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sldIdLst>
    <p:sldId id="428" r:id="rId3"/>
    <p:sldId id="614" r:id="rId4"/>
    <p:sldId id="595" r:id="rId5"/>
    <p:sldId id="598" r:id="rId6"/>
    <p:sldId id="615" r:id="rId7"/>
    <p:sldId id="617" r:id="rId8"/>
    <p:sldId id="616" r:id="rId9"/>
    <p:sldId id="618" r:id="rId10"/>
    <p:sldId id="621" r:id="rId11"/>
    <p:sldId id="622" r:id="rId12"/>
    <p:sldId id="619" r:id="rId13"/>
    <p:sldId id="623" r:id="rId14"/>
    <p:sldId id="293" r:id="rId15"/>
    <p:sldId id="294" r:id="rId16"/>
    <p:sldId id="261" r:id="rId17"/>
    <p:sldId id="308" r:id="rId18"/>
    <p:sldId id="629" r:id="rId19"/>
    <p:sldId id="604" r:id="rId20"/>
    <p:sldId id="625" r:id="rId21"/>
    <p:sldId id="626" r:id="rId22"/>
    <p:sldId id="627" r:id="rId23"/>
    <p:sldId id="628" r:id="rId24"/>
    <p:sldId id="63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BDD7EE"/>
    <a:srgbClr val="A0D2A1"/>
    <a:srgbClr val="FFE699"/>
    <a:srgbClr val="37B9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8" d="100"/>
          <a:sy n="68" d="100"/>
        </p:scale>
        <p:origin x="81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8/1/2021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a:lnSpc>
                <a:spcPct val="115000"/>
              </a:lnSpc>
              <a:spcBef>
                <a:spcPts val="0"/>
              </a:spcBef>
              <a:spcAft>
                <a:spcPts val="0"/>
              </a:spcAft>
            </a:pPr>
            <a:r>
              <a:rPr lang="en-US" sz="1800" i="1" dirty="0">
                <a:effectLst/>
                <a:latin typeface="Times New Roman" panose="02020603050405020304" pitchFamily="18" charset="0"/>
                <a:ea typeface="Cambria" panose="02040503050406030204" pitchFamily="18" charset="0"/>
              </a:rPr>
              <a:t>Khi </a:t>
            </a:r>
            <a:r>
              <a:rPr lang="en-US" sz="1800" i="1" dirty="0" err="1">
                <a:effectLst/>
                <a:latin typeface="Times New Roman" panose="02020603050405020304" pitchFamily="18" charset="0"/>
                <a:ea typeface="Cambria" panose="02040503050406030204" pitchFamily="18" charset="0"/>
              </a:rPr>
              <a:t>muốn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khám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phá</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một</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nơi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nào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đó</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mà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chưa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hề</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biết</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Cách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tốt</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nhất</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hãy</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sử</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dụng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Ngày</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xưa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khi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công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nghệ</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chưa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phát</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triển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thì</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có</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tìm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mua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của</a:t>
            </a:r>
            <a:r>
              <a:rPr lang="en-US" sz="1800" i="1" dirty="0">
                <a:effectLst/>
                <a:latin typeface="Times New Roman" panose="02020603050405020304" pitchFamily="18" charset="0"/>
                <a:ea typeface="Cambria" panose="02040503050406030204" pitchFamily="18" charset="0"/>
              </a:rPr>
              <a:t> 1 </a:t>
            </a:r>
            <a:r>
              <a:rPr lang="en-US" sz="1800" i="1" dirty="0" err="1">
                <a:effectLst/>
                <a:latin typeface="Times New Roman" panose="02020603050405020304" pitchFamily="18" charset="0"/>
                <a:ea typeface="Cambria" panose="02040503050406030204" pitchFamily="18" charset="0"/>
              </a:rPr>
              <a:t>tỉnh</a:t>
            </a:r>
            <a:r>
              <a:rPr lang="en-US" sz="1800" i="1" dirty="0">
                <a:effectLst/>
                <a:latin typeface="Times New Roman" panose="02020603050405020304" pitchFamily="18" charset="0"/>
                <a:ea typeface="Cambria" panose="02040503050406030204" pitchFamily="18" charset="0"/>
              </a:rPr>
              <a:t> ở </a:t>
            </a:r>
            <a:r>
              <a:rPr lang="en-US" sz="1800" i="1" dirty="0" err="1">
                <a:effectLst/>
                <a:latin typeface="Times New Roman" panose="02020603050405020304" pitchFamily="18" charset="0"/>
                <a:ea typeface="Cambria" panose="02040503050406030204" pitchFamily="18" charset="0"/>
              </a:rPr>
              <a:t>trong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sách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Ngày</a:t>
            </a:r>
            <a:r>
              <a:rPr lang="en-US" sz="1800" i="1" dirty="0">
                <a:effectLst/>
                <a:latin typeface="Times New Roman" panose="02020603050405020304" pitchFamily="18" charset="0"/>
                <a:ea typeface="Cambria" panose="02040503050406030204" pitchFamily="18" charset="0"/>
              </a:rPr>
              <a:t> nay </a:t>
            </a:r>
            <a:r>
              <a:rPr lang="en-US" sz="1800" i="1" dirty="0" err="1">
                <a:effectLst/>
                <a:latin typeface="Times New Roman" panose="02020603050405020304" pitchFamily="18" charset="0"/>
                <a:ea typeface="Cambria" panose="02040503050406030204" pitchFamily="18" charset="0"/>
              </a:rPr>
              <a:t>các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hoàn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toàn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có</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tìm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vị</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trí</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của</a:t>
            </a:r>
            <a:r>
              <a:rPr lang="en-US" sz="1800" i="1" dirty="0">
                <a:effectLst/>
                <a:latin typeface="Times New Roman" panose="02020603050405020304" pitchFamily="18" charset="0"/>
                <a:ea typeface="Cambria" panose="02040503050406030204" pitchFamily="18" charset="0"/>
              </a:rPr>
              <a:t> 1 </a:t>
            </a:r>
            <a:r>
              <a:rPr lang="en-US" sz="1800" i="1" dirty="0" err="1">
                <a:effectLst/>
                <a:latin typeface="Times New Roman" panose="02020603050405020304" pitchFamily="18" charset="0"/>
                <a:ea typeface="Cambria" panose="02040503050406030204" pitchFamily="18" charset="0"/>
              </a:rPr>
              <a:t>nơi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nào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đó</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nhờ</a:t>
            </a:r>
            <a:r>
              <a:rPr lang="en-US" sz="1800" i="1" dirty="0">
                <a:effectLst/>
                <a:latin typeface="Times New Roman" panose="02020603050405020304" pitchFamily="18" charset="0"/>
                <a:ea typeface="Cambria" panose="02040503050406030204" pitchFamily="18" charset="0"/>
              </a:rPr>
              <a:t> Google Map. </a:t>
            </a:r>
            <a:r>
              <a:rPr lang="en-US" sz="1800" i="1" dirty="0" err="1">
                <a:effectLst/>
                <a:latin typeface="Times New Roman" panose="02020603050405020304" pitchFamily="18" charset="0"/>
                <a:ea typeface="Cambria" panose="02040503050406030204" pitchFamily="18" charset="0"/>
              </a:rPr>
              <a:t>Để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tìm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hiểu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rõ</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hơn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về</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phương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hướng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trên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cùng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bài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học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hôm</a:t>
            </a:r>
            <a:r>
              <a:rPr lang="en-US" sz="1800" i="1" dirty="0">
                <a:effectLst/>
                <a:latin typeface="Times New Roman" panose="02020603050405020304" pitchFamily="18" charset="0"/>
                <a:ea typeface="Cambria" panose="02040503050406030204" pitchFamily="18" charset="0"/>
              </a:rPr>
              <a:t> nay.</a:t>
            </a:r>
            <a:r>
              <a:rPr lang="en-US" sz="1800" dirty="0">
                <a:effectLst/>
                <a:latin typeface="Times New Roman" panose="02020603050405020304" pitchFamily="18" charset="0"/>
                <a:ea typeface="Cambria" panose="02040503050406030204" pitchFamily="18" charset="0"/>
              </a:rPr>
              <a:t> </a:t>
            </a:r>
            <a:endParaRPr lang="en-US" sz="1800" dirty="0">
              <a:effectLst/>
              <a:latin typeface="Times New Roman" panose="02020603050405020304" pitchFamily="18" charset="0"/>
              <a:ea typeface="Tahoma" panose="020B0604030504040204" pitchFamily="34" charset="0"/>
            </a:endParaRPr>
          </a:p>
        </p:txBody>
      </p:sp>
      <p:sp>
        <p:nvSpPr>
          <p:cNvPr id="4" name="Slide Number Placeholder 3"/>
          <p:cNvSpPr>
            <a:spLocks noGrp="1"/>
          </p:cNvSpPr>
          <p:nvPr>
            <p:ph type="sldNum" sz="quarter" idx="10"/>
          </p:nvPr>
        </p:nvSpPr>
        <p:spPr/>
        <p:txBody>
          <a:bodyPr/>
          <a:lstStyle/>
          <a:p>
            <a:fld id="{C6A89A12-CFDC-4BA7-B24C-ADE30BA1B34C}" type="slidenum">
              <a:rPr lang="en-US" smtClean="0"/>
              <a:t>1</a:t>
            </a:fld>
            <a:endParaRPr lang="en-US"/>
          </a:p>
        </p:txBody>
      </p:sp>
    </p:spTree>
    <p:extLst>
      <p:ext uri="{BB962C8B-B14F-4D97-AF65-F5344CB8AC3E}">
        <p14:creationId xmlns:p14="http://schemas.microsoft.com/office/powerpoint/2010/main" val="1150868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19</a:t>
            </a:fld>
            <a:endParaRPr lang="en-US"/>
          </a:p>
        </p:txBody>
      </p:sp>
    </p:spTree>
    <p:extLst>
      <p:ext uri="{BB962C8B-B14F-4D97-AF65-F5344CB8AC3E}">
        <p14:creationId xmlns:p14="http://schemas.microsoft.com/office/powerpoint/2010/main" val="3328577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20</a:t>
            </a:fld>
            <a:endParaRPr lang="en-US"/>
          </a:p>
        </p:txBody>
      </p:sp>
    </p:spTree>
    <p:extLst>
      <p:ext uri="{BB962C8B-B14F-4D97-AF65-F5344CB8AC3E}">
        <p14:creationId xmlns:p14="http://schemas.microsoft.com/office/powerpoint/2010/main" val="3783228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21</a:t>
            </a:fld>
            <a:endParaRPr lang="en-US"/>
          </a:p>
        </p:txBody>
      </p:sp>
    </p:spTree>
    <p:extLst>
      <p:ext uri="{BB962C8B-B14F-4D97-AF65-F5344CB8AC3E}">
        <p14:creationId xmlns:p14="http://schemas.microsoft.com/office/powerpoint/2010/main" val="1742735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có</a:t>
            </a:r>
            <a:r>
              <a:rPr lang="en-US" dirty="0"/>
              <a:t> </a:t>
            </a:r>
            <a:r>
              <a:rPr lang="en-US" dirty="0" err="1"/>
              <a:t>thể</a:t>
            </a:r>
            <a:r>
              <a:rPr lang="en-US" dirty="0"/>
              <a:t> </a:t>
            </a:r>
            <a:r>
              <a:rPr lang="en-US" dirty="0" err="1"/>
              <a:t>sử</a:t>
            </a:r>
            <a:r>
              <a:rPr lang="en-US" dirty="0"/>
              <a:t> dung them Slide </a:t>
            </a:r>
            <a:r>
              <a:rPr lang="en-US" dirty="0" err="1"/>
              <a:t>để</a:t>
            </a:r>
            <a:r>
              <a:rPr lang="en-US" dirty="0"/>
              <a:t> </a:t>
            </a:r>
            <a:r>
              <a:rPr lang="en-US" dirty="0" err="1"/>
              <a:t>cho</a:t>
            </a:r>
            <a:r>
              <a:rPr lang="en-US" dirty="0"/>
              <a:t> HS so </a:t>
            </a:r>
            <a:r>
              <a:rPr lang="en-US" dirty="0" err="1"/>
              <a:t>sánh</a:t>
            </a:r>
            <a:r>
              <a:rPr lang="en-US" dirty="0"/>
              <a:t> </a:t>
            </a:r>
            <a:r>
              <a:rPr lang="en-US" dirty="0" err="1"/>
              <a:t>giữa</a:t>
            </a:r>
            <a:r>
              <a:rPr lang="en-US" dirty="0"/>
              <a:t> </a:t>
            </a:r>
            <a:r>
              <a:rPr lang="en-US" dirty="0" err="1"/>
              <a:t>ảnh</a:t>
            </a:r>
            <a:r>
              <a:rPr lang="en-US" dirty="0"/>
              <a:t> </a:t>
            </a:r>
            <a:r>
              <a:rPr lang="en-US" dirty="0" err="1"/>
              <a:t>chụp</a:t>
            </a:r>
            <a:r>
              <a:rPr lang="en-US" dirty="0"/>
              <a:t> </a:t>
            </a:r>
            <a:r>
              <a:rPr lang="en-US" dirty="0" err="1"/>
              <a:t>vệ</a:t>
            </a:r>
            <a:r>
              <a:rPr lang="en-US" dirty="0"/>
              <a:t> </a:t>
            </a:r>
            <a:r>
              <a:rPr lang="en-US" dirty="0" err="1"/>
              <a:t>tinh</a:t>
            </a:r>
            <a:r>
              <a:rPr lang="en-US" dirty="0"/>
              <a:t> </a:t>
            </a:r>
            <a:r>
              <a:rPr lang="en-US" dirty="0" err="1"/>
              <a:t>và</a:t>
            </a:r>
            <a:r>
              <a:rPr lang="en-US" dirty="0"/>
              <a:t> </a:t>
            </a:r>
            <a:r>
              <a:rPr lang="en-US" dirty="0" err="1"/>
              <a:t>bản</a:t>
            </a:r>
            <a:r>
              <a:rPr lang="en-US" dirty="0"/>
              <a:t> </a:t>
            </a:r>
            <a:r>
              <a:rPr lang="en-US" dirty="0" err="1"/>
              <a:t>đồ</a:t>
            </a:r>
            <a:r>
              <a:rPr lang="en-US" dirty="0"/>
              <a:t>. </a:t>
            </a:r>
            <a:r>
              <a:rPr lang="en-US" dirty="0" err="1"/>
              <a:t>Từ</a:t>
            </a:r>
            <a:r>
              <a:rPr lang="en-US" dirty="0"/>
              <a:t> </a:t>
            </a:r>
            <a:r>
              <a:rPr lang="en-US" dirty="0" err="1"/>
              <a:t>đó</a:t>
            </a:r>
            <a:r>
              <a:rPr lang="en-US" dirty="0"/>
              <a:t> </a:t>
            </a:r>
            <a:r>
              <a:rPr lang="en-US" dirty="0" err="1"/>
              <a:t>hiểu</a:t>
            </a:r>
            <a:r>
              <a:rPr lang="en-US" dirty="0"/>
              <a:t> </a:t>
            </a:r>
            <a:r>
              <a:rPr lang="en-US" dirty="0" err="1"/>
              <a:t>thêm</a:t>
            </a:r>
            <a:r>
              <a:rPr lang="en-US" dirty="0"/>
              <a:t> </a:t>
            </a:r>
            <a:r>
              <a:rPr lang="en-US" dirty="0" err="1"/>
              <a:t>về</a:t>
            </a:r>
            <a:r>
              <a:rPr lang="en-US" dirty="0"/>
              <a:t> </a:t>
            </a:r>
            <a:r>
              <a:rPr lang="en-US" dirty="0" err="1"/>
              <a:t>khái</a:t>
            </a:r>
            <a:r>
              <a:rPr lang="en-US" dirty="0"/>
              <a:t> </a:t>
            </a:r>
            <a:r>
              <a:rPr lang="en-US" dirty="0" err="1"/>
              <a:t>niệm</a:t>
            </a:r>
            <a:r>
              <a:rPr lang="en-US" dirty="0"/>
              <a:t> </a:t>
            </a:r>
            <a:r>
              <a:rPr lang="en-US" dirty="0" err="1"/>
              <a:t>bản</a:t>
            </a:r>
            <a:r>
              <a:rPr lang="en-US" dirty="0"/>
              <a:t> </a:t>
            </a:r>
            <a:r>
              <a:rPr lang="en-US" dirty="0" err="1"/>
              <a:t>đồ</a:t>
            </a:r>
            <a:r>
              <a:rPr lang="en-US" dirty="0"/>
              <a:t>.</a:t>
            </a:r>
          </a:p>
        </p:txBody>
      </p:sp>
      <p:sp>
        <p:nvSpPr>
          <p:cNvPr id="4" name="Slide Number Placeholder 3"/>
          <p:cNvSpPr>
            <a:spLocks noGrp="1"/>
          </p:cNvSpPr>
          <p:nvPr>
            <p:ph type="sldNum" sz="quarter" idx="5"/>
          </p:nvPr>
        </p:nvSpPr>
        <p:spPr/>
        <p:txBody>
          <a:bodyPr/>
          <a:lstStyle/>
          <a:p>
            <a:fld id="{8CD03F92-1099-41D2-9E8E-88ADAE2EAE65}" type="slidenum">
              <a:rPr lang="en-US" smtClean="0"/>
              <a:t>23</a:t>
            </a:fld>
            <a:endParaRPr lang="en-US"/>
          </a:p>
        </p:txBody>
      </p:sp>
    </p:spTree>
    <p:extLst>
      <p:ext uri="{BB962C8B-B14F-4D97-AF65-F5344CB8AC3E}">
        <p14:creationId xmlns:p14="http://schemas.microsoft.com/office/powerpoint/2010/main" val="2827942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3</a:t>
            </a:fld>
            <a:endParaRPr lang="en-US"/>
          </a:p>
        </p:txBody>
      </p:sp>
    </p:spTree>
    <p:extLst>
      <p:ext uri="{BB962C8B-B14F-4D97-AF65-F5344CB8AC3E}">
        <p14:creationId xmlns:p14="http://schemas.microsoft.com/office/powerpoint/2010/main" val="1339251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4</a:t>
            </a:fld>
            <a:endParaRPr lang="en-US"/>
          </a:p>
        </p:txBody>
      </p:sp>
    </p:spTree>
    <p:extLst>
      <p:ext uri="{BB962C8B-B14F-4D97-AF65-F5344CB8AC3E}">
        <p14:creationId xmlns:p14="http://schemas.microsoft.com/office/powerpoint/2010/main" val="200023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5</a:t>
            </a:fld>
            <a:endParaRPr lang="en-US"/>
          </a:p>
        </p:txBody>
      </p:sp>
    </p:spTree>
    <p:extLst>
      <p:ext uri="{BB962C8B-B14F-4D97-AF65-F5344CB8AC3E}">
        <p14:creationId xmlns:p14="http://schemas.microsoft.com/office/powerpoint/2010/main" val="3871864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6</a:t>
            </a:fld>
            <a:endParaRPr lang="en-US"/>
          </a:p>
        </p:txBody>
      </p:sp>
    </p:spTree>
    <p:extLst>
      <p:ext uri="{BB962C8B-B14F-4D97-AF65-F5344CB8AC3E}">
        <p14:creationId xmlns:p14="http://schemas.microsoft.com/office/powerpoint/2010/main" val="404413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8</a:t>
            </a:fld>
            <a:endParaRPr lang="en-US"/>
          </a:p>
        </p:txBody>
      </p:sp>
    </p:spTree>
    <p:extLst>
      <p:ext uri="{BB962C8B-B14F-4D97-AF65-F5344CB8AC3E}">
        <p14:creationId xmlns:p14="http://schemas.microsoft.com/office/powerpoint/2010/main" val="1181106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13</a:t>
            </a:fld>
            <a:endParaRPr lang="en-US"/>
          </a:p>
        </p:txBody>
      </p:sp>
    </p:spTree>
    <p:extLst>
      <p:ext uri="{BB962C8B-B14F-4D97-AF65-F5344CB8AC3E}">
        <p14:creationId xmlns:p14="http://schemas.microsoft.com/office/powerpoint/2010/main" val="492617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17</a:t>
            </a:fld>
            <a:endParaRPr lang="en-US"/>
          </a:p>
        </p:txBody>
      </p:sp>
    </p:spTree>
    <p:extLst>
      <p:ext uri="{BB962C8B-B14F-4D97-AF65-F5344CB8AC3E}">
        <p14:creationId xmlns:p14="http://schemas.microsoft.com/office/powerpoint/2010/main" val="2937927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18</a:t>
            </a:fld>
            <a:endParaRPr lang="en-US"/>
          </a:p>
        </p:txBody>
      </p:sp>
    </p:spTree>
    <p:extLst>
      <p:ext uri="{BB962C8B-B14F-4D97-AF65-F5344CB8AC3E}">
        <p14:creationId xmlns:p14="http://schemas.microsoft.com/office/powerpoint/2010/main" val="2691930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8/1/2021</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8/1/2021</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8/1/2021</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04BF809-958E-4C19-A4C3-D9BB3DF35BBC}" type="datetimeFigureOut">
              <a:rPr lang="en-US" smtClean="0"/>
              <a:t>8/1/2021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195525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8/1/2021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026291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4BF809-958E-4C19-A4C3-D9BB3DF35BBC}" type="datetimeFigureOut">
              <a:rPr lang="en-US" smtClean="0"/>
              <a:t>8/1/2021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6763590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4BF809-958E-4C19-A4C3-D9BB3DF35BBC}" type="datetimeFigureOut">
              <a:rPr lang="en-US" smtClean="0"/>
              <a:t>8/1/2021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4283076375"/>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4BF809-958E-4C19-A4C3-D9BB3DF35BBC}" type="datetimeFigureOut">
              <a:rPr lang="en-US" smtClean="0"/>
              <a:t>8/1/2021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61393741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4BF809-958E-4C19-A4C3-D9BB3DF35BBC}" type="datetimeFigureOut">
              <a:rPr lang="en-US" smtClean="0"/>
              <a:t>8/1/2021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4579596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4BF809-958E-4C19-A4C3-D9BB3DF35BBC}" type="datetimeFigureOut">
              <a:rPr lang="en-US" smtClean="0"/>
              <a:t>8/1/2021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27503700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4BF809-958E-4C19-A4C3-D9BB3DF35BBC}" type="datetimeFigureOut">
              <a:rPr lang="en-US" smtClean="0"/>
              <a:t>8/1/2021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442013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8/1/2021</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4BF809-958E-4C19-A4C3-D9BB3DF35BBC}" type="datetimeFigureOut">
              <a:rPr lang="en-US" smtClean="0"/>
              <a:t>8/1/2021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4617225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8/1/2021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4041150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8/1/2021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660745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8/1/2021</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8/1/2021</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8/1/2021</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8/1/2021</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8/1/2021</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8/1/2021</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8/1/2021</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8/1/2021</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4BF809-958E-4C19-A4C3-D9BB3DF35BBC}" type="datetimeFigureOut">
              <a:rPr lang="en-US" smtClean="0"/>
              <a:t>8/1/2021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0CD75A-B5A0-4721-88D7-2E0F4E679AE2}" type="slidenum">
              <a:rPr lang="en-US" smtClean="0"/>
              <a:t>‹#›</a:t>
            </a:fld>
            <a:endParaRPr lang="en-US"/>
          </a:p>
        </p:txBody>
      </p:sp>
    </p:spTree>
    <p:extLst>
      <p:ext uri="{BB962C8B-B14F-4D97-AF65-F5344CB8AC3E}">
        <p14:creationId xmlns:p14="http://schemas.microsoft.com/office/powerpoint/2010/main" val="13234116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2.png"/><Relationship Id="rId10" Type="http://schemas.openxmlformats.org/officeDocument/2006/relationships/image" Target="../media/image5.png"/><Relationship Id="rId4" Type="http://schemas.microsoft.com/office/2007/relationships/hdphoto" Target="../media/hdphoto1.wdp"/><Relationship Id="rId9"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34.jpeg"/><Relationship Id="rId5" Type="http://schemas.microsoft.com/office/2007/relationships/hdphoto" Target="../media/hdphoto12.wdp"/><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4" Type="http://schemas.microsoft.com/office/2007/relationships/hdphoto" Target="../media/hdphoto14.wdp"/></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 Target="slide1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41.png"/><Relationship Id="rId4" Type="http://schemas.microsoft.com/office/2007/relationships/hdphoto" Target="../media/hdphoto15.wdp"/></Relationships>
</file>

<file path=ppt/slides/_rels/slide18.xml.rels><?xml version="1.0" encoding="UTF-8" standalone="yes"?>
<Relationships xmlns="http://schemas.openxmlformats.org/package/2006/relationships"><Relationship Id="rId8" Type="http://schemas.microsoft.com/office/2007/relationships/hdphoto" Target="../media/hdphoto18.wdp"/><Relationship Id="rId13" Type="http://schemas.microsoft.com/office/2007/relationships/hdphoto" Target="../media/hdphoto20.wdp"/><Relationship Id="rId3" Type="http://schemas.openxmlformats.org/officeDocument/2006/relationships/image" Target="../media/image42.png"/><Relationship Id="rId7" Type="http://schemas.openxmlformats.org/officeDocument/2006/relationships/image" Target="../media/image45.png"/><Relationship Id="rId12"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7.jpeg"/><Relationship Id="rId5" Type="http://schemas.openxmlformats.org/officeDocument/2006/relationships/image" Target="../media/image43.png"/><Relationship Id="rId10" Type="http://schemas.microsoft.com/office/2007/relationships/hdphoto" Target="../media/hdphoto19.wdp"/><Relationship Id="rId4" Type="http://schemas.microsoft.com/office/2007/relationships/hdphoto" Target="../media/hdphoto17.wdp"/><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45.png"/><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21.wdp"/><Relationship Id="rId5" Type="http://schemas.openxmlformats.org/officeDocument/2006/relationships/image" Target="../media/image49.png"/><Relationship Id="rId4" Type="http://schemas.microsoft.com/office/2007/relationships/hdphoto" Target="../media/hdphoto18.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jpeg"/><Relationship Id="rId2" Type="http://schemas.openxmlformats.org/officeDocument/2006/relationships/image" Target="../media/image7.png"/><Relationship Id="rId1" Type="http://schemas.openxmlformats.org/officeDocument/2006/relationships/slideLayout" Target="../slideLayouts/slideLayout13.xml"/><Relationship Id="rId6" Type="http://schemas.microsoft.com/office/2007/relationships/hdphoto" Target="../media/hdphoto5.wdp"/><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45.png"/><Relationship Id="rId7"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21.wdp"/><Relationship Id="rId5" Type="http://schemas.openxmlformats.org/officeDocument/2006/relationships/image" Target="../media/image49.png"/><Relationship Id="rId4" Type="http://schemas.microsoft.com/office/2007/relationships/hdphoto" Target="../media/hdphoto18.wdp"/></Relationships>
</file>

<file path=ppt/slides/_rels/slide21.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45.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21.wdp"/><Relationship Id="rId5" Type="http://schemas.openxmlformats.org/officeDocument/2006/relationships/image" Target="../media/image49.png"/><Relationship Id="rId4" Type="http://schemas.microsoft.com/office/2007/relationships/hdphoto" Target="../media/hdphoto18.wdp"/></Relationships>
</file>

<file path=ppt/slides/_rels/slide2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11.wdp"/><Relationship Id="rId3" Type="http://schemas.openxmlformats.org/officeDocument/2006/relationships/image" Target="../media/image14.jpeg"/><Relationship Id="rId7" Type="http://schemas.microsoft.com/office/2007/relationships/hdphoto" Target="../media/hdphoto8.wdp"/><Relationship Id="rId12" Type="http://schemas.openxmlformats.org/officeDocument/2006/relationships/image" Target="../media/image25.png"/><Relationship Id="rId2" Type="http://schemas.openxmlformats.org/officeDocument/2006/relationships/notesSlide" Target="../notesSlides/notesSlide5.xml"/><Relationship Id="rId16" Type="http://schemas.microsoft.com/office/2007/relationships/hdphoto" Target="../media/hdphoto12.wdp"/><Relationship Id="rId1" Type="http://schemas.openxmlformats.org/officeDocument/2006/relationships/slideLayout" Target="../slideLayouts/slideLayout2.xml"/><Relationship Id="rId6" Type="http://schemas.openxmlformats.org/officeDocument/2006/relationships/image" Target="../media/image22.png"/><Relationship Id="rId11" Type="http://schemas.microsoft.com/office/2007/relationships/hdphoto" Target="../media/hdphoto10.wdp"/><Relationship Id="rId5" Type="http://schemas.microsoft.com/office/2007/relationships/hdphoto" Target="../media/hdphoto7.wdp"/><Relationship Id="rId15" Type="http://schemas.openxmlformats.org/officeDocument/2006/relationships/image" Target="../media/image27.png"/><Relationship Id="rId10" Type="http://schemas.openxmlformats.org/officeDocument/2006/relationships/image" Target="../media/image24.png"/><Relationship Id="rId4" Type="http://schemas.openxmlformats.org/officeDocument/2006/relationships/image" Target="../media/image21.png"/><Relationship Id="rId9" Type="http://schemas.microsoft.com/office/2007/relationships/hdphoto" Target="../media/hdphoto9.wdp"/><Relationship Id="rId1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jpeg"/><Relationship Id="rId5" Type="http://schemas.microsoft.com/office/2007/relationships/hdphoto" Target="../media/hdphoto6.wdp"/><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32.png"/><Relationship Id="rId5" Type="http://schemas.openxmlformats.org/officeDocument/2006/relationships/image" Target="../media/image14.jpe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Hand Drawn Cartoon Boys Question Free Map, Thinking Problem, Boy, Free  Buckle PNG Transparent Clipart Image and PSD File for Free Download"/>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9844" b="74844" l="18438" r="72969">
                        <a14:foregroundMark x1="26719" y1="19844" x2="26719" y2="19844"/>
                        <a14:foregroundMark x1="72969" y1="23750" x2="72969" y2="23750"/>
                        <a14:foregroundMark x1="18438" y1="35313" x2="18438" y2="35313"/>
                        <a14:foregroundMark x1="25781" y1="46563" x2="25781" y2="46563"/>
                        <a14:foregroundMark x1="25781" y1="45000" x2="25781" y2="45000"/>
                        <a14:foregroundMark x1="29219" y1="29531" x2="29219" y2="29531"/>
                        <a14:foregroundMark x1="45313" y1="44375" x2="45313" y2="44375"/>
                        <a14:foregroundMark x1="45938" y1="42969" x2="45938" y2="42969"/>
                        <a14:foregroundMark x1="47813" y1="42500" x2="47813" y2="42500"/>
                        <a14:foregroundMark x1="46250" y1="40781" x2="46250" y2="40781"/>
                        <a14:foregroundMark x1="55313" y1="39063" x2="55313" y2="40000"/>
                        <a14:foregroundMark x1="55781" y1="40938" x2="55781" y2="40938"/>
                        <a14:foregroundMark x1="56875" y1="40000" x2="56875" y2="40000"/>
                        <a14:foregroundMark x1="56875" y1="40000" x2="56875" y2="40000"/>
                        <a14:foregroundMark x1="67344" y1="35313" x2="67031" y2="35938"/>
                        <a14:foregroundMark x1="49219" y1="74844" x2="49219" y2="74844"/>
                      </a14:backgroundRemoval>
                    </a14:imgEffect>
                  </a14:imgLayer>
                </a14:imgProps>
              </a:ext>
              <a:ext uri="{28A0092B-C50C-407E-A947-70E740481C1C}">
                <a14:useLocalDpi xmlns:a14="http://schemas.microsoft.com/office/drawing/2010/main" val="0"/>
              </a:ext>
            </a:extLst>
          </a:blip>
          <a:srcRect l="15427" t="17445" r="23664" b="22327"/>
          <a:stretch/>
        </p:blipFill>
        <p:spPr bwMode="auto">
          <a:xfrm>
            <a:off x="45409" y="4977424"/>
            <a:ext cx="1531405" cy="1582397"/>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5">
            <a:extLst>
              <a:ext uri="{FF2B5EF4-FFF2-40B4-BE49-F238E27FC236}">
                <a16:creationId xmlns:a16="http://schemas.microsoft.com/office/drawing/2014/main" id="{125E83EC-11A1-4E81-9575-26F9BF6F2CB1}"/>
              </a:ext>
            </a:extLst>
          </p:cNvPr>
          <p:cNvSpPr txBox="1">
            <a:spLocks noChangeArrowheads="1"/>
          </p:cNvSpPr>
          <p:nvPr/>
        </p:nvSpPr>
        <p:spPr bwMode="auto">
          <a:xfrm>
            <a:off x="437934" y="1444374"/>
            <a:ext cx="2333834" cy="2554545"/>
          </a:xfrm>
          <a:prstGeom prst="rect">
            <a:avLst/>
          </a:prstGeom>
          <a:solidFill>
            <a:schemeClr val="accent4">
              <a:lumMod val="20000"/>
              <a:lumOff val="80000"/>
            </a:schemeClr>
          </a:solidFill>
          <a:ln w="3175" algn="ctr">
            <a:solidFill>
              <a:schemeClr val="tx1"/>
            </a:solidFill>
            <a:prstDash val="sysDash"/>
            <a:miter lim="800000"/>
            <a:headEnd/>
            <a:tailEnd/>
            <a:extLst>
              <a:ext uri="{C807C97D-BFC1-408E-A445-0C87EB9F89A2}">
                <ask:lineSketchStyleProps xmlns:ask="http://schemas.microsoft.com/office/drawing/2018/sketchyshapes">
                  <ask:type>
                    <ask:lineSketchNone/>
                  </ask:type>
                </ask:lineSketchStyleProps>
              </a:ext>
            </a:extLst>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defRPr/>
            </a:pPr>
            <a:r>
              <a:rPr lang="en-US" sz="3200" b="1" dirty="0">
                <a:solidFill>
                  <a:srgbClr val="000000"/>
                </a:solidFill>
                <a:latin typeface="#9Slide03 SVN-PF Din Text Pro C" panose="02000506020000020004" pitchFamily="2" charset="0"/>
              </a:rPr>
              <a:t> </a:t>
            </a:r>
            <a:r>
              <a:rPr lang="en-US" sz="3200" b="1" dirty="0" err="1">
                <a:solidFill>
                  <a:srgbClr val="000000"/>
                </a:solidFill>
                <a:latin typeface="#9Slide03 SVN-PF Din Text Pro C" panose="02000506020000020004" pitchFamily="2" charset="0"/>
              </a:rPr>
              <a:t>Thời</a:t>
            </a:r>
            <a:r>
              <a:rPr lang="en-US" sz="3200" b="1" dirty="0">
                <a:solidFill>
                  <a:srgbClr val="000000"/>
                </a:solidFill>
                <a:latin typeface="#9Slide03 SVN-PF Din Text Pro C" panose="02000506020000020004" pitchFamily="2" charset="0"/>
              </a:rPr>
              <a:t> </a:t>
            </a:r>
            <a:r>
              <a:rPr lang="en-US" sz="3200" b="1" dirty="0" err="1">
                <a:solidFill>
                  <a:srgbClr val="000000"/>
                </a:solidFill>
                <a:latin typeface="#9Slide03 SVN-PF Din Text Pro C" panose="02000506020000020004" pitchFamily="2" charset="0"/>
              </a:rPr>
              <a:t>gian</a:t>
            </a:r>
            <a:r>
              <a:rPr lang="en-US" sz="3200" b="1" dirty="0">
                <a:solidFill>
                  <a:srgbClr val="000000"/>
                </a:solidFill>
                <a:latin typeface="#9Slide03 SVN-PF Din Text Pro C" panose="02000506020000020004" pitchFamily="2" charset="0"/>
              </a:rPr>
              <a:t> </a:t>
            </a:r>
            <a:r>
              <a:rPr lang="en-US" sz="3200" b="1" dirty="0" err="1">
                <a:solidFill>
                  <a:srgbClr val="000000"/>
                </a:solidFill>
                <a:latin typeface="#9Slide03 SVN-PF Din Text Pro C" panose="02000506020000020004" pitchFamily="2" charset="0"/>
              </a:rPr>
              <a:t>suy</a:t>
            </a:r>
            <a:r>
              <a:rPr lang="en-US" sz="3200" b="1" dirty="0">
                <a:solidFill>
                  <a:srgbClr val="000000"/>
                </a:solidFill>
                <a:latin typeface="#9Slide03 SVN-PF Din Text Pro C" panose="02000506020000020004" pitchFamily="2" charset="0"/>
              </a:rPr>
              <a:t> </a:t>
            </a:r>
            <a:r>
              <a:rPr lang="en-US" sz="3200" b="1" dirty="0" err="1">
                <a:solidFill>
                  <a:srgbClr val="000000"/>
                </a:solidFill>
                <a:latin typeface="#9Slide03 SVN-PF Din Text Pro C" panose="02000506020000020004" pitchFamily="2" charset="0"/>
              </a:rPr>
              <a:t>nghĩ</a:t>
            </a:r>
            <a:r>
              <a:rPr lang="en-US" sz="3200" b="1" dirty="0">
                <a:solidFill>
                  <a:srgbClr val="000000"/>
                </a:solidFill>
                <a:latin typeface="#9Slide03 SVN-PF Din Text Pro C" panose="02000506020000020004" pitchFamily="2" charset="0"/>
              </a:rPr>
              <a:t>: 1 </a:t>
            </a:r>
            <a:r>
              <a:rPr lang="en-US" sz="3200" b="1" dirty="0" err="1">
                <a:solidFill>
                  <a:srgbClr val="000000"/>
                </a:solidFill>
                <a:latin typeface="#9Slide03 SVN-PF Din Text Pro C" panose="02000506020000020004" pitchFamily="2" charset="0"/>
              </a:rPr>
              <a:t>phút</a:t>
            </a:r>
            <a:endParaRPr lang="en-US" sz="3200" b="1" dirty="0">
              <a:solidFill>
                <a:srgbClr val="000000"/>
              </a:solidFill>
              <a:latin typeface="#9Slide03 SVN-PF Din Text Pro C" panose="02000506020000020004" pitchFamily="2" charset="0"/>
            </a:endParaRPr>
          </a:p>
          <a:p>
            <a:pPr algn="ctr" eaLnBrk="1" hangingPunct="1">
              <a:spcBef>
                <a:spcPct val="50000"/>
              </a:spcBef>
              <a:defRPr/>
            </a:pPr>
            <a:endParaRPr lang="en-US" sz="3200" b="1" dirty="0">
              <a:solidFill>
                <a:srgbClr val="000000"/>
              </a:solidFill>
              <a:latin typeface="#9Slide03 SVN-PF Din Text Pro C" panose="02000506020000020004" pitchFamily="2" charset="0"/>
            </a:endParaRPr>
          </a:p>
          <a:p>
            <a:pPr algn="ctr" eaLnBrk="1" hangingPunct="1">
              <a:spcBef>
                <a:spcPct val="50000"/>
              </a:spcBef>
              <a:defRPr/>
            </a:pPr>
            <a:endParaRPr lang="en-US" sz="3200" b="1" dirty="0">
              <a:solidFill>
                <a:srgbClr val="000000"/>
              </a:solidFill>
              <a:latin typeface="#9Slide03 SVN-PF Din Text Pro C" panose="02000506020000020004" pitchFamily="2" charset="0"/>
            </a:endParaRPr>
          </a:p>
        </p:txBody>
      </p:sp>
      <p:pic>
        <p:nvPicPr>
          <p:cNvPr id="22" name="Picture 6" descr="Biểu Tượng Theo Chiều Kim đồng Hồ Hình ảnh | Định dạng hình ảnh PSD  611645048| vn.lovepik.com">
            <a:extLst>
              <a:ext uri="{FF2B5EF4-FFF2-40B4-BE49-F238E27FC236}">
                <a16:creationId xmlns:a16="http://schemas.microsoft.com/office/drawing/2014/main" id="{DA29B25A-C749-4619-A8E9-F1D185FDE20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257" b="97346" l="1977" r="96512">
                        <a14:foregroundMark x1="5233" y1="41737" x2="5233" y2="41737"/>
                        <a14:foregroundMark x1="6628" y1="33052" x2="6628" y2="33052"/>
                        <a14:foregroundMark x1="13837" y1="22919" x2="13837" y2="22919"/>
                        <a14:foregroundMark x1="19070" y1="16043" x2="19070" y2="16043"/>
                        <a14:foregroundMark x1="31977" y1="6152" x2="31977" y2="6152"/>
                        <a14:foregroundMark x1="21860" y1="12183" x2="21860" y2="12183"/>
                        <a14:foregroundMark x1="41744" y1="3257" x2="41744" y2="3257"/>
                        <a14:foregroundMark x1="54186" y1="5066" x2="54186" y2="5066"/>
                        <a14:foregroundMark x1="48372" y1="18215" x2="48372" y2="18215"/>
                        <a14:foregroundMark x1="61047" y1="8323" x2="61047" y2="8323"/>
                        <a14:foregroundMark x1="47791" y1="15440" x2="47791" y2="15440"/>
                        <a14:foregroundMark x1="43837" y1="43546" x2="43837" y2="43546"/>
                        <a14:foregroundMark x1="42907" y1="48010" x2="42907" y2="48010"/>
                        <a14:foregroundMark x1="42907" y1="48010" x2="42907" y2="48010"/>
                        <a14:foregroundMark x1="36279" y1="42702" x2="36279" y2="42702"/>
                        <a14:foregroundMark x1="31744" y1="39928" x2="31744" y2="39928"/>
                        <a14:foregroundMark x1="15000" y1="49578" x2="15000" y2="49578"/>
                        <a14:foregroundMark x1="1977" y1="43908" x2="1977" y2="43908"/>
                        <a14:foregroundMark x1="4651" y1="53438" x2="4651" y2="53438"/>
                        <a14:foregroundMark x1="6628" y1="69240" x2="6628" y2="69240"/>
                        <a14:foregroundMark x1="11512" y1="77322" x2="11512" y2="77322"/>
                        <a14:foregroundMark x1="19651" y1="85645" x2="19651" y2="85645"/>
                        <a14:foregroundMark x1="33140" y1="93486" x2="33140" y2="93486"/>
                        <a14:foregroundMark x1="25698" y1="86610" x2="25698" y2="86610"/>
                        <a14:foregroundMark x1="40000" y1="96140" x2="40000" y2="96140"/>
                        <a14:foregroundMark x1="48721" y1="86610" x2="48721" y2="86610"/>
                        <a14:foregroundMark x1="52093" y1="94331" x2="52093" y2="94331"/>
                        <a14:foregroundMark x1="91860" y1="53679" x2="91860" y2="53679"/>
                        <a14:foregroundMark x1="88953" y1="35223" x2="88953" y2="35223"/>
                        <a14:foregroundMark x1="83488" y1="23522" x2="83488" y2="23522"/>
                        <a14:foregroundMark x1="76047" y1="14234" x2="76047" y2="14234"/>
                        <a14:foregroundMark x1="96512" y1="49578" x2="96512" y2="49578"/>
                        <a14:foregroundMark x1="69767" y1="79373" x2="69767" y2="79373"/>
                        <a14:foregroundMark x1="74070" y1="76357" x2="74070" y2="76719"/>
                        <a14:foregroundMark x1="76860" y1="72859" x2="76860" y2="72859"/>
                        <a14:foregroundMark x1="78605" y1="67793" x2="78605" y2="67793"/>
                        <a14:foregroundMark x1="81279" y1="64174" x2="81279" y2="64174"/>
                        <a14:foregroundMark x1="82674" y1="59349" x2="82674" y2="59349"/>
                        <a14:foregroundMark x1="84070" y1="55489" x2="84070" y2="55489"/>
                        <a14:foregroundMark x1="82674" y1="44391" x2="82674" y2="44391"/>
                        <a14:foregroundMark x1="83488" y1="40290" x2="83488" y2="40290"/>
                        <a14:foregroundMark x1="81860" y1="35826" x2="81860" y2="35826"/>
                        <a14:foregroundMark x1="77791" y1="25935" x2="77791" y2="25935"/>
                        <a14:foregroundMark x1="73721" y1="22316" x2="73721" y2="22316"/>
                        <a14:foregroundMark x1="69767" y1="22075" x2="69767" y2="22075"/>
                        <a14:foregroundMark x1="65930" y1="16405" x2="65930" y2="16405"/>
                        <a14:foregroundMark x1="61628" y1="15440" x2="61628" y2="15440"/>
                        <a14:foregroundMark x1="57558" y1="13028" x2="57558" y2="13028"/>
                        <a14:foregroundMark x1="53023" y1="13028" x2="53023" y2="13028"/>
                        <a14:foregroundMark x1="42907" y1="12183" x2="42907" y2="12183"/>
                        <a14:foregroundMark x1="38372" y1="13631" x2="38372" y2="13631"/>
                        <a14:foregroundMark x1="33953" y1="16043" x2="33953" y2="16043"/>
                        <a14:foregroundMark x1="30814" y1="19059" x2="30814" y2="19059"/>
                        <a14:foregroundMark x1="25698" y1="19662" x2="25698" y2="19662"/>
                        <a14:foregroundMark x1="22791" y1="24125" x2="22791" y2="24125"/>
                        <a14:foregroundMark x1="19884" y1="27382" x2="19884" y2="27382"/>
                        <a14:foregroundMark x1="18488" y1="32449" x2="18488" y2="32449"/>
                        <a14:foregroundMark x1="15000" y1="35464" x2="15000" y2="35464"/>
                        <a14:foregroundMark x1="14186" y1="40290" x2="14186" y2="40290"/>
                        <a14:foregroundMark x1="13023" y1="44753" x2="13023" y2="44753"/>
                        <a14:foregroundMark x1="11860" y1="55489" x2="11860" y2="55489"/>
                        <a14:foregroundMark x1="14186" y1="59107" x2="14186" y2="59107"/>
                        <a14:foregroundMark x1="15000" y1="64415" x2="15000" y2="64415"/>
                        <a14:foregroundMark x1="18488" y1="67793" x2="18488" y2="67793"/>
                        <a14:foregroundMark x1="19884" y1="71894" x2="19884" y2="71894"/>
                        <a14:foregroundMark x1="22442" y1="75875" x2="22442" y2="75875"/>
                        <a14:foregroundMark x1="25930" y1="79373" x2="25930" y2="79373"/>
                        <a14:foregroundMark x1="30814" y1="81182" x2="30814" y2="81182"/>
                        <a14:foregroundMark x1="34302" y1="83595" x2="34302" y2="83595"/>
                        <a14:foregroundMark x1="38953" y1="85042" x2="38953" y2="85042"/>
                        <a14:foregroundMark x1="42674" y1="87817" x2="42674" y2="87817"/>
                        <a14:foregroundMark x1="53605" y1="86610" x2="53605" y2="86610"/>
                        <a14:foregroundMark x1="57558" y1="86248" x2="57558" y2="86248"/>
                        <a14:foregroundMark x1="61977" y1="83595" x2="61977" y2="83595"/>
                        <a14:foregroundMark x1="65349" y1="80941" x2="65349" y2="80941"/>
                        <a14:foregroundMark x1="49884" y1="83836" x2="49884" y2="83836"/>
                        <a14:foregroundMark x1="54767" y1="97346" x2="54767" y2="97346"/>
                      </a14:backgroundRemoval>
                    </a14:imgEffect>
                  </a14:imgLayer>
                </a14:imgProps>
              </a:ext>
              <a:ext uri="{28A0092B-C50C-407E-A947-70E740481C1C}">
                <a14:useLocalDpi xmlns:a14="http://schemas.microsoft.com/office/drawing/2010/main" val="0"/>
              </a:ext>
            </a:extLst>
          </a:blip>
          <a:srcRect/>
          <a:stretch>
            <a:fillRect/>
          </a:stretch>
        </p:blipFill>
        <p:spPr bwMode="auto">
          <a:xfrm>
            <a:off x="938434" y="2521046"/>
            <a:ext cx="1409672" cy="131711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1163C51C-11E6-4D78-8F1E-0838B84D0143}"/>
              </a:ext>
            </a:extLst>
          </p:cNvPr>
          <p:cNvGrpSpPr/>
          <p:nvPr/>
        </p:nvGrpSpPr>
        <p:grpSpPr>
          <a:xfrm>
            <a:off x="1604851" y="3937873"/>
            <a:ext cx="8594896" cy="2918424"/>
            <a:chOff x="3041074" y="3448837"/>
            <a:chExt cx="8594896" cy="2918424"/>
          </a:xfrm>
        </p:grpSpPr>
        <p:sp>
          <p:nvSpPr>
            <p:cNvPr id="24" name="TextBox 23">
              <a:extLst>
                <a:ext uri="{FF2B5EF4-FFF2-40B4-BE49-F238E27FC236}">
                  <a16:creationId xmlns:a16="http://schemas.microsoft.com/office/drawing/2014/main" id="{5811B960-F14C-478E-B9A6-CFEB35EB461A}"/>
                </a:ext>
              </a:extLst>
            </p:cNvPr>
            <p:cNvSpPr txBox="1"/>
            <p:nvPr/>
          </p:nvSpPr>
          <p:spPr>
            <a:xfrm>
              <a:off x="3041074" y="3812716"/>
              <a:ext cx="8594896" cy="2554545"/>
            </a:xfrm>
            <a:prstGeom prst="rect">
              <a:avLst/>
            </a:prstGeom>
            <a:solidFill>
              <a:srgbClr val="BDD7EE"/>
            </a:solidFill>
            <a:ln>
              <a:solidFill>
                <a:schemeClr val="tx1"/>
              </a:solidFill>
              <a:prstDash val="sysDot"/>
            </a:ln>
          </p:spPr>
          <p:txBody>
            <a:bodyPr wrap="square">
              <a:spAutoFit/>
            </a:bodyPr>
            <a:lstStyle/>
            <a:p>
              <a:pPr algn="just">
                <a:defRPr/>
              </a:pPr>
              <a:endParaRPr lang="en-US" sz="3200" dirty="0">
                <a:solidFill>
                  <a:srgbClr val="002060"/>
                </a:solidFill>
                <a:latin typeface="#9Slide04 SFU Belle" panose="00000400000000000000" pitchFamily="2" charset="0"/>
                <a:cs typeface="Times New Roman" pitchFamily="18" charset="0"/>
              </a:endParaRPr>
            </a:p>
            <a:p>
              <a:pPr algn="just">
                <a:defRPr/>
              </a:pPr>
              <a:r>
                <a:rPr lang="en-US" sz="3200" b="1" dirty="0">
                  <a:solidFill>
                    <a:srgbClr val="002060"/>
                  </a:solidFill>
                  <a:latin typeface="#9Slide04 SFU Belle" panose="00000400000000000000" pitchFamily="2" charset="0"/>
                  <a:cs typeface="#9Slide05 Cimochi" panose="02000504060000020004" pitchFamily="2" charset="-34"/>
                </a:rPr>
                <a:t>	</a:t>
              </a:r>
              <a:r>
                <a:rPr lang="vi-VN" sz="3200" b="1" dirty="0">
                  <a:solidFill>
                    <a:srgbClr val="002060"/>
                  </a:solidFill>
                  <a:latin typeface="#9Slide04 SFU Belle" panose="00000400000000000000" pitchFamily="2" charset="0"/>
                  <a:cs typeface="#9Slide05 Cimochi" panose="02000504060000020004" pitchFamily="2" charset="-34"/>
                </a:rPr>
                <a:t>Hãy tưởng tượng, em đang đi du lịch đến </a:t>
              </a:r>
              <a:r>
                <a:rPr lang="en-US" sz="3200" b="1" dirty="0" err="1">
                  <a:solidFill>
                    <a:srgbClr val="002060"/>
                  </a:solidFill>
                  <a:latin typeface="#9Slide04 SFU Belle" panose="00000400000000000000" pitchFamily="2" charset="0"/>
                  <a:cs typeface="#9Slide05 Cimochi" panose="02000504060000020004" pitchFamily="2" charset="-34"/>
                </a:rPr>
                <a:t>một</a:t>
              </a:r>
              <a:r>
                <a:rPr lang="vi-VN" sz="3200" b="1" dirty="0">
                  <a:solidFill>
                    <a:srgbClr val="002060"/>
                  </a:solidFill>
                  <a:latin typeface="#9Slide04 SFU Belle" panose="00000400000000000000" pitchFamily="2" charset="0"/>
                  <a:cs typeface="#9Slide05 Cimochi" panose="02000504060000020004" pitchFamily="2" charset="-34"/>
                </a:rPr>
                <a:t> đất nước khác, em muốn tự khám phá đất nước đó. Vậy giải pháp nào để em làm chủ được chuyến du lịch mà không bị lạc đường?</a:t>
              </a:r>
              <a:endParaRPr lang="en-US" sz="3200" b="1" dirty="0">
                <a:solidFill>
                  <a:srgbClr val="002060"/>
                </a:solidFill>
                <a:latin typeface="#9Slide04 SFU Belle" panose="00000400000000000000" pitchFamily="2" charset="0"/>
                <a:cs typeface="#9Slide05 Cimochi" panose="02000504060000020004" pitchFamily="2" charset="-34"/>
              </a:endParaRPr>
            </a:p>
          </p:txBody>
        </p:sp>
        <p:sp>
          <p:nvSpPr>
            <p:cNvPr id="25" name="Flowchart: Terminator 24">
              <a:extLst>
                <a:ext uri="{FF2B5EF4-FFF2-40B4-BE49-F238E27FC236}">
                  <a16:creationId xmlns:a16="http://schemas.microsoft.com/office/drawing/2014/main" id="{BC1E91B1-C9EE-4697-92C6-E949E8AA2804}"/>
                </a:ext>
              </a:extLst>
            </p:cNvPr>
            <p:cNvSpPr/>
            <p:nvPr/>
          </p:nvSpPr>
          <p:spPr>
            <a:xfrm>
              <a:off x="5831688" y="3723639"/>
              <a:ext cx="3038502" cy="661076"/>
            </a:xfrm>
            <a:prstGeom prst="flowChartTerminator">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latin typeface="#9Slide03 SVN-PF Din Text Pro C" panose="02000506020000020004" pitchFamily="2" charset="0"/>
                </a:rPr>
                <a:t>Nhiệm</a:t>
              </a:r>
              <a:r>
                <a:rPr lang="en-US" sz="4400" dirty="0">
                  <a:latin typeface="#9Slide03 SVN-PF Din Text Pro C" panose="02000506020000020004" pitchFamily="2" charset="0"/>
                </a:rPr>
                <a:t> </a:t>
              </a:r>
              <a:r>
                <a:rPr lang="en-US" sz="4400" dirty="0" err="1">
                  <a:latin typeface="#9Slide03 SVN-PF Din Text Pro C" panose="02000506020000020004" pitchFamily="2" charset="0"/>
                </a:rPr>
                <a:t>vụ</a:t>
              </a:r>
              <a:r>
                <a:rPr lang="vi-VN" sz="4400" dirty="0">
                  <a:latin typeface="#9Slide03 SVN-PF Din Text Pro C" panose="02000506020000020004" pitchFamily="2" charset="0"/>
                </a:rPr>
                <a:t> </a:t>
              </a:r>
              <a:endParaRPr lang="en-US" sz="4400" dirty="0">
                <a:latin typeface="#9Slide03 SVN-PF Din Text Pro C" panose="02000506020000020004" pitchFamily="2" charset="0"/>
              </a:endParaRPr>
            </a:p>
          </p:txBody>
        </p:sp>
        <p:pic>
          <p:nvPicPr>
            <p:cNvPr id="26" name="Picture 25">
              <a:extLst>
                <a:ext uri="{FF2B5EF4-FFF2-40B4-BE49-F238E27FC236}">
                  <a16:creationId xmlns:a16="http://schemas.microsoft.com/office/drawing/2014/main" id="{610C6EE3-2884-40F6-BDFA-52A7188CC87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5444764" y="3448837"/>
              <a:ext cx="1207481" cy="1207481"/>
            </a:xfrm>
            <a:prstGeom prst="rect">
              <a:avLst/>
            </a:prstGeom>
          </p:spPr>
        </p:pic>
      </p:grpSp>
      <p:sp>
        <p:nvSpPr>
          <p:cNvPr id="27" name="Rectangle 26">
            <a:extLst>
              <a:ext uri="{FF2B5EF4-FFF2-40B4-BE49-F238E27FC236}">
                <a16:creationId xmlns:a16="http://schemas.microsoft.com/office/drawing/2014/main" id="{88EBCF4B-24AB-4D09-99C3-A080D0FB8406}"/>
              </a:ext>
            </a:extLst>
          </p:cNvPr>
          <p:cNvSpPr/>
          <p:nvPr/>
        </p:nvSpPr>
        <p:spPr>
          <a:xfrm>
            <a:off x="2771768" y="1703"/>
            <a:ext cx="6362734" cy="1323439"/>
          </a:xfrm>
          <a:prstGeom prst="rect">
            <a:avLst/>
          </a:prstGeom>
          <a:noFill/>
        </p:spPr>
        <p:txBody>
          <a:bodyPr wrap="square" lIns="91440" tIns="45720" rIns="91440" bIns="45720">
            <a:spAutoFit/>
          </a:bodyPr>
          <a:lstStyle/>
          <a:p>
            <a:pPr algn="ctr"/>
            <a:r>
              <a:rPr lang="en-US" sz="80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rPr>
              <a:t>KHỞI ĐỘNG</a:t>
            </a:r>
            <a:endParaRPr lang="en-US" sz="8800" b="1" cap="none" spc="0"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sp>
        <p:nvSpPr>
          <p:cNvPr id="28" name="Text Box 5">
            <a:extLst>
              <a:ext uri="{FF2B5EF4-FFF2-40B4-BE49-F238E27FC236}">
                <a16:creationId xmlns:a16="http://schemas.microsoft.com/office/drawing/2014/main" id="{AE8D8131-8382-406E-A963-0905AC744FD7}"/>
              </a:ext>
            </a:extLst>
          </p:cNvPr>
          <p:cNvSpPr txBox="1">
            <a:spLocks noChangeArrowheads="1"/>
          </p:cNvSpPr>
          <p:nvPr/>
        </p:nvSpPr>
        <p:spPr bwMode="auto">
          <a:xfrm>
            <a:off x="2901874" y="1464019"/>
            <a:ext cx="2333834" cy="2554545"/>
          </a:xfrm>
          <a:prstGeom prst="rect">
            <a:avLst/>
          </a:prstGeom>
          <a:solidFill>
            <a:schemeClr val="accent4">
              <a:lumMod val="20000"/>
              <a:lumOff val="80000"/>
            </a:schemeClr>
          </a:solidFill>
          <a:ln w="3175" algn="ctr">
            <a:solidFill>
              <a:schemeClr val="tx1"/>
            </a:solidFill>
            <a:prstDash val="sysDash"/>
            <a:miter lim="800000"/>
            <a:headEnd/>
            <a:tailEnd/>
            <a:extLst>
              <a:ext uri="{C807C97D-BFC1-408E-A445-0C87EB9F89A2}">
                <ask:lineSketchStyleProps xmlns:ask="http://schemas.microsoft.com/office/drawing/2018/sketchyshapes">
                  <ask:type>
                    <ask:lineSketchNone/>
                  </ask:type>
                </ask:lineSketchStyleProps>
              </a:ext>
            </a:extLst>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defRPr/>
            </a:pPr>
            <a:r>
              <a:rPr lang="en-US" sz="3200" b="1" dirty="0" err="1">
                <a:solidFill>
                  <a:srgbClr val="000000"/>
                </a:solidFill>
                <a:latin typeface="#9Slide03 SVN-PF Din Text Pro C" panose="02000506020000020004" pitchFamily="2" charset="0"/>
              </a:rPr>
              <a:t>Giơ</a:t>
            </a:r>
            <a:r>
              <a:rPr lang="en-US" sz="3200" b="1" dirty="0">
                <a:solidFill>
                  <a:srgbClr val="000000"/>
                </a:solidFill>
                <a:latin typeface="#9Slide03 SVN-PF Din Text Pro C" panose="02000506020000020004" pitchFamily="2" charset="0"/>
              </a:rPr>
              <a:t> </a:t>
            </a:r>
            <a:r>
              <a:rPr lang="en-US" sz="3200" b="1" dirty="0" err="1">
                <a:solidFill>
                  <a:srgbClr val="000000"/>
                </a:solidFill>
                <a:latin typeface="#9Slide03 SVN-PF Din Text Pro C" panose="02000506020000020004" pitchFamily="2" charset="0"/>
              </a:rPr>
              <a:t>tay</a:t>
            </a:r>
            <a:r>
              <a:rPr lang="en-US" sz="3200" b="1" dirty="0">
                <a:solidFill>
                  <a:srgbClr val="000000"/>
                </a:solidFill>
                <a:latin typeface="#9Slide03 SVN-PF Din Text Pro C" panose="02000506020000020004" pitchFamily="2" charset="0"/>
              </a:rPr>
              <a:t>, </a:t>
            </a:r>
            <a:r>
              <a:rPr lang="en-US" sz="3200" b="1" dirty="0" err="1">
                <a:solidFill>
                  <a:srgbClr val="000000"/>
                </a:solidFill>
                <a:latin typeface="#9Slide03 SVN-PF Din Text Pro C" panose="02000506020000020004" pitchFamily="2" charset="0"/>
              </a:rPr>
              <a:t>mở</a:t>
            </a:r>
            <a:r>
              <a:rPr lang="en-US" sz="3200" b="1" dirty="0">
                <a:solidFill>
                  <a:srgbClr val="000000"/>
                </a:solidFill>
                <a:latin typeface="#9Slide03 SVN-PF Din Text Pro C" panose="02000506020000020004" pitchFamily="2" charset="0"/>
              </a:rPr>
              <a:t> MC </a:t>
            </a:r>
            <a:r>
              <a:rPr lang="en-US" sz="3200" b="1" dirty="0" err="1">
                <a:solidFill>
                  <a:srgbClr val="000000"/>
                </a:solidFill>
                <a:latin typeface="#9Slide03 SVN-PF Din Text Pro C" panose="02000506020000020004" pitchFamily="2" charset="0"/>
              </a:rPr>
              <a:t>trả</a:t>
            </a:r>
            <a:r>
              <a:rPr lang="en-US" sz="3200" b="1" dirty="0">
                <a:solidFill>
                  <a:srgbClr val="000000"/>
                </a:solidFill>
                <a:latin typeface="#9Slide03 SVN-PF Din Text Pro C" panose="02000506020000020004" pitchFamily="2" charset="0"/>
              </a:rPr>
              <a:t> </a:t>
            </a:r>
            <a:r>
              <a:rPr lang="en-US" sz="3200" b="1" dirty="0" err="1">
                <a:solidFill>
                  <a:srgbClr val="000000"/>
                </a:solidFill>
                <a:latin typeface="#9Slide03 SVN-PF Din Text Pro C" panose="02000506020000020004" pitchFamily="2" charset="0"/>
              </a:rPr>
              <a:t>lời</a:t>
            </a:r>
            <a:endParaRPr lang="en-US" sz="3200" b="1" dirty="0">
              <a:solidFill>
                <a:srgbClr val="000000"/>
              </a:solidFill>
              <a:latin typeface="#9Slide03 SVN-PF Din Text Pro C" panose="02000506020000020004" pitchFamily="2" charset="0"/>
            </a:endParaRPr>
          </a:p>
          <a:p>
            <a:pPr algn="ctr" eaLnBrk="1" hangingPunct="1">
              <a:spcBef>
                <a:spcPct val="50000"/>
              </a:spcBef>
              <a:defRPr/>
            </a:pPr>
            <a:endParaRPr lang="en-US" sz="3200" b="1" dirty="0">
              <a:solidFill>
                <a:srgbClr val="000000"/>
              </a:solidFill>
              <a:latin typeface="#9Slide03 SVN-PF Din Text Pro C" panose="02000506020000020004" pitchFamily="2" charset="0"/>
            </a:endParaRPr>
          </a:p>
          <a:p>
            <a:pPr algn="ctr" eaLnBrk="1" hangingPunct="1">
              <a:spcBef>
                <a:spcPct val="50000"/>
              </a:spcBef>
              <a:defRPr/>
            </a:pPr>
            <a:endParaRPr lang="en-US" sz="3200" b="1" dirty="0">
              <a:solidFill>
                <a:srgbClr val="000000"/>
              </a:solidFill>
              <a:latin typeface="#9Slide03 SVN-PF Din Text Pro C" panose="02000506020000020004" pitchFamily="2" charset="0"/>
            </a:endParaRPr>
          </a:p>
        </p:txBody>
      </p:sp>
      <p:pic>
        <p:nvPicPr>
          <p:cNvPr id="29" name="Picture 2" descr="Để con học tốt Toán- cha mẹ cần làm gì">
            <a:extLst>
              <a:ext uri="{FF2B5EF4-FFF2-40B4-BE49-F238E27FC236}">
                <a16:creationId xmlns:a16="http://schemas.microsoft.com/office/drawing/2014/main" id="{9D394DCD-0054-458E-B275-14F0D393493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7138" r="64164" b="8611"/>
          <a:stretch/>
        </p:blipFill>
        <p:spPr bwMode="auto">
          <a:xfrm>
            <a:off x="3501199" y="2565589"/>
            <a:ext cx="1093416" cy="1372284"/>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Straight Connector 29">
            <a:extLst>
              <a:ext uri="{FF2B5EF4-FFF2-40B4-BE49-F238E27FC236}">
                <a16:creationId xmlns:a16="http://schemas.microsoft.com/office/drawing/2014/main" id="{7C420ABF-4470-452C-9560-47579677E55A}"/>
              </a:ext>
            </a:extLst>
          </p:cNvPr>
          <p:cNvCxnSpPr/>
          <p:nvPr/>
        </p:nvCxnSpPr>
        <p:spPr>
          <a:xfrm>
            <a:off x="45409" y="1295158"/>
            <a:ext cx="1219200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6" name="Picture 4" descr="Hình ảnh Khởi động Tàu Con Thoi Nhiệm Vụ Phẳng Biểu Tượng Màu Vector, Kinh  Doanh., Công Ty, Máy Tính Vector và PNG với nền trong suốt để tải xuống  miễn phí">
            <a:extLst>
              <a:ext uri="{FF2B5EF4-FFF2-40B4-BE49-F238E27FC236}">
                <a16:creationId xmlns:a16="http://schemas.microsoft.com/office/drawing/2014/main" id="{135A1D72-94F7-400B-8759-3904BDFACF3C}"/>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9130" t="17766" r="18043" b="17766"/>
          <a:stretch/>
        </p:blipFill>
        <p:spPr bwMode="auto">
          <a:xfrm>
            <a:off x="2813113" y="-45355"/>
            <a:ext cx="1272858" cy="130612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About Me - Icon Đi Du Lịch Clipart - Full Size Clipart (#4154008) -  PinClipart">
            <a:extLst>
              <a:ext uri="{FF2B5EF4-FFF2-40B4-BE49-F238E27FC236}">
                <a16:creationId xmlns:a16="http://schemas.microsoft.com/office/drawing/2014/main" id="{8110C926-6E95-4E55-866D-FFAA8BDCAD1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17905" t="5309" r="17589" b="5820"/>
          <a:stretch>
            <a:fillRect/>
          </a:stretch>
        </p:blipFill>
        <p:spPr bwMode="auto">
          <a:xfrm>
            <a:off x="6998305" y="1153551"/>
            <a:ext cx="3178509" cy="2990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8090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1036"/>
                                        </p:tgtEl>
                                        <p:attrNameLst>
                                          <p:attrName>style.visibility</p:attrName>
                                        </p:attrNameLst>
                                      </p:cBhvr>
                                      <p:to>
                                        <p:strVal val="visible"/>
                                      </p:to>
                                    </p:set>
                                    <p:animEffect transition="in" filter="barn(inVertical)">
                                      <p:cBhvr>
                                        <p:cTn id="10" dur="500"/>
                                        <p:tgtEl>
                                          <p:spTgt spid="103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97A478-6352-45B1-B76F-F99655AB6323}"/>
              </a:ext>
            </a:extLst>
          </p:cNvPr>
          <p:cNvSpPr/>
          <p:nvPr/>
        </p:nvSpPr>
        <p:spPr>
          <a:xfrm>
            <a:off x="2037053" y="107297"/>
            <a:ext cx="9057053" cy="1200329"/>
          </a:xfrm>
          <a:prstGeom prst="rect">
            <a:avLst/>
          </a:prstGeom>
          <a:solidFill>
            <a:schemeClr val="accent4">
              <a:lumMod val="40000"/>
              <a:lumOff val="60000"/>
            </a:schemeClr>
          </a:solidFill>
        </p:spPr>
        <p:txBody>
          <a:bodyPr wrap="square" lIns="91440" tIns="45720" rIns="91440" bIns="45720">
            <a:spAutoFit/>
          </a:bodyPr>
          <a:lstStyle/>
          <a:p>
            <a:pPr algn="ctr"/>
            <a:r>
              <a:rPr lang="en-US" sz="72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6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3 SVN-PF Din Text Pro C" panose="02000506020000020004" pitchFamily="2" charset="0"/>
              </a:rPr>
              <a:t>2. MỘT SỐ LƯỚI KINH, VĨ TUYẾN</a:t>
            </a:r>
            <a:endParaRPr lang="en-US" sz="80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7" name="Picture 2" descr="Gps Icon - Location Icon, Transparent Png - 1212x837 (#2744086) PNG Image -  PngJoy">
            <a:extLst>
              <a:ext uri="{FF2B5EF4-FFF2-40B4-BE49-F238E27FC236}">
                <a16:creationId xmlns:a16="http://schemas.microsoft.com/office/drawing/2014/main" id="{6C4E43BC-500D-46AB-B4B9-1690D6898A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988" y="81727"/>
            <a:ext cx="1759228" cy="12154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8A4FF0E-939F-4862-BC0F-ECE3012D9B16}"/>
              </a:ext>
            </a:extLst>
          </p:cNvPr>
          <p:cNvSpPr txBox="1"/>
          <p:nvPr/>
        </p:nvSpPr>
        <p:spPr>
          <a:xfrm>
            <a:off x="512459" y="5008555"/>
            <a:ext cx="4891514" cy="1569660"/>
          </a:xfrm>
          <a:prstGeom prst="rect">
            <a:avLst/>
          </a:prstGeom>
          <a:noFill/>
        </p:spPr>
        <p:txBody>
          <a:bodyPr wrap="square">
            <a:spAutoFit/>
          </a:bodyPr>
          <a:lstStyle/>
          <a:p>
            <a:pPr algn="just"/>
            <a:r>
              <a:rPr lang="vi-VN" sz="3200" dirty="0">
                <a:solidFill>
                  <a:srgbClr val="FF0000"/>
                </a:solidFill>
                <a:latin typeface="#9Slide03 SVN-PF Din Text Pro C" panose="02000506020000020004" pitchFamily="2" charset="0"/>
              </a:rPr>
              <a:t>- Hình </a:t>
            </a:r>
            <a:r>
              <a:rPr lang="en-US" sz="3200" dirty="0">
                <a:solidFill>
                  <a:srgbClr val="FF0000"/>
                </a:solidFill>
                <a:latin typeface="#9Slide03 SVN-PF Din Text Pro C" panose="02000506020000020004" pitchFamily="2" charset="0"/>
              </a:rPr>
              <a:t>a</a:t>
            </a:r>
            <a:r>
              <a:rPr lang="vi-VN" sz="3200" dirty="0">
                <a:solidFill>
                  <a:srgbClr val="FF0000"/>
                </a:solidFill>
                <a:latin typeface="#9Slide03 SVN-PF Din Text Pro C" panose="02000506020000020004" pitchFamily="2" charset="0"/>
              </a:rPr>
              <a:t>: </a:t>
            </a:r>
            <a:r>
              <a:rPr lang="vi-VN" sz="3200" dirty="0">
                <a:latin typeface="#9Slide03 SVN-PF Din Text Pro C" panose="02000506020000020004" pitchFamily="2" charset="0"/>
              </a:rPr>
              <a:t>Kinh tuyến và vĩ tuyến gốc là những đường thẳng, các kinh tuyến vĩ tuyến còn lại là những đường cong.</a:t>
            </a:r>
            <a:endParaRPr lang="en-US" sz="3200" dirty="0">
              <a:latin typeface="#9Slide03 SVN-PF Din Text Pro C" panose="02000506020000020004" pitchFamily="2" charset="0"/>
            </a:endParaRPr>
          </a:p>
        </p:txBody>
      </p:sp>
      <p:sp>
        <p:nvSpPr>
          <p:cNvPr id="10" name="TextBox 9">
            <a:extLst>
              <a:ext uri="{FF2B5EF4-FFF2-40B4-BE49-F238E27FC236}">
                <a16:creationId xmlns:a16="http://schemas.microsoft.com/office/drawing/2014/main" id="{0E98ECFE-B563-4C78-BE2A-1D3FD79B3FED}"/>
              </a:ext>
            </a:extLst>
          </p:cNvPr>
          <p:cNvSpPr txBox="1"/>
          <p:nvPr/>
        </p:nvSpPr>
        <p:spPr>
          <a:xfrm>
            <a:off x="6291048" y="4762334"/>
            <a:ext cx="5707808" cy="2062103"/>
          </a:xfrm>
          <a:prstGeom prst="rect">
            <a:avLst/>
          </a:prstGeom>
          <a:noFill/>
        </p:spPr>
        <p:txBody>
          <a:bodyPr wrap="square">
            <a:spAutoFit/>
          </a:bodyPr>
          <a:lstStyle/>
          <a:p>
            <a:pPr algn="just"/>
            <a:r>
              <a:rPr lang="vi-VN" sz="3200" dirty="0">
                <a:solidFill>
                  <a:srgbClr val="FF0000"/>
                </a:solidFill>
                <a:latin typeface="#9Slide03 SVN-PF Din Text Pro C" panose="02000506020000020004" pitchFamily="2" charset="0"/>
              </a:rPr>
              <a:t>- Hình </a:t>
            </a:r>
            <a:r>
              <a:rPr lang="en-US" sz="3200" dirty="0">
                <a:solidFill>
                  <a:srgbClr val="FF0000"/>
                </a:solidFill>
                <a:latin typeface="#9Slide03 SVN-PF Din Text Pro C" panose="02000506020000020004" pitchFamily="2" charset="0"/>
              </a:rPr>
              <a:t>b</a:t>
            </a:r>
            <a:r>
              <a:rPr lang="vi-VN" sz="3200" dirty="0">
                <a:solidFill>
                  <a:srgbClr val="FF0000"/>
                </a:solidFill>
                <a:latin typeface="#9Slide03 SVN-PF Din Text Pro C" panose="02000506020000020004" pitchFamily="2" charset="0"/>
              </a:rPr>
              <a:t>: </a:t>
            </a:r>
            <a:r>
              <a:rPr lang="vi-VN" sz="3200" dirty="0">
                <a:latin typeface="#9Slide03 SVN-PF Din Text Pro C" panose="02000506020000020004" pitchFamily="2" charset="0"/>
              </a:rPr>
              <a:t>Kinh tuyến là những đường thẳng song song cách đều nhau. Vĩ tuyến cũng là những đường thẳng song song và cách đều nhau. Các kinh, vĩ tuyến vuông góc với nhau.</a:t>
            </a:r>
          </a:p>
        </p:txBody>
      </p:sp>
      <p:pic>
        <p:nvPicPr>
          <p:cNvPr id="3" name="Picture 2" descr="Diagram&#10;&#10;Description automatically generated with low confidence">
            <a:extLst>
              <a:ext uri="{FF2B5EF4-FFF2-40B4-BE49-F238E27FC236}">
                <a16:creationId xmlns:a16="http://schemas.microsoft.com/office/drawing/2014/main" id="{4B5D3B7B-722A-4C1A-A5BD-9157494C9A53}"/>
              </a:ext>
            </a:extLst>
          </p:cNvPr>
          <p:cNvPicPr>
            <a:picLocks noChangeAspect="1"/>
          </p:cNvPicPr>
          <p:nvPr/>
        </p:nvPicPr>
        <p:blipFill rotWithShape="1">
          <a:blip r:embed="rId3">
            <a:extLst>
              <a:ext uri="{28A0092B-C50C-407E-A947-70E740481C1C}">
                <a14:useLocalDpi xmlns:a14="http://schemas.microsoft.com/office/drawing/2010/main" val="0"/>
              </a:ext>
            </a:extLst>
          </a:blip>
          <a:srcRect t="3362" r="50000" b="10077"/>
          <a:stretch/>
        </p:blipFill>
        <p:spPr>
          <a:xfrm>
            <a:off x="193140" y="1297194"/>
            <a:ext cx="5082297" cy="3545819"/>
          </a:xfrm>
          <a:prstGeom prst="rect">
            <a:avLst/>
          </a:prstGeom>
        </p:spPr>
      </p:pic>
      <p:pic>
        <p:nvPicPr>
          <p:cNvPr id="11" name="Picture 10" descr="Diagram&#10;&#10;Description automatically generated with low confidence">
            <a:extLst>
              <a:ext uri="{FF2B5EF4-FFF2-40B4-BE49-F238E27FC236}">
                <a16:creationId xmlns:a16="http://schemas.microsoft.com/office/drawing/2014/main" id="{B482D53A-60E1-4F12-A88B-14CF582CA9E5}"/>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5316" b="10620"/>
          <a:stretch/>
        </p:blipFill>
        <p:spPr>
          <a:xfrm>
            <a:off x="6705547" y="1307626"/>
            <a:ext cx="5082297" cy="3443511"/>
          </a:xfrm>
          <a:prstGeom prst="rect">
            <a:avLst/>
          </a:prstGeom>
        </p:spPr>
      </p:pic>
      <p:cxnSp>
        <p:nvCxnSpPr>
          <p:cNvPr id="12" name="Straight Connector 11">
            <a:extLst>
              <a:ext uri="{FF2B5EF4-FFF2-40B4-BE49-F238E27FC236}">
                <a16:creationId xmlns:a16="http://schemas.microsoft.com/office/drawing/2014/main" id="{00DFFC90-C683-410F-9DE6-95FFB500F5A6}"/>
              </a:ext>
            </a:extLst>
          </p:cNvPr>
          <p:cNvCxnSpPr>
            <a:cxnSpLocks/>
          </p:cNvCxnSpPr>
          <p:nvPr/>
        </p:nvCxnSpPr>
        <p:spPr>
          <a:xfrm>
            <a:off x="6150371" y="1307626"/>
            <a:ext cx="0" cy="5550374"/>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0167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hân loại và lựa chọn phép chiếu bản đồ - Hệ thống thông tin tỉnh Thừa  Thiên Huế">
            <a:extLst>
              <a:ext uri="{FF2B5EF4-FFF2-40B4-BE49-F238E27FC236}">
                <a16:creationId xmlns:a16="http://schemas.microsoft.com/office/drawing/2014/main" id="{E40A3EF7-804E-452E-B86F-239BD67DEA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5203" y="1331778"/>
            <a:ext cx="8126797" cy="552622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4D1C2FF0-95A0-47DB-B6E0-A0E5D2503B91}"/>
              </a:ext>
            </a:extLst>
          </p:cNvPr>
          <p:cNvSpPr/>
          <p:nvPr/>
        </p:nvSpPr>
        <p:spPr>
          <a:xfrm>
            <a:off x="2037053" y="107297"/>
            <a:ext cx="9057053" cy="1200329"/>
          </a:xfrm>
          <a:prstGeom prst="rect">
            <a:avLst/>
          </a:prstGeom>
          <a:solidFill>
            <a:schemeClr val="accent4">
              <a:lumMod val="40000"/>
              <a:lumOff val="60000"/>
            </a:schemeClr>
          </a:solidFill>
        </p:spPr>
        <p:txBody>
          <a:bodyPr wrap="square" lIns="91440" tIns="45720" rIns="91440" bIns="45720">
            <a:spAutoFit/>
          </a:bodyPr>
          <a:lstStyle/>
          <a:p>
            <a:pPr algn="ctr"/>
            <a:r>
              <a:rPr lang="en-US" sz="72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6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3 SVN-PF Din Text Pro C" panose="02000506020000020004" pitchFamily="2" charset="0"/>
              </a:rPr>
              <a:t>2. MỘT SỐ LƯỚI KINH, VĨ TUYẾN</a:t>
            </a:r>
            <a:endParaRPr lang="en-US" sz="80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9" name="Picture 2" descr="Gps Icon - Location Icon, Transparent Png - 1212x837 (#2744086) PNG Image -  PngJoy">
            <a:extLst>
              <a:ext uri="{FF2B5EF4-FFF2-40B4-BE49-F238E27FC236}">
                <a16:creationId xmlns:a16="http://schemas.microsoft.com/office/drawing/2014/main" id="{0496115E-C39D-4FD7-BB70-F6C1B2E24C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8988" y="81727"/>
            <a:ext cx="1759228" cy="12154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37B99CA-BB8C-4B1D-9BFE-EDB98E076235}"/>
              </a:ext>
            </a:extLst>
          </p:cNvPr>
          <p:cNvSpPr/>
          <p:nvPr/>
        </p:nvSpPr>
        <p:spPr>
          <a:xfrm>
            <a:off x="7148732" y="6063175"/>
            <a:ext cx="2278966" cy="52050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9Slide03 SVN-PF Din Text Pro C" panose="02000506020000020004" pitchFamily="2" charset="0"/>
              </a:rPr>
              <a:t>Các</a:t>
            </a:r>
            <a:r>
              <a:rPr lang="en-US" sz="2800" dirty="0">
                <a:solidFill>
                  <a:srgbClr val="002060"/>
                </a:solidFill>
                <a:latin typeface="#9Slide03 SVN-PF Din Text Pro C" panose="02000506020000020004" pitchFamily="2" charset="0"/>
              </a:rPr>
              <a:t> </a:t>
            </a:r>
            <a:r>
              <a:rPr lang="en-US" sz="2800" dirty="0" err="1">
                <a:solidFill>
                  <a:srgbClr val="002060"/>
                </a:solidFill>
                <a:latin typeface="#9Slide03 SVN-PF Din Text Pro C" panose="02000506020000020004" pitchFamily="2" charset="0"/>
              </a:rPr>
              <a:t>lưới</a:t>
            </a:r>
            <a:r>
              <a:rPr lang="en-US" sz="2800" dirty="0">
                <a:solidFill>
                  <a:srgbClr val="002060"/>
                </a:solidFill>
                <a:latin typeface="#9Slide03 SVN-PF Din Text Pro C" panose="02000506020000020004" pitchFamily="2" charset="0"/>
              </a:rPr>
              <a:t> </a:t>
            </a:r>
            <a:r>
              <a:rPr lang="en-US" sz="2800" dirty="0" err="1">
                <a:solidFill>
                  <a:srgbClr val="002060"/>
                </a:solidFill>
                <a:latin typeface="#9Slide03 SVN-PF Din Text Pro C" panose="02000506020000020004" pitchFamily="2" charset="0"/>
              </a:rPr>
              <a:t>chiếu</a:t>
            </a:r>
            <a:endParaRPr lang="en-US" sz="2800" dirty="0">
              <a:solidFill>
                <a:srgbClr val="002060"/>
              </a:solidFill>
              <a:latin typeface="#9Slide03 SVN-PF Din Text Pro C" panose="02000506020000020004" pitchFamily="2" charset="0"/>
            </a:endParaRPr>
          </a:p>
        </p:txBody>
      </p:sp>
      <p:sp>
        <p:nvSpPr>
          <p:cNvPr id="7" name="TextBox 6">
            <a:extLst>
              <a:ext uri="{FF2B5EF4-FFF2-40B4-BE49-F238E27FC236}">
                <a16:creationId xmlns:a16="http://schemas.microsoft.com/office/drawing/2014/main" id="{322B159A-FD9C-4832-9083-6AA28868322D}"/>
              </a:ext>
            </a:extLst>
          </p:cNvPr>
          <p:cNvSpPr txBox="1"/>
          <p:nvPr/>
        </p:nvSpPr>
        <p:spPr>
          <a:xfrm>
            <a:off x="1157439" y="5770787"/>
            <a:ext cx="1759227" cy="584775"/>
          </a:xfrm>
          <a:prstGeom prst="rect">
            <a:avLst/>
          </a:prstGeom>
          <a:solidFill>
            <a:srgbClr val="BDD7EE"/>
          </a:solidFill>
        </p:spPr>
        <p:txBody>
          <a:bodyPr wrap="square">
            <a:spAutoFit/>
          </a:bodyPr>
          <a:lstStyle/>
          <a:p>
            <a:pPr algn="ctr"/>
            <a:r>
              <a:rPr lang="en-US" altLang="en-US" sz="3200" dirty="0" err="1">
                <a:solidFill>
                  <a:srgbClr val="FF0000"/>
                </a:solidFill>
                <a:latin typeface="#9Slide03 SVN-PF Din Text Pro C" panose="02000506020000020004" pitchFamily="2" charset="0"/>
              </a:rPr>
              <a:t>Phương</a:t>
            </a:r>
            <a:r>
              <a:rPr lang="en-US" altLang="en-US" sz="3200" dirty="0">
                <a:solidFill>
                  <a:srgbClr val="FF0000"/>
                </a:solidFill>
                <a:latin typeface="#9Slide03 SVN-PF Din Text Pro C" panose="02000506020000020004" pitchFamily="2" charset="0"/>
              </a:rPr>
              <a:t> </a:t>
            </a:r>
            <a:r>
              <a:rPr lang="en-US" altLang="en-US" sz="3200" dirty="0" err="1">
                <a:solidFill>
                  <a:srgbClr val="FF0000"/>
                </a:solidFill>
                <a:latin typeface="#9Slide03 SVN-PF Din Text Pro C" panose="02000506020000020004" pitchFamily="2" charset="0"/>
              </a:rPr>
              <a:t>vị</a:t>
            </a:r>
            <a:endParaRPr lang="en-US" altLang="en-US" sz="3200" dirty="0">
              <a:solidFill>
                <a:srgbClr val="FF0000"/>
              </a:solidFill>
              <a:latin typeface="#9Slide03 SVN-PF Din Text Pro C" panose="02000506020000020004" pitchFamily="2" charset="0"/>
            </a:endParaRPr>
          </a:p>
        </p:txBody>
      </p:sp>
      <p:sp>
        <p:nvSpPr>
          <p:cNvPr id="10" name="TextBox 9">
            <a:extLst>
              <a:ext uri="{FF2B5EF4-FFF2-40B4-BE49-F238E27FC236}">
                <a16:creationId xmlns:a16="http://schemas.microsoft.com/office/drawing/2014/main" id="{A0335441-E409-421F-9067-6CA8171AA27A}"/>
              </a:ext>
            </a:extLst>
          </p:cNvPr>
          <p:cNvSpPr txBox="1"/>
          <p:nvPr/>
        </p:nvSpPr>
        <p:spPr>
          <a:xfrm>
            <a:off x="1152785" y="4227184"/>
            <a:ext cx="1759227" cy="584775"/>
          </a:xfrm>
          <a:prstGeom prst="rect">
            <a:avLst/>
          </a:prstGeom>
          <a:solidFill>
            <a:srgbClr val="BDD7EE"/>
          </a:solidFill>
        </p:spPr>
        <p:txBody>
          <a:bodyPr wrap="square">
            <a:spAutoFit/>
          </a:bodyPr>
          <a:lstStyle/>
          <a:p>
            <a:pPr algn="ctr"/>
            <a:r>
              <a:rPr lang="en-US" sz="3200" dirty="0" err="1">
                <a:solidFill>
                  <a:srgbClr val="FF0000"/>
                </a:solidFill>
                <a:latin typeface="#9Slide03 SVN-PF Din Text Pro C" panose="02000506020000020004" pitchFamily="2" charset="0"/>
              </a:rPr>
              <a:t>Hình</a:t>
            </a:r>
            <a:r>
              <a:rPr lang="en-US" sz="3200" dirty="0">
                <a:solidFill>
                  <a:srgbClr val="FF0000"/>
                </a:solidFill>
                <a:latin typeface="#9Slide03 SVN-PF Din Text Pro C" panose="02000506020000020004" pitchFamily="2" charset="0"/>
              </a:rPr>
              <a:t> </a:t>
            </a:r>
            <a:r>
              <a:rPr lang="en-US" sz="3200" dirty="0" err="1">
                <a:solidFill>
                  <a:srgbClr val="FF0000"/>
                </a:solidFill>
                <a:latin typeface="#9Slide03 SVN-PF Din Text Pro C" panose="02000506020000020004" pitchFamily="2" charset="0"/>
              </a:rPr>
              <a:t>nón</a:t>
            </a:r>
            <a:endParaRPr lang="en-US" sz="3200" dirty="0">
              <a:solidFill>
                <a:srgbClr val="FF0000"/>
              </a:solidFill>
              <a:latin typeface="#9Slide03 SVN-PF Din Text Pro C" panose="02000506020000020004" pitchFamily="2" charset="0"/>
            </a:endParaRPr>
          </a:p>
        </p:txBody>
      </p:sp>
      <p:sp>
        <p:nvSpPr>
          <p:cNvPr id="11" name="TextBox 10">
            <a:extLst>
              <a:ext uri="{FF2B5EF4-FFF2-40B4-BE49-F238E27FC236}">
                <a16:creationId xmlns:a16="http://schemas.microsoft.com/office/drawing/2014/main" id="{21E96918-AF5B-4F0B-9F00-44743C0E5CD8}"/>
              </a:ext>
            </a:extLst>
          </p:cNvPr>
          <p:cNvSpPr txBox="1"/>
          <p:nvPr/>
        </p:nvSpPr>
        <p:spPr>
          <a:xfrm>
            <a:off x="1219527" y="2502243"/>
            <a:ext cx="1759227" cy="584775"/>
          </a:xfrm>
          <a:prstGeom prst="rect">
            <a:avLst/>
          </a:prstGeom>
          <a:solidFill>
            <a:srgbClr val="BDD7EE"/>
          </a:solidFill>
        </p:spPr>
        <p:txBody>
          <a:bodyPr wrap="square">
            <a:spAutoFit/>
          </a:bodyPr>
          <a:lstStyle/>
          <a:p>
            <a:pPr algn="ctr"/>
            <a:r>
              <a:rPr lang="en-US" sz="3200" dirty="0" err="1">
                <a:solidFill>
                  <a:srgbClr val="FF0000"/>
                </a:solidFill>
                <a:latin typeface="#9Slide03 SVN-PF Din Text Pro C" panose="02000506020000020004" pitchFamily="2" charset="0"/>
              </a:rPr>
              <a:t>Hình</a:t>
            </a:r>
            <a:r>
              <a:rPr lang="en-US" sz="3200" dirty="0">
                <a:solidFill>
                  <a:srgbClr val="FF0000"/>
                </a:solidFill>
                <a:latin typeface="#9Slide03 SVN-PF Din Text Pro C" panose="02000506020000020004" pitchFamily="2" charset="0"/>
              </a:rPr>
              <a:t> </a:t>
            </a:r>
            <a:r>
              <a:rPr lang="en-US" sz="3200" dirty="0" err="1">
                <a:solidFill>
                  <a:srgbClr val="FF0000"/>
                </a:solidFill>
                <a:latin typeface="#9Slide03 SVN-PF Din Text Pro C" panose="02000506020000020004" pitchFamily="2" charset="0"/>
              </a:rPr>
              <a:t>trụ</a:t>
            </a:r>
            <a:endParaRPr lang="en-US" sz="3200" dirty="0">
              <a:solidFill>
                <a:srgbClr val="FF0000"/>
              </a:solidFill>
              <a:latin typeface="#9Slide03 SVN-PF Din Text Pro C" panose="02000506020000020004" pitchFamily="2" charset="0"/>
            </a:endParaRPr>
          </a:p>
        </p:txBody>
      </p:sp>
      <p:sp>
        <p:nvSpPr>
          <p:cNvPr id="12" name="TextBox 11">
            <a:extLst>
              <a:ext uri="{FF2B5EF4-FFF2-40B4-BE49-F238E27FC236}">
                <a16:creationId xmlns:a16="http://schemas.microsoft.com/office/drawing/2014/main" id="{D6278B98-8DA2-408D-8D1B-6572C1386BAD}"/>
              </a:ext>
            </a:extLst>
          </p:cNvPr>
          <p:cNvSpPr txBox="1"/>
          <p:nvPr/>
        </p:nvSpPr>
        <p:spPr>
          <a:xfrm>
            <a:off x="510996" y="1297194"/>
            <a:ext cx="3042804" cy="1077218"/>
          </a:xfrm>
          <a:prstGeom prst="rect">
            <a:avLst/>
          </a:prstGeom>
          <a:solidFill>
            <a:schemeClr val="bg1"/>
          </a:solidFill>
          <a:ln>
            <a:solidFill>
              <a:srgbClr val="FF0000"/>
            </a:solidFill>
          </a:ln>
        </p:spPr>
        <p:txBody>
          <a:bodyPr wrap="square">
            <a:spAutoFit/>
          </a:bodyPr>
          <a:lstStyle/>
          <a:p>
            <a:pPr algn="ctr"/>
            <a:r>
              <a:rPr lang="en-US" sz="3200" dirty="0" err="1">
                <a:solidFill>
                  <a:srgbClr val="002060"/>
                </a:solidFill>
                <a:latin typeface="#9Slide03 SVN-PF Din Text Pro C" panose="02000506020000020004" pitchFamily="2" charset="0"/>
              </a:rPr>
              <a:t>Một</a:t>
            </a:r>
            <a:r>
              <a:rPr lang="en-US" sz="3200" dirty="0">
                <a:solidFill>
                  <a:srgbClr val="002060"/>
                </a:solidFill>
                <a:latin typeface="#9Slide03 SVN-PF Din Text Pro C" panose="02000506020000020004" pitchFamily="2" charset="0"/>
              </a:rPr>
              <a:t> </a:t>
            </a:r>
            <a:r>
              <a:rPr lang="en-US" sz="3200" dirty="0" err="1">
                <a:solidFill>
                  <a:srgbClr val="002060"/>
                </a:solidFill>
                <a:latin typeface="#9Slide03 SVN-PF Din Text Pro C" panose="02000506020000020004" pitchFamily="2" charset="0"/>
              </a:rPr>
              <a:t>số</a:t>
            </a:r>
            <a:r>
              <a:rPr lang="en-US" sz="3200" dirty="0">
                <a:solidFill>
                  <a:srgbClr val="002060"/>
                </a:solidFill>
                <a:latin typeface="#9Slide03 SVN-PF Din Text Pro C" panose="02000506020000020004" pitchFamily="2" charset="0"/>
              </a:rPr>
              <a:t> </a:t>
            </a:r>
            <a:r>
              <a:rPr lang="en-US" sz="3200" dirty="0" err="1">
                <a:solidFill>
                  <a:srgbClr val="002060"/>
                </a:solidFill>
                <a:latin typeface="#9Slide03 SVN-PF Din Text Pro C" panose="02000506020000020004" pitchFamily="2" charset="0"/>
              </a:rPr>
              <a:t>phép</a:t>
            </a:r>
            <a:r>
              <a:rPr lang="en-US" sz="3200" dirty="0">
                <a:solidFill>
                  <a:srgbClr val="002060"/>
                </a:solidFill>
                <a:latin typeface="#9Slide03 SVN-PF Din Text Pro C" panose="02000506020000020004" pitchFamily="2" charset="0"/>
              </a:rPr>
              <a:t> </a:t>
            </a:r>
            <a:r>
              <a:rPr lang="en-US" sz="3200" dirty="0" err="1">
                <a:solidFill>
                  <a:srgbClr val="002060"/>
                </a:solidFill>
                <a:latin typeface="#9Slide03 SVN-PF Din Text Pro C" panose="02000506020000020004" pitchFamily="2" charset="0"/>
              </a:rPr>
              <a:t>chiếu</a:t>
            </a:r>
            <a:r>
              <a:rPr lang="en-US" sz="3200" dirty="0">
                <a:solidFill>
                  <a:srgbClr val="002060"/>
                </a:solidFill>
                <a:latin typeface="#9Slide03 SVN-PF Din Text Pro C" panose="02000506020000020004" pitchFamily="2" charset="0"/>
              </a:rPr>
              <a:t> </a:t>
            </a:r>
            <a:r>
              <a:rPr lang="en-US" sz="3200" dirty="0" err="1">
                <a:solidFill>
                  <a:srgbClr val="002060"/>
                </a:solidFill>
                <a:latin typeface="#9Slide03 SVN-PF Din Text Pro C" panose="02000506020000020004" pitchFamily="2" charset="0"/>
              </a:rPr>
              <a:t>hình</a:t>
            </a:r>
            <a:r>
              <a:rPr lang="en-US" sz="3200" dirty="0">
                <a:solidFill>
                  <a:srgbClr val="002060"/>
                </a:solidFill>
                <a:latin typeface="#9Slide03 SVN-PF Din Text Pro C" panose="02000506020000020004" pitchFamily="2" charset="0"/>
              </a:rPr>
              <a:t> </a:t>
            </a:r>
            <a:r>
              <a:rPr lang="en-US" sz="3200" dirty="0" err="1">
                <a:solidFill>
                  <a:srgbClr val="002060"/>
                </a:solidFill>
                <a:latin typeface="#9Slide03 SVN-PF Din Text Pro C" panose="02000506020000020004" pitchFamily="2" charset="0"/>
              </a:rPr>
              <a:t>bản</a:t>
            </a:r>
            <a:r>
              <a:rPr lang="en-US" sz="3200" dirty="0">
                <a:solidFill>
                  <a:srgbClr val="002060"/>
                </a:solidFill>
                <a:latin typeface="#9Slide03 SVN-PF Din Text Pro C" panose="02000506020000020004" pitchFamily="2" charset="0"/>
              </a:rPr>
              <a:t> </a:t>
            </a:r>
            <a:r>
              <a:rPr lang="en-US" sz="3200" dirty="0" err="1">
                <a:solidFill>
                  <a:srgbClr val="002060"/>
                </a:solidFill>
                <a:latin typeface="#9Slide03 SVN-PF Din Text Pro C" panose="02000506020000020004" pitchFamily="2" charset="0"/>
              </a:rPr>
              <a:t>đồ</a:t>
            </a:r>
            <a:r>
              <a:rPr lang="en-US" sz="3200" dirty="0">
                <a:solidFill>
                  <a:srgbClr val="002060"/>
                </a:solidFill>
                <a:latin typeface="#9Slide03 SVN-PF Din Text Pro C" panose="02000506020000020004" pitchFamily="2" charset="0"/>
              </a:rPr>
              <a:t> </a:t>
            </a:r>
            <a:r>
              <a:rPr lang="en-US" sz="3200" dirty="0" err="1">
                <a:solidFill>
                  <a:srgbClr val="002060"/>
                </a:solidFill>
                <a:latin typeface="#9Slide03 SVN-PF Din Text Pro C" panose="02000506020000020004" pitchFamily="2" charset="0"/>
              </a:rPr>
              <a:t>cơ</a:t>
            </a:r>
            <a:r>
              <a:rPr lang="en-US" sz="3200" dirty="0">
                <a:solidFill>
                  <a:srgbClr val="002060"/>
                </a:solidFill>
                <a:latin typeface="#9Slide03 SVN-PF Din Text Pro C" panose="02000506020000020004" pitchFamily="2" charset="0"/>
              </a:rPr>
              <a:t> </a:t>
            </a:r>
            <a:r>
              <a:rPr lang="en-US" sz="3200" dirty="0" err="1">
                <a:solidFill>
                  <a:srgbClr val="002060"/>
                </a:solidFill>
                <a:latin typeface="#9Slide03 SVN-PF Din Text Pro C" panose="02000506020000020004" pitchFamily="2" charset="0"/>
              </a:rPr>
              <a:t>bản</a:t>
            </a:r>
            <a:endParaRPr lang="en-US" sz="3200" dirty="0">
              <a:solidFill>
                <a:srgbClr val="002060"/>
              </a:solidFill>
              <a:latin typeface="#9Slide03 SVN-PF Din Text Pro C" panose="02000506020000020004" pitchFamily="2" charset="0"/>
            </a:endParaRPr>
          </a:p>
        </p:txBody>
      </p:sp>
      <p:cxnSp>
        <p:nvCxnSpPr>
          <p:cNvPr id="13" name="Straight Arrow Connector 12">
            <a:extLst>
              <a:ext uri="{FF2B5EF4-FFF2-40B4-BE49-F238E27FC236}">
                <a16:creationId xmlns:a16="http://schemas.microsoft.com/office/drawing/2014/main" id="{2407272A-FE82-4243-9493-CAD4331673B6}"/>
              </a:ext>
            </a:extLst>
          </p:cNvPr>
          <p:cNvCxnSpPr>
            <a:stCxn id="11" idx="3"/>
          </p:cNvCxnSpPr>
          <p:nvPr/>
        </p:nvCxnSpPr>
        <p:spPr>
          <a:xfrm flipV="1">
            <a:off x="2978754" y="2794630"/>
            <a:ext cx="1086449" cy="1"/>
          </a:xfrm>
          <a:prstGeom prst="straightConnector1">
            <a:avLst/>
          </a:prstGeom>
          <a:ln w="38100">
            <a:solidFill>
              <a:srgbClr val="0000FF"/>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C8110DC-5711-4C63-850A-BDBC82C8EEDA}"/>
              </a:ext>
            </a:extLst>
          </p:cNvPr>
          <p:cNvCxnSpPr/>
          <p:nvPr/>
        </p:nvCxnSpPr>
        <p:spPr>
          <a:xfrm flipV="1">
            <a:off x="2920754" y="4549870"/>
            <a:ext cx="1086449" cy="1"/>
          </a:xfrm>
          <a:prstGeom prst="straightConnector1">
            <a:avLst/>
          </a:prstGeom>
          <a:ln w="38100">
            <a:solidFill>
              <a:srgbClr val="0000FF"/>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B93D463-C009-43BA-8807-620BD47E20AE}"/>
              </a:ext>
            </a:extLst>
          </p:cNvPr>
          <p:cNvCxnSpPr/>
          <p:nvPr/>
        </p:nvCxnSpPr>
        <p:spPr>
          <a:xfrm flipV="1">
            <a:off x="2958216" y="6063174"/>
            <a:ext cx="1086449" cy="1"/>
          </a:xfrm>
          <a:prstGeom prst="straightConnector1">
            <a:avLst/>
          </a:prstGeom>
          <a:ln w="38100">
            <a:solidFill>
              <a:srgbClr val="0000FF"/>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789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170"/>
                                        </p:tgtEl>
                                        <p:attrNameLst>
                                          <p:attrName>style.visibility</p:attrName>
                                        </p:attrNameLst>
                                      </p:cBhvr>
                                      <p:to>
                                        <p:strVal val="visible"/>
                                      </p:to>
                                    </p:set>
                                    <p:animEffect transition="in" filter="fade">
                                      <p:cBhvr>
                                        <p:cTn id="14" dur="500"/>
                                        <p:tgtEl>
                                          <p:spTgt spid="717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arn(inVertical)">
                                      <p:cBhvr>
                                        <p:cTn id="46" dur="500"/>
                                        <p:tgtEl>
                                          <p:spTgt spid="7"/>
                                        </p:tgtEl>
                                      </p:cBhvr>
                                    </p:animEffect>
                                  </p:childTnLst>
                                </p:cTn>
                              </p:par>
                              <p:par>
                                <p:cTn id="47" presetID="16" presetClass="entr" presetSubtype="21"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97A478-6352-45B1-B76F-F99655AB6323}"/>
              </a:ext>
            </a:extLst>
          </p:cNvPr>
          <p:cNvSpPr/>
          <p:nvPr/>
        </p:nvSpPr>
        <p:spPr>
          <a:xfrm>
            <a:off x="2037053" y="107297"/>
            <a:ext cx="9057053" cy="1200329"/>
          </a:xfrm>
          <a:prstGeom prst="rect">
            <a:avLst/>
          </a:prstGeom>
          <a:solidFill>
            <a:schemeClr val="accent4">
              <a:lumMod val="40000"/>
              <a:lumOff val="60000"/>
            </a:schemeClr>
          </a:solidFill>
        </p:spPr>
        <p:txBody>
          <a:bodyPr wrap="square" lIns="91440" tIns="45720" rIns="91440" bIns="45720">
            <a:spAutoFit/>
          </a:bodyPr>
          <a:lstStyle/>
          <a:p>
            <a:pPr algn="ctr"/>
            <a:r>
              <a:rPr lang="en-US" sz="72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6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3 SVN-PF Din Text Pro C" panose="02000506020000020004" pitchFamily="2" charset="0"/>
              </a:rPr>
              <a:t>2. MỘT SỐ LƯỚI KINH, VĨ TUYẾN</a:t>
            </a:r>
            <a:endParaRPr lang="en-US" sz="80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7" name="Picture 2" descr="Gps Icon - Location Icon, Transparent Png - 1212x837 (#2744086) PNG Image -  PngJoy">
            <a:extLst>
              <a:ext uri="{FF2B5EF4-FFF2-40B4-BE49-F238E27FC236}">
                <a16:creationId xmlns:a16="http://schemas.microsoft.com/office/drawing/2014/main" id="{6C4E43BC-500D-46AB-B4B9-1690D6898A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8988" y="81727"/>
            <a:ext cx="1759228" cy="121546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iagram&#10;&#10;Description automatically generated with low confidence">
            <a:extLst>
              <a:ext uri="{FF2B5EF4-FFF2-40B4-BE49-F238E27FC236}">
                <a16:creationId xmlns:a16="http://schemas.microsoft.com/office/drawing/2014/main" id="{4B5D3B7B-722A-4C1A-A5BD-9157494C9A53}"/>
              </a:ext>
            </a:extLst>
          </p:cNvPr>
          <p:cNvPicPr>
            <a:picLocks noChangeAspect="1"/>
          </p:cNvPicPr>
          <p:nvPr/>
        </p:nvPicPr>
        <p:blipFill rotWithShape="1">
          <a:blip r:embed="rId3">
            <a:extLst>
              <a:ext uri="{28A0092B-C50C-407E-A947-70E740481C1C}">
                <a14:useLocalDpi xmlns:a14="http://schemas.microsoft.com/office/drawing/2010/main" val="0"/>
              </a:ext>
            </a:extLst>
          </a:blip>
          <a:srcRect t="3362" r="50000" b="10077"/>
          <a:stretch/>
        </p:blipFill>
        <p:spPr>
          <a:xfrm>
            <a:off x="57203" y="1744551"/>
            <a:ext cx="4135019" cy="2884922"/>
          </a:xfrm>
          <a:prstGeom prst="rect">
            <a:avLst/>
          </a:prstGeom>
        </p:spPr>
      </p:pic>
      <p:pic>
        <p:nvPicPr>
          <p:cNvPr id="11" name="Picture 10" descr="Diagram&#10;&#10;Description automatically generated with low confidence">
            <a:extLst>
              <a:ext uri="{FF2B5EF4-FFF2-40B4-BE49-F238E27FC236}">
                <a16:creationId xmlns:a16="http://schemas.microsoft.com/office/drawing/2014/main" id="{B482D53A-60E1-4F12-A88B-14CF582CA9E5}"/>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5316" b="10620"/>
          <a:stretch/>
        </p:blipFill>
        <p:spPr>
          <a:xfrm>
            <a:off x="4304766" y="1744551"/>
            <a:ext cx="4135019" cy="2801683"/>
          </a:xfrm>
          <a:prstGeom prst="rect">
            <a:avLst/>
          </a:prstGeom>
        </p:spPr>
      </p:pic>
      <p:sp>
        <p:nvSpPr>
          <p:cNvPr id="13" name="AutoShape 67">
            <a:extLst>
              <a:ext uri="{FF2B5EF4-FFF2-40B4-BE49-F238E27FC236}">
                <a16:creationId xmlns:a16="http://schemas.microsoft.com/office/drawing/2014/main" id="{7E0B15BE-4990-4A00-AF7D-3C32DFD87555}"/>
              </a:ext>
            </a:extLst>
          </p:cNvPr>
          <p:cNvSpPr>
            <a:spLocks noChangeArrowheads="1"/>
          </p:cNvSpPr>
          <p:nvPr/>
        </p:nvSpPr>
        <p:spPr bwMode="auto">
          <a:xfrm>
            <a:off x="8552328" y="1720923"/>
            <a:ext cx="3775645" cy="2610063"/>
          </a:xfrm>
          <a:prstGeom prst="cloudCallout">
            <a:avLst>
              <a:gd name="adj1" fmla="val -54639"/>
              <a:gd name="adj2" fmla="val 42911"/>
            </a:avLst>
          </a:prstGeom>
          <a:solidFill>
            <a:srgbClr val="FFC000"/>
          </a:solidFill>
          <a:ln w="9525">
            <a:solidFill>
              <a:schemeClr val="tx1"/>
            </a:solidFill>
            <a:round/>
            <a:headEnd/>
            <a:tailEnd/>
          </a:ln>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dirty="0" err="1">
                <a:latin typeface="#9Slide03 SVN-PF Din Text Pro C" panose="02000506020000020004" pitchFamily="2" charset="0"/>
                <a:cs typeface="Times New Roman" panose="02020603050405020304" pitchFamily="18" charset="0"/>
              </a:rPr>
              <a:t>Tại</a:t>
            </a:r>
            <a:r>
              <a:rPr lang="en-US" altLang="en-US" sz="2800" dirty="0">
                <a:latin typeface="#9Slide03 SVN-PF Din Text Pro C" panose="02000506020000020004" pitchFamily="2" charset="0"/>
                <a:cs typeface="Times New Roman" panose="02020603050405020304" pitchFamily="18" charset="0"/>
              </a:rPr>
              <a:t> </a:t>
            </a:r>
            <a:r>
              <a:rPr lang="en-US" altLang="en-US" sz="2800" dirty="0" err="1">
                <a:latin typeface="#9Slide03 SVN-PF Din Text Pro C" panose="02000506020000020004" pitchFamily="2" charset="0"/>
                <a:cs typeface="Times New Roman" panose="02020603050405020304" pitchFamily="18" charset="0"/>
              </a:rPr>
              <a:t>sao</a:t>
            </a:r>
            <a:r>
              <a:rPr lang="en-US" altLang="en-US" sz="2800" dirty="0">
                <a:latin typeface="#9Slide03 SVN-PF Din Text Pro C" panose="02000506020000020004" pitchFamily="2" charset="0"/>
                <a:cs typeface="Times New Roman" panose="02020603050405020304" pitchFamily="18" charset="0"/>
              </a:rPr>
              <a:t> </a:t>
            </a:r>
            <a:r>
              <a:rPr lang="en-US" altLang="en-US" sz="2800" dirty="0" err="1">
                <a:latin typeface="#9Slide03 SVN-PF Din Text Pro C" panose="02000506020000020004" pitchFamily="2" charset="0"/>
                <a:cs typeface="Times New Roman" panose="02020603050405020304" pitchFamily="18" charset="0"/>
              </a:rPr>
              <a:t>lưới</a:t>
            </a:r>
            <a:r>
              <a:rPr lang="en-US" altLang="en-US" sz="2800" dirty="0">
                <a:latin typeface="#9Slide03 SVN-PF Din Text Pro C" panose="02000506020000020004" pitchFamily="2" charset="0"/>
                <a:cs typeface="Times New Roman" panose="02020603050405020304" pitchFamily="18" charset="0"/>
              </a:rPr>
              <a:t> </a:t>
            </a:r>
            <a:r>
              <a:rPr lang="en-US" altLang="en-US" sz="2800" dirty="0" err="1">
                <a:latin typeface="#9Slide03 SVN-PF Din Text Pro C" panose="02000506020000020004" pitchFamily="2" charset="0"/>
                <a:cs typeface="Times New Roman" panose="02020603050405020304" pitchFamily="18" charset="0"/>
              </a:rPr>
              <a:t>kinh</a:t>
            </a:r>
            <a:r>
              <a:rPr lang="en-US" altLang="en-US" sz="2800" dirty="0">
                <a:latin typeface="#9Slide03 SVN-PF Din Text Pro C" panose="02000506020000020004" pitchFamily="2" charset="0"/>
                <a:cs typeface="Times New Roman" panose="02020603050405020304" pitchFamily="18" charset="0"/>
              </a:rPr>
              <a:t> </a:t>
            </a:r>
            <a:r>
              <a:rPr lang="en-US" altLang="en-US" sz="2800" dirty="0" err="1">
                <a:latin typeface="#9Slide03 SVN-PF Din Text Pro C" panose="02000506020000020004" pitchFamily="2" charset="0"/>
                <a:cs typeface="Times New Roman" panose="02020603050405020304" pitchFamily="18" charset="0"/>
              </a:rPr>
              <a:t>vĩ</a:t>
            </a:r>
            <a:r>
              <a:rPr lang="en-US" altLang="en-US" sz="2800" dirty="0">
                <a:latin typeface="#9Slide03 SVN-PF Din Text Pro C" panose="02000506020000020004" pitchFamily="2" charset="0"/>
                <a:cs typeface="Times New Roman" panose="02020603050405020304" pitchFamily="18" charset="0"/>
              </a:rPr>
              <a:t> </a:t>
            </a:r>
            <a:r>
              <a:rPr lang="en-US" altLang="en-US" sz="2800" dirty="0" err="1">
                <a:latin typeface="#9Slide03 SVN-PF Din Text Pro C" panose="02000506020000020004" pitchFamily="2" charset="0"/>
                <a:cs typeface="Times New Roman" panose="02020603050405020304" pitchFamily="18" charset="0"/>
              </a:rPr>
              <a:t>tuyến</a:t>
            </a:r>
            <a:r>
              <a:rPr lang="en-US" altLang="en-US" sz="2800" dirty="0">
                <a:latin typeface="#9Slide03 SVN-PF Din Text Pro C" panose="02000506020000020004" pitchFamily="2" charset="0"/>
                <a:cs typeface="Times New Roman" panose="02020603050405020304" pitchFamily="18" charset="0"/>
              </a:rPr>
              <a:t> </a:t>
            </a:r>
            <a:r>
              <a:rPr lang="en-US" altLang="en-US" sz="2800" dirty="0" err="1">
                <a:latin typeface="#9Slide03 SVN-PF Din Text Pro C" panose="02000506020000020004" pitchFamily="2" charset="0"/>
                <a:cs typeface="Times New Roman" panose="02020603050405020304" pitchFamily="18" charset="0"/>
              </a:rPr>
              <a:t>của</a:t>
            </a:r>
            <a:r>
              <a:rPr lang="en-US" altLang="en-US" sz="2800" dirty="0">
                <a:latin typeface="#9Slide03 SVN-PF Din Text Pro C" panose="02000506020000020004" pitchFamily="2" charset="0"/>
                <a:cs typeface="Times New Roman" panose="02020603050405020304" pitchFamily="18" charset="0"/>
              </a:rPr>
              <a:t> </a:t>
            </a:r>
            <a:r>
              <a:rPr lang="en-US" altLang="en-US" sz="2800" dirty="0" err="1">
                <a:latin typeface="#9Slide03 SVN-PF Din Text Pro C" panose="02000506020000020004" pitchFamily="2" charset="0"/>
                <a:cs typeface="Times New Roman" panose="02020603050405020304" pitchFamily="18" charset="0"/>
              </a:rPr>
              <a:t>một</a:t>
            </a:r>
            <a:r>
              <a:rPr lang="en-US" altLang="en-US" sz="2800" dirty="0">
                <a:latin typeface="#9Slide03 SVN-PF Din Text Pro C" panose="02000506020000020004" pitchFamily="2" charset="0"/>
                <a:cs typeface="Times New Roman" panose="02020603050405020304" pitchFamily="18" charset="0"/>
              </a:rPr>
              <a:t> </a:t>
            </a:r>
            <a:r>
              <a:rPr lang="en-US" altLang="en-US" sz="2800" dirty="0" err="1">
                <a:latin typeface="#9Slide03 SVN-PF Din Text Pro C" panose="02000506020000020004" pitchFamily="2" charset="0"/>
                <a:cs typeface="Times New Roman" panose="02020603050405020304" pitchFamily="18" charset="0"/>
              </a:rPr>
              <a:t>số</a:t>
            </a:r>
            <a:r>
              <a:rPr lang="en-US" altLang="en-US" sz="2800" dirty="0">
                <a:latin typeface="#9Slide03 SVN-PF Din Text Pro C" panose="02000506020000020004" pitchFamily="2" charset="0"/>
                <a:cs typeface="Times New Roman" panose="02020603050405020304" pitchFamily="18" charset="0"/>
              </a:rPr>
              <a:t> </a:t>
            </a:r>
            <a:r>
              <a:rPr lang="en-US" altLang="en-US" sz="2800" dirty="0" err="1">
                <a:latin typeface="#9Slide03 SVN-PF Din Text Pro C" panose="02000506020000020004" pitchFamily="2" charset="0"/>
                <a:cs typeface="Times New Roman" panose="02020603050405020304" pitchFamily="18" charset="0"/>
              </a:rPr>
              <a:t>bản</a:t>
            </a:r>
            <a:r>
              <a:rPr lang="en-US" altLang="en-US" sz="2800" dirty="0">
                <a:latin typeface="#9Slide03 SVN-PF Din Text Pro C" panose="02000506020000020004" pitchFamily="2" charset="0"/>
                <a:cs typeface="Times New Roman" panose="02020603050405020304" pitchFamily="18" charset="0"/>
              </a:rPr>
              <a:t> </a:t>
            </a:r>
            <a:r>
              <a:rPr lang="en-US" altLang="en-US" sz="2800" dirty="0" err="1">
                <a:latin typeface="#9Slide03 SVN-PF Din Text Pro C" panose="02000506020000020004" pitchFamily="2" charset="0"/>
                <a:cs typeface="Times New Roman" panose="02020603050405020304" pitchFamily="18" charset="0"/>
              </a:rPr>
              <a:t>đồ</a:t>
            </a:r>
            <a:r>
              <a:rPr lang="en-US" altLang="en-US" sz="2800" dirty="0">
                <a:latin typeface="#9Slide03 SVN-PF Din Text Pro C" panose="02000506020000020004" pitchFamily="2" charset="0"/>
                <a:cs typeface="Times New Roman" panose="02020603050405020304" pitchFamily="18" charset="0"/>
              </a:rPr>
              <a:t> TG </a:t>
            </a:r>
            <a:r>
              <a:rPr lang="en-US" altLang="en-US" sz="2800" dirty="0" err="1">
                <a:latin typeface="#9Slide03 SVN-PF Din Text Pro C" panose="02000506020000020004" pitchFamily="2" charset="0"/>
                <a:cs typeface="Times New Roman" panose="02020603050405020304" pitchFamily="18" charset="0"/>
              </a:rPr>
              <a:t>lại</a:t>
            </a:r>
            <a:r>
              <a:rPr lang="en-US" altLang="en-US" sz="2800" dirty="0">
                <a:latin typeface="#9Slide03 SVN-PF Din Text Pro C" panose="02000506020000020004" pitchFamily="2" charset="0"/>
                <a:cs typeface="Times New Roman" panose="02020603050405020304" pitchFamily="18" charset="0"/>
              </a:rPr>
              <a:t> </a:t>
            </a:r>
            <a:r>
              <a:rPr lang="en-US" altLang="en-US" sz="2800" dirty="0" err="1">
                <a:latin typeface="#9Slide03 SVN-PF Din Text Pro C" panose="02000506020000020004" pitchFamily="2" charset="0"/>
                <a:cs typeface="Times New Roman" panose="02020603050405020304" pitchFamily="18" charset="0"/>
              </a:rPr>
              <a:t>có</a:t>
            </a:r>
            <a:r>
              <a:rPr lang="en-US" altLang="en-US" sz="2800" dirty="0">
                <a:latin typeface="#9Slide03 SVN-PF Din Text Pro C" panose="02000506020000020004" pitchFamily="2" charset="0"/>
                <a:cs typeface="Times New Roman" panose="02020603050405020304" pitchFamily="18" charset="0"/>
              </a:rPr>
              <a:t> </a:t>
            </a:r>
            <a:r>
              <a:rPr lang="en-US" altLang="en-US" sz="2800" dirty="0" err="1">
                <a:latin typeface="#9Slide03 SVN-PF Din Text Pro C" panose="02000506020000020004" pitchFamily="2" charset="0"/>
                <a:cs typeface="Times New Roman" panose="02020603050405020304" pitchFamily="18" charset="0"/>
              </a:rPr>
              <a:t>hình</a:t>
            </a:r>
            <a:r>
              <a:rPr lang="en-US" altLang="en-US" sz="2800" dirty="0">
                <a:latin typeface="#9Slide03 SVN-PF Din Text Pro C" panose="02000506020000020004" pitchFamily="2" charset="0"/>
                <a:cs typeface="Times New Roman" panose="02020603050405020304" pitchFamily="18" charset="0"/>
              </a:rPr>
              <a:t> </a:t>
            </a:r>
            <a:r>
              <a:rPr lang="en-US" altLang="en-US" sz="2800" dirty="0" err="1">
                <a:latin typeface="#9Slide03 SVN-PF Din Text Pro C" panose="02000506020000020004" pitchFamily="2" charset="0"/>
                <a:cs typeface="Times New Roman" panose="02020603050405020304" pitchFamily="18" charset="0"/>
              </a:rPr>
              <a:t>dạng</a:t>
            </a:r>
            <a:r>
              <a:rPr lang="en-US" altLang="en-US" sz="2800" dirty="0">
                <a:latin typeface="#9Slide03 SVN-PF Din Text Pro C" panose="02000506020000020004" pitchFamily="2" charset="0"/>
                <a:cs typeface="Times New Roman" panose="02020603050405020304" pitchFamily="18" charset="0"/>
              </a:rPr>
              <a:t> </a:t>
            </a:r>
            <a:r>
              <a:rPr lang="en-US" altLang="en-US" sz="2800" dirty="0" err="1">
                <a:latin typeface="#9Slide03 SVN-PF Din Text Pro C" panose="02000506020000020004" pitchFamily="2" charset="0"/>
                <a:cs typeface="Times New Roman" panose="02020603050405020304" pitchFamily="18" charset="0"/>
              </a:rPr>
              <a:t>khác</a:t>
            </a:r>
            <a:r>
              <a:rPr lang="en-US" altLang="en-US" sz="2800" dirty="0">
                <a:latin typeface="#9Slide03 SVN-PF Din Text Pro C" panose="02000506020000020004" pitchFamily="2" charset="0"/>
                <a:cs typeface="Times New Roman" panose="02020603050405020304" pitchFamily="18" charset="0"/>
              </a:rPr>
              <a:t> </a:t>
            </a:r>
            <a:r>
              <a:rPr lang="en-US" altLang="en-US" sz="2800" dirty="0" err="1">
                <a:latin typeface="#9Slide03 SVN-PF Din Text Pro C" panose="02000506020000020004" pitchFamily="2" charset="0"/>
                <a:cs typeface="Times New Roman" panose="02020603050405020304" pitchFamily="18" charset="0"/>
              </a:rPr>
              <a:t>nhau</a:t>
            </a:r>
            <a:r>
              <a:rPr lang="en-US" altLang="en-US" sz="2800" dirty="0">
                <a:latin typeface="#9Slide03 SVN-PF Din Text Pro C" panose="02000506020000020004" pitchFamily="2" charset="0"/>
                <a:cs typeface="Times New Roman" panose="02020603050405020304" pitchFamily="18" charset="0"/>
              </a:rPr>
              <a:t>?</a:t>
            </a:r>
          </a:p>
        </p:txBody>
      </p:sp>
      <p:pic>
        <p:nvPicPr>
          <p:cNvPr id="14" name="Picture 2" descr="Du học sinh có nên về nước trong dịch Covid19 - GLC Edu">
            <a:extLst>
              <a:ext uri="{FF2B5EF4-FFF2-40B4-BE49-F238E27FC236}">
                <a16:creationId xmlns:a16="http://schemas.microsoft.com/office/drawing/2014/main" id="{0BC7ECE4-A4A6-4A5C-99B2-5E03D4D4066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500" b="95667" l="9947" r="89876">
                        <a14:foregroundMark x1="85080" y1="91333" x2="85080" y2="91333"/>
                        <a14:foregroundMark x1="73179" y1="99833" x2="20249" y2="95333"/>
                        <a14:foregroundMark x1="20249" y1="95333" x2="35346" y2="89833"/>
                        <a14:foregroundMark x1="35346" y1="89833" x2="37300" y2="90167"/>
                        <a14:foregroundMark x1="40675" y1="91167" x2="56128" y2="88333"/>
                        <a14:foregroundMark x1="56128" y1="88333" x2="67140" y2="90667"/>
                        <a14:foregroundMark x1="67140" y1="90667" x2="52575" y2="87833"/>
                        <a14:foregroundMark x1="52575" y1="87833" x2="67496" y2="91167"/>
                        <a14:foregroundMark x1="67496" y1="91167" x2="60391" y2="95667"/>
                        <a14:foregroundMark x1="55595" y1="7667" x2="55595" y2="7667"/>
                        <a14:foregroundMark x1="85613" y1="4500" x2="85613" y2="4500"/>
                        <a14:foregroundMark x1="75311" y1="19000" x2="75311" y2="19000"/>
                        <a14:foregroundMark x1="76199" y1="1500" x2="76199" y2="1500"/>
                      </a14:backgroundRemoval>
                    </a14:imgEffect>
                  </a14:imgLayer>
                </a14:imgProps>
              </a:ext>
              <a:ext uri="{28A0092B-C50C-407E-A947-70E740481C1C}">
                <a14:useLocalDpi xmlns:a14="http://schemas.microsoft.com/office/drawing/2010/main" val="0"/>
              </a:ext>
            </a:extLst>
          </a:blip>
          <a:srcRect/>
          <a:stretch>
            <a:fillRect/>
          </a:stretch>
        </p:blipFill>
        <p:spPr bwMode="auto">
          <a:xfrm>
            <a:off x="11238116" y="2040755"/>
            <a:ext cx="1089857" cy="116148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E849875-7871-4EDD-B1EA-CE0433CF8B93}"/>
              </a:ext>
            </a:extLst>
          </p:cNvPr>
          <p:cNvSpPr txBox="1"/>
          <p:nvPr/>
        </p:nvSpPr>
        <p:spPr>
          <a:xfrm>
            <a:off x="771580" y="4629483"/>
            <a:ext cx="6459214" cy="1077218"/>
          </a:xfrm>
          <a:prstGeom prst="rect">
            <a:avLst/>
          </a:prstGeom>
          <a:noFill/>
        </p:spPr>
        <p:txBody>
          <a:bodyPr wrap="square">
            <a:spAutoFit/>
          </a:bodyPr>
          <a:lstStyle/>
          <a:p>
            <a:pPr algn="ctr"/>
            <a:r>
              <a:rPr lang="en-US" sz="3200" dirty="0">
                <a:solidFill>
                  <a:srgbClr val="002060"/>
                </a:solidFill>
                <a:latin typeface="#9Slide03 SVN-PF Din Text Pro C" panose="02000506020000020004" pitchFamily="2" charset="0"/>
              </a:rPr>
              <a:t>Do </a:t>
            </a:r>
            <a:r>
              <a:rPr lang="en-US" sz="3200" dirty="0" err="1">
                <a:solidFill>
                  <a:srgbClr val="002060"/>
                </a:solidFill>
                <a:latin typeface="#9Slide03 SVN-PF Din Text Pro C" panose="02000506020000020004" pitchFamily="2" charset="0"/>
              </a:rPr>
              <a:t>các</a:t>
            </a:r>
            <a:r>
              <a:rPr lang="en-US" sz="3200" dirty="0">
                <a:solidFill>
                  <a:srgbClr val="002060"/>
                </a:solidFill>
                <a:latin typeface="#9Slide03 SVN-PF Din Text Pro C" panose="02000506020000020004" pitchFamily="2" charset="0"/>
              </a:rPr>
              <a:t> </a:t>
            </a:r>
            <a:r>
              <a:rPr lang="en-US" sz="3200" dirty="0" err="1">
                <a:solidFill>
                  <a:srgbClr val="002060"/>
                </a:solidFill>
                <a:latin typeface="#9Slide03 SVN-PF Din Text Pro C" panose="02000506020000020004" pitchFamily="2" charset="0"/>
              </a:rPr>
              <a:t>phép</a:t>
            </a:r>
            <a:r>
              <a:rPr lang="en-US" sz="3200" dirty="0">
                <a:solidFill>
                  <a:srgbClr val="002060"/>
                </a:solidFill>
                <a:latin typeface="#9Slide03 SVN-PF Din Text Pro C" panose="02000506020000020004" pitchFamily="2" charset="0"/>
              </a:rPr>
              <a:t> </a:t>
            </a:r>
            <a:r>
              <a:rPr lang="en-US" sz="3200" dirty="0" err="1">
                <a:solidFill>
                  <a:srgbClr val="002060"/>
                </a:solidFill>
                <a:latin typeface="#9Slide03 SVN-PF Din Text Pro C" panose="02000506020000020004" pitchFamily="2" charset="0"/>
              </a:rPr>
              <a:t>chiếu</a:t>
            </a:r>
            <a:r>
              <a:rPr lang="en-US" sz="3200" dirty="0">
                <a:solidFill>
                  <a:srgbClr val="002060"/>
                </a:solidFill>
                <a:latin typeface="#9Slide03 SVN-PF Din Text Pro C" panose="02000506020000020004" pitchFamily="2" charset="0"/>
              </a:rPr>
              <a:t> </a:t>
            </a:r>
            <a:r>
              <a:rPr lang="en-US" sz="3200" dirty="0" err="1">
                <a:solidFill>
                  <a:srgbClr val="002060"/>
                </a:solidFill>
                <a:latin typeface="#9Slide03 SVN-PF Din Text Pro C" panose="02000506020000020004" pitchFamily="2" charset="0"/>
              </a:rPr>
              <a:t>khác</a:t>
            </a:r>
            <a:r>
              <a:rPr lang="en-US" sz="3200" dirty="0">
                <a:solidFill>
                  <a:srgbClr val="002060"/>
                </a:solidFill>
                <a:latin typeface="#9Slide03 SVN-PF Din Text Pro C" panose="02000506020000020004" pitchFamily="2" charset="0"/>
              </a:rPr>
              <a:t> </a:t>
            </a:r>
            <a:r>
              <a:rPr lang="en-US" sz="3200" dirty="0" err="1">
                <a:solidFill>
                  <a:srgbClr val="002060"/>
                </a:solidFill>
                <a:latin typeface="#9Slide03 SVN-PF Din Text Pro C" panose="02000506020000020004" pitchFamily="2" charset="0"/>
              </a:rPr>
              <a:t>nhau</a:t>
            </a:r>
            <a:endParaRPr lang="en-US" sz="3200" dirty="0">
              <a:solidFill>
                <a:srgbClr val="002060"/>
              </a:solidFill>
              <a:latin typeface="#9Slide03 SVN-PF Din Text Pro C" panose="02000506020000020004" pitchFamily="2" charset="0"/>
            </a:endParaRPr>
          </a:p>
          <a:p>
            <a:pPr algn="ctr"/>
            <a:r>
              <a:rPr lang="en-US" sz="3200" dirty="0">
                <a:solidFill>
                  <a:srgbClr val="002060"/>
                </a:solidFill>
                <a:latin typeface="#9Slide03 SVN-PF Din Text Pro C" panose="02000506020000020004" pitchFamily="2" charset="0"/>
              </a:rPr>
              <a:t> </a:t>
            </a:r>
            <a:r>
              <a:rPr lang="en-US" sz="3200" dirty="0">
                <a:solidFill>
                  <a:srgbClr val="002060"/>
                </a:solidFill>
                <a:latin typeface="#9Slide03 SVN-PF Din Text Pro C" panose="02000506020000020004" pitchFamily="2" charset="0"/>
                <a:sym typeface="Wingdings" panose="05000000000000000000" pitchFamily="2" charset="2"/>
              </a:rPr>
              <a:t> </a:t>
            </a:r>
            <a:r>
              <a:rPr lang="en-US" sz="3200" dirty="0" err="1">
                <a:solidFill>
                  <a:srgbClr val="002060"/>
                </a:solidFill>
                <a:latin typeface="#9Slide03 SVN-PF Din Text Pro C" panose="02000506020000020004" pitchFamily="2" charset="0"/>
                <a:sym typeface="Wingdings" panose="05000000000000000000" pitchFamily="2" charset="2"/>
              </a:rPr>
              <a:t>hình</a:t>
            </a:r>
            <a:r>
              <a:rPr lang="en-US" sz="3200" dirty="0">
                <a:solidFill>
                  <a:srgbClr val="002060"/>
                </a:solidFill>
                <a:latin typeface="#9Slide03 SVN-PF Din Text Pro C" panose="02000506020000020004" pitchFamily="2" charset="0"/>
                <a:sym typeface="Wingdings" panose="05000000000000000000" pitchFamily="2" charset="2"/>
              </a:rPr>
              <a:t> </a:t>
            </a:r>
            <a:r>
              <a:rPr lang="en-US" sz="3200" dirty="0" err="1">
                <a:solidFill>
                  <a:srgbClr val="002060"/>
                </a:solidFill>
                <a:latin typeface="#9Slide03 SVN-PF Din Text Pro C" panose="02000506020000020004" pitchFamily="2" charset="0"/>
                <a:sym typeface="Wingdings" panose="05000000000000000000" pitchFamily="2" charset="2"/>
              </a:rPr>
              <a:t>dạng</a:t>
            </a:r>
            <a:r>
              <a:rPr lang="en-US" sz="3200" dirty="0">
                <a:solidFill>
                  <a:srgbClr val="002060"/>
                </a:solidFill>
                <a:latin typeface="#9Slide03 SVN-PF Din Text Pro C" panose="02000506020000020004" pitchFamily="2" charset="0"/>
                <a:sym typeface="Wingdings" panose="05000000000000000000" pitchFamily="2" charset="2"/>
              </a:rPr>
              <a:t> </a:t>
            </a:r>
            <a:r>
              <a:rPr lang="en-US" sz="3200" dirty="0" err="1">
                <a:solidFill>
                  <a:srgbClr val="002060"/>
                </a:solidFill>
                <a:latin typeface="#9Slide03 SVN-PF Din Text Pro C" panose="02000506020000020004" pitchFamily="2" charset="0"/>
                <a:sym typeface="Wingdings" panose="05000000000000000000" pitchFamily="2" charset="2"/>
              </a:rPr>
              <a:t>lưới</a:t>
            </a:r>
            <a:r>
              <a:rPr lang="en-US" sz="3200" dirty="0">
                <a:solidFill>
                  <a:srgbClr val="002060"/>
                </a:solidFill>
                <a:latin typeface="#9Slide03 SVN-PF Din Text Pro C" panose="02000506020000020004" pitchFamily="2" charset="0"/>
                <a:sym typeface="Wingdings" panose="05000000000000000000" pitchFamily="2" charset="2"/>
              </a:rPr>
              <a:t> </a:t>
            </a:r>
            <a:r>
              <a:rPr lang="en-US" sz="3200" dirty="0" err="1">
                <a:solidFill>
                  <a:srgbClr val="002060"/>
                </a:solidFill>
                <a:latin typeface="#9Slide03 SVN-PF Din Text Pro C" panose="02000506020000020004" pitchFamily="2" charset="0"/>
                <a:sym typeface="Wingdings" panose="05000000000000000000" pitchFamily="2" charset="2"/>
              </a:rPr>
              <a:t>kinh</a:t>
            </a:r>
            <a:r>
              <a:rPr lang="en-US" sz="3200" dirty="0">
                <a:solidFill>
                  <a:srgbClr val="002060"/>
                </a:solidFill>
                <a:latin typeface="#9Slide03 SVN-PF Din Text Pro C" panose="02000506020000020004" pitchFamily="2" charset="0"/>
                <a:sym typeface="Wingdings" panose="05000000000000000000" pitchFamily="2" charset="2"/>
              </a:rPr>
              <a:t> </a:t>
            </a:r>
            <a:r>
              <a:rPr lang="en-US" sz="3200" dirty="0" err="1">
                <a:solidFill>
                  <a:srgbClr val="002060"/>
                </a:solidFill>
                <a:latin typeface="#9Slide03 SVN-PF Din Text Pro C" panose="02000506020000020004" pitchFamily="2" charset="0"/>
                <a:sym typeface="Wingdings" panose="05000000000000000000" pitchFamily="2" charset="2"/>
              </a:rPr>
              <a:t>vĩ</a:t>
            </a:r>
            <a:r>
              <a:rPr lang="en-US" sz="3200" dirty="0">
                <a:solidFill>
                  <a:srgbClr val="002060"/>
                </a:solidFill>
                <a:latin typeface="#9Slide03 SVN-PF Din Text Pro C" panose="02000506020000020004" pitchFamily="2" charset="0"/>
                <a:sym typeface="Wingdings" panose="05000000000000000000" pitchFamily="2" charset="2"/>
              </a:rPr>
              <a:t> </a:t>
            </a:r>
            <a:r>
              <a:rPr lang="en-US" sz="3200" dirty="0" err="1">
                <a:solidFill>
                  <a:srgbClr val="002060"/>
                </a:solidFill>
                <a:latin typeface="#9Slide03 SVN-PF Din Text Pro C" panose="02000506020000020004" pitchFamily="2" charset="0"/>
                <a:sym typeface="Wingdings" panose="05000000000000000000" pitchFamily="2" charset="2"/>
              </a:rPr>
              <a:t>tuyến</a:t>
            </a:r>
            <a:r>
              <a:rPr lang="en-US" sz="3200" dirty="0">
                <a:solidFill>
                  <a:srgbClr val="002060"/>
                </a:solidFill>
                <a:latin typeface="#9Slide03 SVN-PF Din Text Pro C" panose="02000506020000020004" pitchFamily="2" charset="0"/>
                <a:sym typeface="Wingdings" panose="05000000000000000000" pitchFamily="2" charset="2"/>
              </a:rPr>
              <a:t> </a:t>
            </a:r>
            <a:r>
              <a:rPr lang="en-US" sz="3200" dirty="0" err="1">
                <a:solidFill>
                  <a:srgbClr val="002060"/>
                </a:solidFill>
                <a:latin typeface="#9Slide03 SVN-PF Din Text Pro C" panose="02000506020000020004" pitchFamily="2" charset="0"/>
                <a:sym typeface="Wingdings" panose="05000000000000000000" pitchFamily="2" charset="2"/>
              </a:rPr>
              <a:t>cũng</a:t>
            </a:r>
            <a:r>
              <a:rPr lang="en-US" sz="3200" dirty="0">
                <a:solidFill>
                  <a:srgbClr val="002060"/>
                </a:solidFill>
                <a:latin typeface="#9Slide03 SVN-PF Din Text Pro C" panose="02000506020000020004" pitchFamily="2" charset="0"/>
                <a:sym typeface="Wingdings" panose="05000000000000000000" pitchFamily="2" charset="2"/>
              </a:rPr>
              <a:t> </a:t>
            </a:r>
            <a:r>
              <a:rPr lang="en-US" sz="3200" dirty="0" err="1">
                <a:solidFill>
                  <a:srgbClr val="002060"/>
                </a:solidFill>
                <a:latin typeface="#9Slide03 SVN-PF Din Text Pro C" panose="02000506020000020004" pitchFamily="2" charset="0"/>
                <a:sym typeface="Wingdings" panose="05000000000000000000" pitchFamily="2" charset="2"/>
              </a:rPr>
              <a:t>khác</a:t>
            </a:r>
            <a:r>
              <a:rPr lang="en-US" sz="3200" dirty="0">
                <a:solidFill>
                  <a:srgbClr val="002060"/>
                </a:solidFill>
                <a:latin typeface="#9Slide03 SVN-PF Din Text Pro C" panose="02000506020000020004" pitchFamily="2" charset="0"/>
                <a:sym typeface="Wingdings" panose="05000000000000000000" pitchFamily="2" charset="2"/>
              </a:rPr>
              <a:t> </a:t>
            </a:r>
            <a:r>
              <a:rPr lang="en-US" sz="3200" dirty="0" err="1">
                <a:solidFill>
                  <a:srgbClr val="002060"/>
                </a:solidFill>
                <a:latin typeface="#9Slide03 SVN-PF Din Text Pro C" panose="02000506020000020004" pitchFamily="2" charset="0"/>
                <a:sym typeface="Wingdings" panose="05000000000000000000" pitchFamily="2" charset="2"/>
              </a:rPr>
              <a:t>nhau</a:t>
            </a:r>
            <a:endParaRPr lang="en-US" sz="3200" dirty="0">
              <a:solidFill>
                <a:srgbClr val="002060"/>
              </a:solidFill>
              <a:latin typeface="#9Slide03 SVN-PF Din Text Pro C" panose="02000506020000020004" pitchFamily="2" charset="0"/>
            </a:endParaRPr>
          </a:p>
        </p:txBody>
      </p:sp>
      <p:pic>
        <p:nvPicPr>
          <p:cNvPr id="8194" name="Picture 2" descr="Hình ảnh Icon địa Cầu PNG, Vector, PSD, và biểu tượng để tải về miễn phí |  pngtree">
            <a:extLst>
              <a:ext uri="{FF2B5EF4-FFF2-40B4-BE49-F238E27FC236}">
                <a16:creationId xmlns:a16="http://schemas.microsoft.com/office/drawing/2014/main" id="{8985212E-C4A9-4908-9A05-19F42FADE3F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6898" y="4452512"/>
            <a:ext cx="2366146" cy="2321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672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194"/>
                                        </p:tgtEl>
                                        <p:attrNameLst>
                                          <p:attrName>style.visibility</p:attrName>
                                        </p:attrNameLst>
                                      </p:cBhvr>
                                      <p:to>
                                        <p:strVal val="visible"/>
                                      </p:to>
                                    </p:set>
                                    <p:animEffect transition="in" filter="fade">
                                      <p:cBhvr>
                                        <p:cTn id="22" dur="1000"/>
                                        <p:tgtEl>
                                          <p:spTgt spid="8194"/>
                                        </p:tgtEl>
                                      </p:cBhvr>
                                    </p:animEffect>
                                    <p:anim calcmode="lin" valueType="num">
                                      <p:cBhvr>
                                        <p:cTn id="23" dur="1000" fill="hold"/>
                                        <p:tgtEl>
                                          <p:spTgt spid="8194"/>
                                        </p:tgtEl>
                                        <p:attrNameLst>
                                          <p:attrName>ppt_x</p:attrName>
                                        </p:attrNameLst>
                                      </p:cBhvr>
                                      <p:tavLst>
                                        <p:tav tm="0">
                                          <p:val>
                                            <p:strVal val="#ppt_x"/>
                                          </p:val>
                                        </p:tav>
                                        <p:tav tm="100000">
                                          <p:val>
                                            <p:strVal val="#ppt_x"/>
                                          </p:val>
                                        </p:tav>
                                      </p:tavLst>
                                    </p:anim>
                                    <p:anim calcmode="lin" valueType="num">
                                      <p:cBhvr>
                                        <p:cTn id="24"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93" name="Line 29"/>
          <p:cNvSpPr>
            <a:spLocks noChangeShapeType="1"/>
          </p:cNvSpPr>
          <p:nvPr/>
        </p:nvSpPr>
        <p:spPr bwMode="auto">
          <a:xfrm flipV="1">
            <a:off x="8762125" y="1949549"/>
            <a:ext cx="0" cy="16002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94" name="Line 30"/>
          <p:cNvSpPr>
            <a:spLocks noChangeShapeType="1"/>
          </p:cNvSpPr>
          <p:nvPr/>
        </p:nvSpPr>
        <p:spPr bwMode="auto">
          <a:xfrm flipV="1">
            <a:off x="8743075" y="3549749"/>
            <a:ext cx="20574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95" name="Line 31"/>
          <p:cNvSpPr>
            <a:spLocks noChangeShapeType="1"/>
          </p:cNvSpPr>
          <p:nvPr/>
        </p:nvSpPr>
        <p:spPr bwMode="auto">
          <a:xfrm flipH="1">
            <a:off x="8743075" y="3549749"/>
            <a:ext cx="19050" cy="16002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96" name="Line 32"/>
          <p:cNvSpPr>
            <a:spLocks noChangeShapeType="1"/>
          </p:cNvSpPr>
          <p:nvPr/>
        </p:nvSpPr>
        <p:spPr bwMode="auto">
          <a:xfrm flipH="1">
            <a:off x="6819025" y="3549749"/>
            <a:ext cx="192405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97" name="Line 33"/>
          <p:cNvSpPr>
            <a:spLocks noChangeShapeType="1"/>
          </p:cNvSpPr>
          <p:nvPr/>
        </p:nvSpPr>
        <p:spPr bwMode="auto">
          <a:xfrm flipV="1">
            <a:off x="8743075" y="2330549"/>
            <a:ext cx="1600200" cy="12192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98" name="Line 34"/>
          <p:cNvSpPr>
            <a:spLocks noChangeShapeType="1"/>
          </p:cNvSpPr>
          <p:nvPr/>
        </p:nvSpPr>
        <p:spPr bwMode="auto">
          <a:xfrm flipH="1" flipV="1">
            <a:off x="7219075" y="2330549"/>
            <a:ext cx="1524000" cy="11811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499" name="Line 35"/>
          <p:cNvSpPr>
            <a:spLocks noChangeShapeType="1"/>
          </p:cNvSpPr>
          <p:nvPr/>
        </p:nvSpPr>
        <p:spPr bwMode="auto">
          <a:xfrm flipH="1">
            <a:off x="7142875" y="3549749"/>
            <a:ext cx="1619250" cy="121920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2500" name="Line 36"/>
          <p:cNvSpPr>
            <a:spLocks noChangeShapeType="1"/>
          </p:cNvSpPr>
          <p:nvPr/>
        </p:nvSpPr>
        <p:spPr bwMode="auto">
          <a:xfrm>
            <a:off x="8762125" y="3530699"/>
            <a:ext cx="1657350" cy="139065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TextBox 24">
            <a:extLst>
              <a:ext uri="{FF2B5EF4-FFF2-40B4-BE49-F238E27FC236}">
                <a16:creationId xmlns:a16="http://schemas.microsoft.com/office/drawing/2014/main" id="{E4F65F64-B9F6-4994-ACFA-8B38436EF4AA}"/>
              </a:ext>
            </a:extLst>
          </p:cNvPr>
          <p:cNvSpPr txBox="1"/>
          <p:nvPr/>
        </p:nvSpPr>
        <p:spPr>
          <a:xfrm>
            <a:off x="8432755" y="1523625"/>
            <a:ext cx="893479" cy="523220"/>
          </a:xfrm>
          <a:prstGeom prst="rect">
            <a:avLst/>
          </a:prstGeom>
          <a:noFill/>
        </p:spPr>
        <p:txBody>
          <a:bodyPr wrap="square">
            <a:spAutoFit/>
          </a:bodyPr>
          <a:lstStyle/>
          <a:p>
            <a:pPr algn="just" eaLnBrk="1" hangingPunct="1">
              <a:spcBef>
                <a:spcPct val="50000"/>
              </a:spcBef>
              <a:defRPr/>
            </a:pPr>
            <a:r>
              <a:rPr lang="en-US" sz="2800" dirty="0">
                <a:solidFill>
                  <a:srgbClr val="000000"/>
                </a:solidFill>
                <a:latin typeface="iCiel Baliho Script" pitchFamily="50" charset="0"/>
              </a:rPr>
              <a:t>BẮC</a:t>
            </a:r>
          </a:p>
        </p:txBody>
      </p:sp>
      <p:sp>
        <p:nvSpPr>
          <p:cNvPr id="26" name="TextBox 25">
            <a:extLst>
              <a:ext uri="{FF2B5EF4-FFF2-40B4-BE49-F238E27FC236}">
                <a16:creationId xmlns:a16="http://schemas.microsoft.com/office/drawing/2014/main" id="{38005DAA-D86E-4040-9EBA-3EAD3F8801DE}"/>
              </a:ext>
            </a:extLst>
          </p:cNvPr>
          <p:cNvSpPr txBox="1"/>
          <p:nvPr/>
        </p:nvSpPr>
        <p:spPr>
          <a:xfrm>
            <a:off x="8315385" y="5188049"/>
            <a:ext cx="893479" cy="523220"/>
          </a:xfrm>
          <a:prstGeom prst="rect">
            <a:avLst/>
          </a:prstGeom>
          <a:noFill/>
        </p:spPr>
        <p:txBody>
          <a:bodyPr wrap="square">
            <a:spAutoFit/>
          </a:bodyPr>
          <a:lstStyle/>
          <a:p>
            <a:pPr algn="just" eaLnBrk="1" hangingPunct="1">
              <a:spcBef>
                <a:spcPct val="50000"/>
              </a:spcBef>
              <a:defRPr/>
            </a:pPr>
            <a:r>
              <a:rPr lang="en-US" sz="2800" dirty="0">
                <a:solidFill>
                  <a:srgbClr val="000000"/>
                </a:solidFill>
                <a:latin typeface="iCiel Baliho Script" pitchFamily="50" charset="0"/>
              </a:rPr>
              <a:t>NAM</a:t>
            </a:r>
          </a:p>
        </p:txBody>
      </p:sp>
      <p:sp>
        <p:nvSpPr>
          <p:cNvPr id="27" name="TextBox 26">
            <a:extLst>
              <a:ext uri="{FF2B5EF4-FFF2-40B4-BE49-F238E27FC236}">
                <a16:creationId xmlns:a16="http://schemas.microsoft.com/office/drawing/2014/main" id="{53B96B31-2071-47F2-8E5D-493072509DAF}"/>
              </a:ext>
            </a:extLst>
          </p:cNvPr>
          <p:cNvSpPr txBox="1"/>
          <p:nvPr/>
        </p:nvSpPr>
        <p:spPr>
          <a:xfrm>
            <a:off x="10362325" y="1897490"/>
            <a:ext cx="1753475" cy="523220"/>
          </a:xfrm>
          <a:prstGeom prst="rect">
            <a:avLst/>
          </a:prstGeom>
          <a:noFill/>
        </p:spPr>
        <p:txBody>
          <a:bodyPr wrap="square">
            <a:spAutoFit/>
          </a:bodyPr>
          <a:lstStyle/>
          <a:p>
            <a:pPr algn="just" eaLnBrk="1" hangingPunct="1">
              <a:spcBef>
                <a:spcPct val="50000"/>
              </a:spcBef>
              <a:defRPr/>
            </a:pPr>
            <a:r>
              <a:rPr lang="en-US" sz="2800" dirty="0">
                <a:solidFill>
                  <a:srgbClr val="000000"/>
                </a:solidFill>
                <a:latin typeface="iCiel Baliho Script" pitchFamily="50" charset="0"/>
              </a:rPr>
              <a:t>ĐÔNG BẮC</a:t>
            </a:r>
          </a:p>
        </p:txBody>
      </p:sp>
      <p:sp>
        <p:nvSpPr>
          <p:cNvPr id="28" name="TextBox 27">
            <a:extLst>
              <a:ext uri="{FF2B5EF4-FFF2-40B4-BE49-F238E27FC236}">
                <a16:creationId xmlns:a16="http://schemas.microsoft.com/office/drawing/2014/main" id="{5CE86D4C-3415-492A-804E-97EC7958F5A5}"/>
              </a:ext>
            </a:extLst>
          </p:cNvPr>
          <p:cNvSpPr txBox="1"/>
          <p:nvPr/>
        </p:nvSpPr>
        <p:spPr>
          <a:xfrm>
            <a:off x="10438525" y="4678789"/>
            <a:ext cx="1753475" cy="523220"/>
          </a:xfrm>
          <a:prstGeom prst="rect">
            <a:avLst/>
          </a:prstGeom>
          <a:noFill/>
        </p:spPr>
        <p:txBody>
          <a:bodyPr wrap="square">
            <a:spAutoFit/>
          </a:bodyPr>
          <a:lstStyle/>
          <a:p>
            <a:pPr algn="just" eaLnBrk="1" hangingPunct="1">
              <a:spcBef>
                <a:spcPct val="50000"/>
              </a:spcBef>
              <a:defRPr/>
            </a:pPr>
            <a:r>
              <a:rPr lang="en-US" sz="2800" dirty="0">
                <a:solidFill>
                  <a:srgbClr val="000000"/>
                </a:solidFill>
                <a:latin typeface="iCiel Baliho Script" pitchFamily="50" charset="0"/>
              </a:rPr>
              <a:t>ĐÔNG NAM</a:t>
            </a:r>
          </a:p>
        </p:txBody>
      </p:sp>
      <p:sp>
        <p:nvSpPr>
          <p:cNvPr id="29" name="TextBox 28">
            <a:extLst>
              <a:ext uri="{FF2B5EF4-FFF2-40B4-BE49-F238E27FC236}">
                <a16:creationId xmlns:a16="http://schemas.microsoft.com/office/drawing/2014/main" id="{AB0FA066-BBB4-4FA1-9860-D97245507536}"/>
              </a:ext>
            </a:extLst>
          </p:cNvPr>
          <p:cNvSpPr txBox="1"/>
          <p:nvPr/>
        </p:nvSpPr>
        <p:spPr>
          <a:xfrm>
            <a:off x="10867150" y="3228758"/>
            <a:ext cx="1227433" cy="523220"/>
          </a:xfrm>
          <a:prstGeom prst="rect">
            <a:avLst/>
          </a:prstGeom>
          <a:noFill/>
        </p:spPr>
        <p:txBody>
          <a:bodyPr wrap="square">
            <a:spAutoFit/>
          </a:bodyPr>
          <a:lstStyle/>
          <a:p>
            <a:pPr algn="just" eaLnBrk="1" hangingPunct="1">
              <a:spcBef>
                <a:spcPct val="50000"/>
              </a:spcBef>
              <a:defRPr/>
            </a:pPr>
            <a:r>
              <a:rPr lang="en-US" sz="2800" dirty="0">
                <a:solidFill>
                  <a:srgbClr val="000000"/>
                </a:solidFill>
                <a:latin typeface="iCiel Baliho Script" pitchFamily="50" charset="0"/>
              </a:rPr>
              <a:t>ĐÔNG</a:t>
            </a:r>
          </a:p>
        </p:txBody>
      </p:sp>
      <p:sp>
        <p:nvSpPr>
          <p:cNvPr id="30" name="TextBox 29">
            <a:extLst>
              <a:ext uri="{FF2B5EF4-FFF2-40B4-BE49-F238E27FC236}">
                <a16:creationId xmlns:a16="http://schemas.microsoft.com/office/drawing/2014/main" id="{AE80AFE2-39DD-4BF2-8B68-900B5531EB07}"/>
              </a:ext>
            </a:extLst>
          </p:cNvPr>
          <p:cNvSpPr txBox="1"/>
          <p:nvPr/>
        </p:nvSpPr>
        <p:spPr>
          <a:xfrm>
            <a:off x="5792784" y="1938134"/>
            <a:ext cx="1486512" cy="523220"/>
          </a:xfrm>
          <a:prstGeom prst="rect">
            <a:avLst/>
          </a:prstGeom>
          <a:noFill/>
        </p:spPr>
        <p:txBody>
          <a:bodyPr wrap="square">
            <a:spAutoFit/>
          </a:bodyPr>
          <a:lstStyle/>
          <a:p>
            <a:pPr algn="just" eaLnBrk="1" hangingPunct="1">
              <a:spcBef>
                <a:spcPct val="50000"/>
              </a:spcBef>
              <a:defRPr/>
            </a:pPr>
            <a:r>
              <a:rPr lang="en-US" sz="2800" dirty="0">
                <a:solidFill>
                  <a:srgbClr val="000000"/>
                </a:solidFill>
                <a:latin typeface="iCiel Baliho Script" pitchFamily="50" charset="0"/>
              </a:rPr>
              <a:t>TÂY BẮC</a:t>
            </a:r>
          </a:p>
        </p:txBody>
      </p:sp>
      <p:sp>
        <p:nvSpPr>
          <p:cNvPr id="31" name="TextBox 30">
            <a:extLst>
              <a:ext uri="{FF2B5EF4-FFF2-40B4-BE49-F238E27FC236}">
                <a16:creationId xmlns:a16="http://schemas.microsoft.com/office/drawing/2014/main" id="{A12FB71C-5F6F-4A4D-BAAC-64B9F8966AEA}"/>
              </a:ext>
            </a:extLst>
          </p:cNvPr>
          <p:cNvSpPr txBox="1"/>
          <p:nvPr/>
        </p:nvSpPr>
        <p:spPr>
          <a:xfrm>
            <a:off x="5927823" y="3288139"/>
            <a:ext cx="928841" cy="523220"/>
          </a:xfrm>
          <a:prstGeom prst="rect">
            <a:avLst/>
          </a:prstGeom>
          <a:noFill/>
        </p:spPr>
        <p:txBody>
          <a:bodyPr wrap="square">
            <a:spAutoFit/>
          </a:bodyPr>
          <a:lstStyle/>
          <a:p>
            <a:pPr algn="just" eaLnBrk="1" hangingPunct="1">
              <a:spcBef>
                <a:spcPct val="50000"/>
              </a:spcBef>
              <a:defRPr/>
            </a:pPr>
            <a:r>
              <a:rPr lang="en-US" sz="2800" dirty="0">
                <a:solidFill>
                  <a:srgbClr val="000000"/>
                </a:solidFill>
                <a:latin typeface="iCiel Baliho Script" pitchFamily="50" charset="0"/>
              </a:rPr>
              <a:t>TÂY</a:t>
            </a:r>
          </a:p>
        </p:txBody>
      </p:sp>
      <p:sp>
        <p:nvSpPr>
          <p:cNvPr id="32" name="TextBox 31">
            <a:extLst>
              <a:ext uri="{FF2B5EF4-FFF2-40B4-BE49-F238E27FC236}">
                <a16:creationId xmlns:a16="http://schemas.microsoft.com/office/drawing/2014/main" id="{E10F4813-267E-48E9-8D14-8C562E2D2684}"/>
              </a:ext>
            </a:extLst>
          </p:cNvPr>
          <p:cNvSpPr txBox="1"/>
          <p:nvPr/>
        </p:nvSpPr>
        <p:spPr>
          <a:xfrm>
            <a:off x="5755299" y="4734361"/>
            <a:ext cx="1486513" cy="523220"/>
          </a:xfrm>
          <a:prstGeom prst="rect">
            <a:avLst/>
          </a:prstGeom>
          <a:noFill/>
        </p:spPr>
        <p:txBody>
          <a:bodyPr wrap="square">
            <a:spAutoFit/>
          </a:bodyPr>
          <a:lstStyle/>
          <a:p>
            <a:pPr algn="just" eaLnBrk="1" hangingPunct="1">
              <a:spcBef>
                <a:spcPct val="50000"/>
              </a:spcBef>
              <a:defRPr/>
            </a:pPr>
            <a:r>
              <a:rPr lang="en-US" sz="2800" dirty="0">
                <a:solidFill>
                  <a:srgbClr val="000000"/>
                </a:solidFill>
                <a:latin typeface="iCiel Baliho Script" pitchFamily="50" charset="0"/>
              </a:rPr>
              <a:t>TÂY NAM</a:t>
            </a:r>
          </a:p>
        </p:txBody>
      </p:sp>
      <p:grpSp>
        <p:nvGrpSpPr>
          <p:cNvPr id="24" name="Group 23">
            <a:extLst>
              <a:ext uri="{FF2B5EF4-FFF2-40B4-BE49-F238E27FC236}">
                <a16:creationId xmlns:a16="http://schemas.microsoft.com/office/drawing/2014/main" id="{CF65133C-0BA9-42C8-B629-17D7FA861100}"/>
              </a:ext>
            </a:extLst>
          </p:cNvPr>
          <p:cNvGrpSpPr/>
          <p:nvPr/>
        </p:nvGrpSpPr>
        <p:grpSpPr>
          <a:xfrm>
            <a:off x="833228" y="81727"/>
            <a:ext cx="10491264" cy="1225899"/>
            <a:chOff x="833228" y="81727"/>
            <a:chExt cx="10491264" cy="1225899"/>
          </a:xfrm>
        </p:grpSpPr>
        <p:sp>
          <p:nvSpPr>
            <p:cNvPr id="33" name="Rectangle 32">
              <a:extLst>
                <a:ext uri="{FF2B5EF4-FFF2-40B4-BE49-F238E27FC236}">
                  <a16:creationId xmlns:a16="http://schemas.microsoft.com/office/drawing/2014/main" id="{4A0655E5-CD0E-4AAB-A34E-5157A55FD087}"/>
                </a:ext>
              </a:extLst>
            </p:cNvPr>
            <p:cNvSpPr/>
            <p:nvPr/>
          </p:nvSpPr>
          <p:spPr>
            <a:xfrm>
              <a:off x="1671293" y="107297"/>
              <a:ext cx="9653199" cy="1200329"/>
            </a:xfrm>
            <a:prstGeom prst="rect">
              <a:avLst/>
            </a:prstGeom>
            <a:solidFill>
              <a:schemeClr val="accent4">
                <a:lumMod val="40000"/>
                <a:lumOff val="60000"/>
              </a:schemeClr>
            </a:solidFill>
          </p:spPr>
          <p:txBody>
            <a:bodyPr wrap="square" lIns="91440" tIns="45720" rIns="91440" bIns="45720">
              <a:spAutoFit/>
            </a:bodyPr>
            <a:lstStyle/>
            <a:p>
              <a:pPr algn="ctr"/>
              <a:r>
                <a:rPr lang="en-US" sz="72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6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3 SVN-PF Din Text Pro C" panose="02000506020000020004" pitchFamily="2" charset="0"/>
                </a:rPr>
                <a:t>3. PHƯƠNG HƯỚNG TRÊN BẢN ĐỒ</a:t>
              </a:r>
              <a:endParaRPr lang="en-US" sz="80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34" name="Picture 2" descr="Gps Icon - Location Icon, Transparent Png - 1212x837 (#2744086) PNG Image -  PngJoy">
              <a:extLst>
                <a:ext uri="{FF2B5EF4-FFF2-40B4-BE49-F238E27FC236}">
                  <a16:creationId xmlns:a16="http://schemas.microsoft.com/office/drawing/2014/main" id="{9CE6EDD3-0A23-477D-B95B-0982C5012F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228" y="81727"/>
              <a:ext cx="1759228" cy="1215467"/>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3" name="Table 2">
            <a:extLst>
              <a:ext uri="{FF2B5EF4-FFF2-40B4-BE49-F238E27FC236}">
                <a16:creationId xmlns:a16="http://schemas.microsoft.com/office/drawing/2014/main" id="{778D04D4-095B-4108-A7E2-D19B410514F2}"/>
              </a:ext>
            </a:extLst>
          </p:cNvPr>
          <p:cNvGraphicFramePr>
            <a:graphicFrameLocks noGrp="1"/>
          </p:cNvGraphicFramePr>
          <p:nvPr>
            <p:extLst>
              <p:ext uri="{D42A27DB-BD31-4B8C-83A1-F6EECF244321}">
                <p14:modId xmlns:p14="http://schemas.microsoft.com/office/powerpoint/2010/main" val="3485234228"/>
              </p:ext>
            </p:extLst>
          </p:nvPr>
        </p:nvGraphicFramePr>
        <p:xfrm>
          <a:off x="20480" y="2501834"/>
          <a:ext cx="5617445" cy="4274439"/>
        </p:xfrm>
        <a:graphic>
          <a:graphicData uri="http://schemas.openxmlformats.org/drawingml/2006/table">
            <a:tbl>
              <a:tblPr firstRow="1" firstCol="1" bandRow="1">
                <a:tableStyleId>{5C22544A-7EE6-4342-B048-85BDC9FD1C3A}</a:tableStyleId>
              </a:tblPr>
              <a:tblGrid>
                <a:gridCol w="3022137">
                  <a:extLst>
                    <a:ext uri="{9D8B030D-6E8A-4147-A177-3AD203B41FA5}">
                      <a16:colId xmlns:a16="http://schemas.microsoft.com/office/drawing/2014/main" val="3090539580"/>
                    </a:ext>
                  </a:extLst>
                </a:gridCol>
                <a:gridCol w="2595308">
                  <a:extLst>
                    <a:ext uri="{9D8B030D-6E8A-4147-A177-3AD203B41FA5}">
                      <a16:colId xmlns:a16="http://schemas.microsoft.com/office/drawing/2014/main" val="1318205839"/>
                    </a:ext>
                  </a:extLst>
                </a:gridCol>
              </a:tblGrid>
              <a:tr h="0">
                <a:tc>
                  <a:txBody>
                    <a:bodyPr/>
                    <a:lstStyle/>
                    <a:p>
                      <a:pPr marL="0" marR="0" indent="0" algn="ctr">
                        <a:lnSpc>
                          <a:spcPct val="115000"/>
                        </a:lnSpc>
                        <a:spcBef>
                          <a:spcPts val="0"/>
                        </a:spcBef>
                        <a:spcAft>
                          <a:spcPts val="0"/>
                        </a:spcAft>
                      </a:pPr>
                      <a:r>
                        <a:rPr lang="en-US" sz="3200" dirty="0" err="1">
                          <a:solidFill>
                            <a:srgbClr val="0070C0"/>
                          </a:solidFill>
                          <a:effectLst/>
                          <a:latin typeface="#9Slide03 SVN-PF Din Text Pro C" panose="02000506020000020004" pitchFamily="2" charset="0"/>
                        </a:rPr>
                        <a:t>Gợi</a:t>
                      </a:r>
                      <a:r>
                        <a:rPr lang="en-US" sz="3200" dirty="0">
                          <a:solidFill>
                            <a:srgbClr val="0070C0"/>
                          </a:solidFill>
                          <a:effectLst/>
                          <a:latin typeface="#9Slide03 SVN-PF Din Text Pro C" panose="02000506020000020004" pitchFamily="2" charset="0"/>
                        </a:rPr>
                        <a:t> ý</a:t>
                      </a:r>
                      <a:endParaRPr lang="en-US" sz="3200" dirty="0">
                        <a:solidFill>
                          <a:srgbClr val="0070C0"/>
                        </a:solidFill>
                        <a:effectLst/>
                        <a:latin typeface="#9Slide03 SVN-PF Din Text Pro C" panose="02000506020000020004" pitchFamily="2" charset="0"/>
                        <a:ea typeface="Tahoma" panose="020B0604030504040204" pitchFamily="34" charset="0"/>
                      </a:endParaRPr>
                    </a:p>
                  </a:txBody>
                  <a:tcPr marL="68580" marR="68580" marT="0" marB="0">
                    <a:solidFill>
                      <a:schemeClr val="accent4">
                        <a:lumMod val="60000"/>
                        <a:lumOff val="40000"/>
                      </a:schemeClr>
                    </a:solidFill>
                  </a:tcPr>
                </a:tc>
                <a:tc>
                  <a:txBody>
                    <a:bodyPr/>
                    <a:lstStyle/>
                    <a:p>
                      <a:pPr marL="0" marR="0" indent="0" algn="ctr">
                        <a:lnSpc>
                          <a:spcPct val="115000"/>
                        </a:lnSpc>
                        <a:spcBef>
                          <a:spcPts val="0"/>
                        </a:spcBef>
                        <a:spcAft>
                          <a:spcPts val="0"/>
                        </a:spcAft>
                      </a:pPr>
                      <a:r>
                        <a:rPr lang="en-US" sz="3200" dirty="0" err="1">
                          <a:solidFill>
                            <a:srgbClr val="0070C0"/>
                          </a:solidFill>
                          <a:effectLst/>
                          <a:latin typeface="#9Slide03 SVN-PF Din Text Pro C" panose="02000506020000020004" pitchFamily="2" charset="0"/>
                        </a:rPr>
                        <a:t>Trả</a:t>
                      </a:r>
                      <a:r>
                        <a:rPr lang="en-US" sz="3200" dirty="0">
                          <a:solidFill>
                            <a:srgbClr val="0070C0"/>
                          </a:solidFill>
                          <a:effectLst/>
                          <a:latin typeface="#9Slide03 SVN-PF Din Text Pro C" panose="02000506020000020004" pitchFamily="2" charset="0"/>
                        </a:rPr>
                        <a:t> </a:t>
                      </a:r>
                      <a:r>
                        <a:rPr lang="en-US" sz="3200" dirty="0" err="1">
                          <a:solidFill>
                            <a:srgbClr val="0070C0"/>
                          </a:solidFill>
                          <a:effectLst/>
                          <a:latin typeface="#9Slide03 SVN-PF Din Text Pro C" panose="02000506020000020004" pitchFamily="2" charset="0"/>
                        </a:rPr>
                        <a:t>lời</a:t>
                      </a:r>
                      <a:endParaRPr lang="en-US" sz="3200" dirty="0">
                        <a:solidFill>
                          <a:srgbClr val="0070C0"/>
                        </a:solidFill>
                        <a:effectLst/>
                        <a:latin typeface="#9Slide03 SVN-PF Din Text Pro C" panose="02000506020000020004" pitchFamily="2" charset="0"/>
                        <a:ea typeface="Tahoma" panose="020B060403050404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1526799526"/>
                  </a:ext>
                </a:extLst>
              </a:tr>
              <a:tr h="0">
                <a:tc>
                  <a:txBody>
                    <a:bodyPr/>
                    <a:lstStyle/>
                    <a:p>
                      <a:pPr marL="0" marR="0" indent="0" algn="just">
                        <a:lnSpc>
                          <a:spcPct val="115000"/>
                        </a:lnSpc>
                        <a:spcBef>
                          <a:spcPts val="0"/>
                        </a:spcBef>
                        <a:spcAft>
                          <a:spcPts val="0"/>
                        </a:spcAft>
                      </a:pPr>
                      <a:r>
                        <a:rPr lang="en-US" sz="2800" dirty="0" err="1">
                          <a:solidFill>
                            <a:srgbClr val="002060"/>
                          </a:solidFill>
                          <a:effectLst/>
                          <a:latin typeface="#9Slide03 SVN-PF Din Text Pro C" panose="02000506020000020004" pitchFamily="2" charset="0"/>
                        </a:rPr>
                        <a:t>Có</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mấy</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hướng</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chính</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Đó</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là</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các</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hướng</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nào</a:t>
                      </a:r>
                      <a:r>
                        <a:rPr lang="en-US" sz="2800" dirty="0">
                          <a:solidFill>
                            <a:srgbClr val="002060"/>
                          </a:solidFill>
                          <a:effectLst/>
                          <a:latin typeface="#9Slide03 SVN-PF Din Text Pro C" panose="02000506020000020004" pitchFamily="2" charset="0"/>
                        </a:rPr>
                        <a:t>?</a:t>
                      </a:r>
                      <a:endParaRPr lang="en-US" sz="2800" dirty="0">
                        <a:solidFill>
                          <a:srgbClr val="002060"/>
                        </a:solidFill>
                        <a:effectLst/>
                        <a:latin typeface="#9Slide03 SVN-PF Din Text Pro C" panose="02000506020000020004" pitchFamily="2" charset="0"/>
                        <a:ea typeface="Tahoma" panose="020B0604030504040204" pitchFamily="34" charset="0"/>
                      </a:endParaRPr>
                    </a:p>
                  </a:txBody>
                  <a:tcPr marL="68580" marR="68580" marT="0" marB="0">
                    <a:solidFill>
                      <a:schemeClr val="accent4">
                        <a:lumMod val="60000"/>
                        <a:lumOff val="40000"/>
                      </a:schemeClr>
                    </a:solidFill>
                  </a:tcPr>
                </a:tc>
                <a:tc>
                  <a:txBody>
                    <a:bodyPr/>
                    <a:lstStyle/>
                    <a:p>
                      <a:pPr marL="0" marR="0" indent="0" algn="just">
                        <a:lnSpc>
                          <a:spcPct val="115000"/>
                        </a:lnSpc>
                        <a:spcBef>
                          <a:spcPts val="0"/>
                        </a:spcBef>
                        <a:spcAft>
                          <a:spcPts val="0"/>
                        </a:spcAft>
                      </a:pPr>
                      <a:r>
                        <a:rPr lang="en-US" sz="2800" dirty="0">
                          <a:effectLst/>
                          <a:latin typeface="#9Slide03 SVN-PF Din Text Pro C" panose="02000506020000020004" pitchFamily="2" charset="0"/>
                        </a:rPr>
                        <a:t> </a:t>
                      </a:r>
                      <a:endParaRPr lang="en-US" sz="2800" dirty="0">
                        <a:effectLst/>
                        <a:latin typeface="#9Slide03 SVN-PF Din Text Pro C" panose="02000506020000020004" pitchFamily="2" charset="0"/>
                        <a:ea typeface="Tahoma" panose="020B060403050404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1024216049"/>
                  </a:ext>
                </a:extLst>
              </a:tr>
              <a:tr h="0">
                <a:tc>
                  <a:txBody>
                    <a:bodyPr/>
                    <a:lstStyle/>
                    <a:p>
                      <a:pPr marL="0" marR="0" indent="0" algn="just">
                        <a:lnSpc>
                          <a:spcPct val="115000"/>
                        </a:lnSpc>
                        <a:spcBef>
                          <a:spcPts val="0"/>
                        </a:spcBef>
                        <a:spcAft>
                          <a:spcPts val="0"/>
                        </a:spcAft>
                      </a:pPr>
                      <a:r>
                        <a:rPr lang="en-US" sz="2800">
                          <a:solidFill>
                            <a:srgbClr val="002060"/>
                          </a:solidFill>
                          <a:effectLst/>
                          <a:latin typeface="#9Slide03 SVN-PF Din Text Pro C" panose="02000506020000020004" pitchFamily="2" charset="0"/>
                        </a:rPr>
                        <a:t>Đầu trên kinh tuyến chỉ hướng nào? </a:t>
                      </a:r>
                      <a:endParaRPr lang="en-US" sz="2800">
                        <a:solidFill>
                          <a:srgbClr val="002060"/>
                        </a:solidFill>
                        <a:effectLst/>
                        <a:latin typeface="#9Slide03 SVN-PF Din Text Pro C" panose="02000506020000020004" pitchFamily="2" charset="0"/>
                        <a:ea typeface="Tahoma" panose="020B0604030504040204" pitchFamily="34" charset="0"/>
                      </a:endParaRPr>
                    </a:p>
                  </a:txBody>
                  <a:tcPr marL="68580" marR="68580" marT="0" marB="0">
                    <a:solidFill>
                      <a:schemeClr val="accent4">
                        <a:lumMod val="60000"/>
                        <a:lumOff val="40000"/>
                      </a:schemeClr>
                    </a:solidFill>
                  </a:tcPr>
                </a:tc>
                <a:tc>
                  <a:txBody>
                    <a:bodyPr/>
                    <a:lstStyle/>
                    <a:p>
                      <a:pPr marL="0" marR="0" indent="0" algn="just">
                        <a:lnSpc>
                          <a:spcPct val="115000"/>
                        </a:lnSpc>
                        <a:spcBef>
                          <a:spcPts val="0"/>
                        </a:spcBef>
                        <a:spcAft>
                          <a:spcPts val="0"/>
                        </a:spcAft>
                      </a:pPr>
                      <a:r>
                        <a:rPr lang="en-US" sz="2800" dirty="0">
                          <a:effectLst/>
                          <a:latin typeface="#9Slide03 SVN-PF Din Text Pro C" panose="02000506020000020004" pitchFamily="2" charset="0"/>
                        </a:rPr>
                        <a:t> </a:t>
                      </a:r>
                      <a:endParaRPr lang="en-US" sz="2800" dirty="0">
                        <a:effectLst/>
                        <a:latin typeface="#9Slide03 SVN-PF Din Text Pro C" panose="02000506020000020004" pitchFamily="2" charset="0"/>
                        <a:ea typeface="Tahoma" panose="020B060403050404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130054747"/>
                  </a:ext>
                </a:extLst>
              </a:tr>
              <a:tr h="0">
                <a:tc>
                  <a:txBody>
                    <a:bodyPr/>
                    <a:lstStyle/>
                    <a:p>
                      <a:pPr marL="0" marR="0" indent="0" algn="just">
                        <a:lnSpc>
                          <a:spcPct val="115000"/>
                        </a:lnSpc>
                        <a:spcBef>
                          <a:spcPts val="0"/>
                        </a:spcBef>
                        <a:spcAft>
                          <a:spcPts val="0"/>
                        </a:spcAft>
                      </a:pPr>
                      <a:r>
                        <a:rPr lang="en-US" sz="2800">
                          <a:solidFill>
                            <a:srgbClr val="002060"/>
                          </a:solidFill>
                          <a:effectLst/>
                          <a:latin typeface="#9Slide03 SVN-PF Din Text Pro C" panose="02000506020000020004" pitchFamily="2" charset="0"/>
                        </a:rPr>
                        <a:t>Đầu dưới kinh tuyến chỉ hướng nào? </a:t>
                      </a:r>
                      <a:endParaRPr lang="en-US" sz="2800">
                        <a:solidFill>
                          <a:srgbClr val="002060"/>
                        </a:solidFill>
                        <a:effectLst/>
                        <a:latin typeface="#9Slide03 SVN-PF Din Text Pro C" panose="02000506020000020004" pitchFamily="2" charset="0"/>
                        <a:ea typeface="Tahoma" panose="020B0604030504040204" pitchFamily="34" charset="0"/>
                      </a:endParaRPr>
                    </a:p>
                  </a:txBody>
                  <a:tcPr marL="68580" marR="68580" marT="0" marB="0">
                    <a:solidFill>
                      <a:schemeClr val="accent4">
                        <a:lumMod val="60000"/>
                        <a:lumOff val="40000"/>
                      </a:schemeClr>
                    </a:solidFill>
                  </a:tcPr>
                </a:tc>
                <a:tc>
                  <a:txBody>
                    <a:bodyPr/>
                    <a:lstStyle/>
                    <a:p>
                      <a:pPr marL="0" marR="0" indent="0" algn="just">
                        <a:lnSpc>
                          <a:spcPct val="115000"/>
                        </a:lnSpc>
                        <a:spcBef>
                          <a:spcPts val="0"/>
                        </a:spcBef>
                        <a:spcAft>
                          <a:spcPts val="0"/>
                        </a:spcAft>
                      </a:pPr>
                      <a:r>
                        <a:rPr lang="en-US" sz="2800" dirty="0">
                          <a:effectLst/>
                          <a:latin typeface="#9Slide03 SVN-PF Din Text Pro C" panose="02000506020000020004" pitchFamily="2" charset="0"/>
                        </a:rPr>
                        <a:t> </a:t>
                      </a:r>
                      <a:endParaRPr lang="en-US" sz="2800" dirty="0">
                        <a:effectLst/>
                        <a:latin typeface="#9Slide03 SVN-PF Din Text Pro C" panose="02000506020000020004" pitchFamily="2" charset="0"/>
                        <a:ea typeface="Tahoma" panose="020B060403050404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1272992528"/>
                  </a:ext>
                </a:extLst>
              </a:tr>
              <a:tr h="0">
                <a:tc>
                  <a:txBody>
                    <a:bodyPr/>
                    <a:lstStyle/>
                    <a:p>
                      <a:pPr marL="0" marR="0" indent="0" algn="just">
                        <a:lnSpc>
                          <a:spcPct val="115000"/>
                        </a:lnSpc>
                        <a:spcBef>
                          <a:spcPts val="0"/>
                        </a:spcBef>
                        <a:spcAft>
                          <a:spcPts val="0"/>
                        </a:spcAft>
                      </a:pPr>
                      <a:r>
                        <a:rPr lang="en-US" sz="2800" dirty="0" err="1">
                          <a:solidFill>
                            <a:srgbClr val="002060"/>
                          </a:solidFill>
                          <a:effectLst/>
                          <a:latin typeface="#9Slide03 SVN-PF Din Text Pro C" panose="02000506020000020004" pitchFamily="2" charset="0"/>
                        </a:rPr>
                        <a:t>Đầu</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bên</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trái</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vĩ</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tuyến</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chỉ</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hướng</a:t>
                      </a:r>
                      <a:r>
                        <a:rPr lang="en-US" sz="2800" dirty="0">
                          <a:solidFill>
                            <a:srgbClr val="002060"/>
                          </a:solidFill>
                          <a:effectLst/>
                          <a:latin typeface="#9Slide03 SVN-PF Din Text Pro C" panose="02000506020000020004" pitchFamily="2" charset="0"/>
                        </a:rPr>
                        <a:t> </a:t>
                      </a:r>
                      <a:r>
                        <a:rPr lang="en-US" sz="2800" dirty="0" err="1">
                          <a:solidFill>
                            <a:srgbClr val="002060"/>
                          </a:solidFill>
                          <a:effectLst/>
                          <a:latin typeface="#9Slide03 SVN-PF Din Text Pro C" panose="02000506020000020004" pitchFamily="2" charset="0"/>
                        </a:rPr>
                        <a:t>nào</a:t>
                      </a:r>
                      <a:r>
                        <a:rPr lang="en-US" sz="2800" dirty="0">
                          <a:solidFill>
                            <a:srgbClr val="002060"/>
                          </a:solidFill>
                          <a:effectLst/>
                          <a:latin typeface="#9Slide03 SVN-PF Din Text Pro C" panose="02000506020000020004" pitchFamily="2" charset="0"/>
                        </a:rPr>
                        <a:t>? </a:t>
                      </a:r>
                      <a:endParaRPr lang="en-US" sz="2800" dirty="0">
                        <a:solidFill>
                          <a:srgbClr val="002060"/>
                        </a:solidFill>
                        <a:effectLst/>
                        <a:latin typeface="#9Slide03 SVN-PF Din Text Pro C" panose="02000506020000020004" pitchFamily="2" charset="0"/>
                        <a:ea typeface="Tahoma" panose="020B0604030504040204" pitchFamily="34" charset="0"/>
                      </a:endParaRPr>
                    </a:p>
                  </a:txBody>
                  <a:tcPr marL="68580" marR="68580" marT="0" marB="0">
                    <a:solidFill>
                      <a:schemeClr val="accent4">
                        <a:lumMod val="60000"/>
                        <a:lumOff val="40000"/>
                      </a:schemeClr>
                    </a:solidFill>
                  </a:tcPr>
                </a:tc>
                <a:tc>
                  <a:txBody>
                    <a:bodyPr/>
                    <a:lstStyle/>
                    <a:p>
                      <a:pPr marL="0" marR="0" indent="0" algn="just">
                        <a:lnSpc>
                          <a:spcPct val="115000"/>
                        </a:lnSpc>
                        <a:spcBef>
                          <a:spcPts val="0"/>
                        </a:spcBef>
                        <a:spcAft>
                          <a:spcPts val="0"/>
                        </a:spcAft>
                      </a:pPr>
                      <a:r>
                        <a:rPr lang="en-US" sz="2800" dirty="0">
                          <a:effectLst/>
                          <a:latin typeface="#9Slide03 SVN-PF Din Text Pro C" panose="02000506020000020004" pitchFamily="2" charset="0"/>
                        </a:rPr>
                        <a:t> </a:t>
                      </a:r>
                      <a:endParaRPr lang="en-US" sz="2800" dirty="0">
                        <a:effectLst/>
                        <a:latin typeface="#9Slide03 SVN-PF Din Text Pro C" panose="02000506020000020004" pitchFamily="2" charset="0"/>
                        <a:ea typeface="Tahoma" panose="020B060403050404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788814840"/>
                  </a:ext>
                </a:extLst>
              </a:tr>
            </a:tbl>
          </a:graphicData>
        </a:graphic>
      </p:graphicFrame>
      <p:sp>
        <p:nvSpPr>
          <p:cNvPr id="36" name="TextBox 35">
            <a:extLst>
              <a:ext uri="{FF2B5EF4-FFF2-40B4-BE49-F238E27FC236}">
                <a16:creationId xmlns:a16="http://schemas.microsoft.com/office/drawing/2014/main" id="{A1C68D18-8FB2-4DFC-A362-527CF350C5BE}"/>
              </a:ext>
            </a:extLst>
          </p:cNvPr>
          <p:cNvSpPr txBox="1"/>
          <p:nvPr/>
        </p:nvSpPr>
        <p:spPr>
          <a:xfrm>
            <a:off x="7105677" y="5843936"/>
            <a:ext cx="3547633" cy="584775"/>
          </a:xfrm>
          <a:prstGeom prst="rect">
            <a:avLst/>
          </a:prstGeom>
          <a:noFill/>
        </p:spPr>
        <p:txBody>
          <a:bodyPr wrap="square">
            <a:spAutoFit/>
          </a:bodyPr>
          <a:lstStyle/>
          <a:p>
            <a:pPr algn="ctr"/>
            <a:r>
              <a:rPr lang="en-US" sz="3200" dirty="0" err="1">
                <a:solidFill>
                  <a:srgbClr val="002060"/>
                </a:solidFill>
                <a:latin typeface="#9Slide03 SVN-PF Din Text Pro C" panose="02000506020000020004" pitchFamily="2" charset="0"/>
              </a:rPr>
              <a:t>Hình</a:t>
            </a:r>
            <a:r>
              <a:rPr lang="en-US" sz="3200" dirty="0">
                <a:solidFill>
                  <a:srgbClr val="002060"/>
                </a:solidFill>
                <a:latin typeface="#9Slide03 SVN-PF Din Text Pro C" panose="02000506020000020004" pitchFamily="2" charset="0"/>
              </a:rPr>
              <a:t> 2: </a:t>
            </a:r>
            <a:r>
              <a:rPr lang="en-US" sz="3200" dirty="0" err="1">
                <a:solidFill>
                  <a:srgbClr val="002060"/>
                </a:solidFill>
                <a:latin typeface="#9Slide03 SVN-PF Din Text Pro C" panose="02000506020000020004" pitchFamily="2" charset="0"/>
              </a:rPr>
              <a:t>Các</a:t>
            </a:r>
            <a:r>
              <a:rPr lang="en-US" sz="3200" dirty="0">
                <a:solidFill>
                  <a:srgbClr val="002060"/>
                </a:solidFill>
                <a:latin typeface="#9Slide03 SVN-PF Din Text Pro C" panose="02000506020000020004" pitchFamily="2" charset="0"/>
              </a:rPr>
              <a:t> </a:t>
            </a:r>
            <a:r>
              <a:rPr lang="en-US" sz="3200" dirty="0" err="1">
                <a:solidFill>
                  <a:srgbClr val="002060"/>
                </a:solidFill>
                <a:latin typeface="#9Slide03 SVN-PF Din Text Pro C" panose="02000506020000020004" pitchFamily="2" charset="0"/>
              </a:rPr>
              <a:t>hướng</a:t>
            </a:r>
            <a:r>
              <a:rPr lang="en-US" sz="3200" dirty="0">
                <a:solidFill>
                  <a:srgbClr val="002060"/>
                </a:solidFill>
                <a:latin typeface="#9Slide03 SVN-PF Din Text Pro C" panose="02000506020000020004" pitchFamily="2" charset="0"/>
              </a:rPr>
              <a:t> </a:t>
            </a:r>
            <a:r>
              <a:rPr lang="en-US" sz="3200" dirty="0" err="1">
                <a:solidFill>
                  <a:srgbClr val="002060"/>
                </a:solidFill>
                <a:latin typeface="#9Slide03 SVN-PF Din Text Pro C" panose="02000506020000020004" pitchFamily="2" charset="0"/>
              </a:rPr>
              <a:t>chính</a:t>
            </a:r>
            <a:endParaRPr lang="en-US" sz="3200" dirty="0">
              <a:solidFill>
                <a:srgbClr val="002060"/>
              </a:solidFill>
              <a:latin typeface="#9Slide03 SVN-PF Din Text Pro C" panose="02000506020000020004" pitchFamily="2" charset="0"/>
            </a:endParaRPr>
          </a:p>
        </p:txBody>
      </p:sp>
      <p:sp>
        <p:nvSpPr>
          <p:cNvPr id="37" name="TextBox 36">
            <a:extLst>
              <a:ext uri="{FF2B5EF4-FFF2-40B4-BE49-F238E27FC236}">
                <a16:creationId xmlns:a16="http://schemas.microsoft.com/office/drawing/2014/main" id="{1A63A777-6706-427D-882C-C0DE3B3815EC}"/>
              </a:ext>
            </a:extLst>
          </p:cNvPr>
          <p:cNvSpPr txBox="1"/>
          <p:nvPr/>
        </p:nvSpPr>
        <p:spPr>
          <a:xfrm>
            <a:off x="3022042" y="3013314"/>
            <a:ext cx="2585607" cy="954107"/>
          </a:xfrm>
          <a:prstGeom prst="rect">
            <a:avLst/>
          </a:prstGeom>
          <a:noFill/>
        </p:spPr>
        <p:txBody>
          <a:bodyPr wrap="square">
            <a:spAutoFit/>
          </a:bodyPr>
          <a:lstStyle/>
          <a:p>
            <a:pPr algn="ctr"/>
            <a:r>
              <a:rPr lang="en-US" sz="2800" dirty="0">
                <a:solidFill>
                  <a:srgbClr val="FF0000"/>
                </a:solidFill>
                <a:latin typeface="#9Slide03 SVN-PF Din Text Pro C" panose="02000506020000020004" pitchFamily="2" charset="0"/>
              </a:rPr>
              <a:t>8 </a:t>
            </a:r>
            <a:r>
              <a:rPr lang="en-US" sz="2800" dirty="0" err="1">
                <a:solidFill>
                  <a:srgbClr val="FF0000"/>
                </a:solidFill>
                <a:latin typeface="#9Slide03 SVN-PF Din Text Pro C" panose="02000506020000020004" pitchFamily="2" charset="0"/>
              </a:rPr>
              <a:t>hướng</a:t>
            </a:r>
            <a:r>
              <a:rPr lang="en-US" sz="2800" dirty="0">
                <a:solidFill>
                  <a:srgbClr val="FF0000"/>
                </a:solidFill>
                <a:latin typeface="#9Slide03 SVN-PF Din Text Pro C" panose="02000506020000020004" pitchFamily="2" charset="0"/>
              </a:rPr>
              <a:t>: B, N, Đ, T, ĐB, ĐN, TB, TN</a:t>
            </a:r>
          </a:p>
        </p:txBody>
      </p:sp>
      <p:sp>
        <p:nvSpPr>
          <p:cNvPr id="38" name="TextBox 37">
            <a:extLst>
              <a:ext uri="{FF2B5EF4-FFF2-40B4-BE49-F238E27FC236}">
                <a16:creationId xmlns:a16="http://schemas.microsoft.com/office/drawing/2014/main" id="{427A7BBE-93D2-4C4A-BA4A-42C7109FDFF6}"/>
              </a:ext>
            </a:extLst>
          </p:cNvPr>
          <p:cNvSpPr txBox="1"/>
          <p:nvPr/>
        </p:nvSpPr>
        <p:spPr>
          <a:xfrm>
            <a:off x="3519246" y="4122618"/>
            <a:ext cx="1591198" cy="646331"/>
          </a:xfrm>
          <a:prstGeom prst="rect">
            <a:avLst/>
          </a:prstGeom>
          <a:noFill/>
        </p:spPr>
        <p:txBody>
          <a:bodyPr wrap="square">
            <a:spAutoFit/>
          </a:bodyPr>
          <a:lstStyle/>
          <a:p>
            <a:pPr algn="ctr"/>
            <a:r>
              <a:rPr lang="en-US" sz="3600" dirty="0" err="1">
                <a:solidFill>
                  <a:srgbClr val="FF0000"/>
                </a:solidFill>
                <a:latin typeface="#9Slide03 SVN-PF Din Text Pro C" panose="02000506020000020004" pitchFamily="2" charset="0"/>
              </a:rPr>
              <a:t>Bắc</a:t>
            </a:r>
            <a:endParaRPr lang="en-US" sz="3600" dirty="0">
              <a:solidFill>
                <a:srgbClr val="FF0000"/>
              </a:solidFill>
              <a:latin typeface="#9Slide03 SVN-PF Din Text Pro C" panose="02000506020000020004" pitchFamily="2" charset="0"/>
            </a:endParaRPr>
          </a:p>
        </p:txBody>
      </p:sp>
      <p:sp>
        <p:nvSpPr>
          <p:cNvPr id="39" name="TextBox 38">
            <a:extLst>
              <a:ext uri="{FF2B5EF4-FFF2-40B4-BE49-F238E27FC236}">
                <a16:creationId xmlns:a16="http://schemas.microsoft.com/office/drawing/2014/main" id="{0BFE1F20-9CC4-4FA0-BBA8-A214872DDD08}"/>
              </a:ext>
            </a:extLst>
          </p:cNvPr>
          <p:cNvSpPr txBox="1"/>
          <p:nvPr/>
        </p:nvSpPr>
        <p:spPr>
          <a:xfrm>
            <a:off x="3590019" y="4934415"/>
            <a:ext cx="1591198" cy="646331"/>
          </a:xfrm>
          <a:prstGeom prst="rect">
            <a:avLst/>
          </a:prstGeom>
          <a:noFill/>
        </p:spPr>
        <p:txBody>
          <a:bodyPr wrap="square">
            <a:spAutoFit/>
          </a:bodyPr>
          <a:lstStyle/>
          <a:p>
            <a:pPr algn="ctr"/>
            <a:r>
              <a:rPr lang="en-US" sz="3600" dirty="0">
                <a:solidFill>
                  <a:srgbClr val="FF0000"/>
                </a:solidFill>
                <a:latin typeface="#9Slide03 SVN-PF Din Text Pro C" panose="02000506020000020004" pitchFamily="2" charset="0"/>
              </a:rPr>
              <a:t>Nam</a:t>
            </a:r>
          </a:p>
        </p:txBody>
      </p:sp>
      <p:sp>
        <p:nvSpPr>
          <p:cNvPr id="40" name="TextBox 39">
            <a:extLst>
              <a:ext uri="{FF2B5EF4-FFF2-40B4-BE49-F238E27FC236}">
                <a16:creationId xmlns:a16="http://schemas.microsoft.com/office/drawing/2014/main" id="{713CEA11-2EE7-4F3A-982A-FBEA64A1C5D9}"/>
              </a:ext>
            </a:extLst>
          </p:cNvPr>
          <p:cNvSpPr txBox="1"/>
          <p:nvPr/>
        </p:nvSpPr>
        <p:spPr>
          <a:xfrm>
            <a:off x="3519246" y="5884375"/>
            <a:ext cx="1591198" cy="646331"/>
          </a:xfrm>
          <a:prstGeom prst="rect">
            <a:avLst/>
          </a:prstGeom>
          <a:noFill/>
        </p:spPr>
        <p:txBody>
          <a:bodyPr wrap="square">
            <a:spAutoFit/>
          </a:bodyPr>
          <a:lstStyle/>
          <a:p>
            <a:pPr algn="ctr"/>
            <a:r>
              <a:rPr lang="en-US" sz="3600" dirty="0" err="1">
                <a:solidFill>
                  <a:srgbClr val="FF0000"/>
                </a:solidFill>
                <a:latin typeface="#9Slide03 SVN-PF Din Text Pro C" panose="02000506020000020004" pitchFamily="2" charset="0"/>
              </a:rPr>
              <a:t>Tây</a:t>
            </a:r>
            <a:endParaRPr lang="en-US" sz="3600" dirty="0">
              <a:solidFill>
                <a:srgbClr val="FF0000"/>
              </a:solidFill>
              <a:latin typeface="#9Slide03 SVN-PF Din Text Pro C" panose="02000506020000020004" pitchFamily="2" charset="0"/>
            </a:endParaRPr>
          </a:p>
        </p:txBody>
      </p:sp>
      <p:grpSp>
        <p:nvGrpSpPr>
          <p:cNvPr id="2" name="Group 1">
            <a:extLst>
              <a:ext uri="{FF2B5EF4-FFF2-40B4-BE49-F238E27FC236}">
                <a16:creationId xmlns:a16="http://schemas.microsoft.com/office/drawing/2014/main" id="{AE2837BE-0A0F-4E70-ADE8-0F71E18B780A}"/>
              </a:ext>
            </a:extLst>
          </p:cNvPr>
          <p:cNvGrpSpPr/>
          <p:nvPr/>
        </p:nvGrpSpPr>
        <p:grpSpPr>
          <a:xfrm>
            <a:off x="377841" y="1276771"/>
            <a:ext cx="4789006" cy="1145574"/>
            <a:chOff x="377841" y="1276771"/>
            <a:chExt cx="4789006" cy="1145574"/>
          </a:xfrm>
        </p:grpSpPr>
        <p:sp>
          <p:nvSpPr>
            <p:cNvPr id="41" name="TextBox 40">
              <a:extLst>
                <a:ext uri="{FF2B5EF4-FFF2-40B4-BE49-F238E27FC236}">
                  <a16:creationId xmlns:a16="http://schemas.microsoft.com/office/drawing/2014/main" id="{B1854391-93F7-4CCB-9A94-E20FBF2D00BF}"/>
                </a:ext>
              </a:extLst>
            </p:cNvPr>
            <p:cNvSpPr txBox="1"/>
            <p:nvPr/>
          </p:nvSpPr>
          <p:spPr>
            <a:xfrm>
              <a:off x="1343663" y="1288124"/>
              <a:ext cx="3823184" cy="1134221"/>
            </a:xfrm>
            <a:prstGeom prst="rect">
              <a:avLst/>
            </a:prstGeom>
            <a:solidFill>
              <a:schemeClr val="accent5">
                <a:lumMod val="20000"/>
                <a:lumOff val="80000"/>
              </a:schemeClr>
            </a:solidFill>
            <a:ln>
              <a:solidFill>
                <a:schemeClr val="tx1"/>
              </a:solidFill>
              <a:prstDash val="sysDot"/>
            </a:ln>
          </p:spPr>
          <p:txBody>
            <a:bodyPr wrap="square">
              <a:spAutoFit/>
            </a:bodyPr>
            <a:lstStyle/>
            <a:p>
              <a:pPr algn="just">
                <a:lnSpc>
                  <a:spcPct val="110000"/>
                </a:lnSpc>
              </a:pPr>
              <a:r>
                <a:rPr lang="vi-VN" altLang="en-US" sz="3200" dirty="0">
                  <a:latin typeface="#9Slide03 SVN-PF Din Text Pro C" panose="02000506020000020004" pitchFamily="2" charset="0"/>
                </a:rPr>
                <a:t>Quan sát hình </a:t>
              </a:r>
              <a:r>
                <a:rPr lang="en-US" altLang="en-US" sz="3200" dirty="0">
                  <a:latin typeface="#9Slide03 SVN-PF Din Text Pro C" panose="02000506020000020004" pitchFamily="2" charset="0"/>
                </a:rPr>
                <a:t>2. </a:t>
              </a:r>
              <a:r>
                <a:rPr lang="en-US" altLang="en-US" sz="3200" dirty="0" err="1">
                  <a:latin typeface="#9Slide03 SVN-PF Din Text Pro C" panose="02000506020000020004" pitchFamily="2" charset="0"/>
                </a:rPr>
                <a:t>Hoàn</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thành</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bảng</a:t>
              </a:r>
              <a:r>
                <a:rPr lang="en-US" altLang="en-US" sz="3200" dirty="0">
                  <a:latin typeface="#9Slide03 SVN-PF Din Text Pro C" panose="02000506020000020004" pitchFamily="2" charset="0"/>
                </a:rPr>
                <a:t> </a:t>
              </a:r>
              <a:r>
                <a:rPr lang="en-US" altLang="en-US" sz="3200" dirty="0">
                  <a:latin typeface="#9Slide03 SVN-PF Din Text Pro C" panose="02000506020000020004" pitchFamily="2" charset="0"/>
                  <a:sym typeface="Wingdings" panose="05000000000000000000" pitchFamily="2" charset="2"/>
                </a:rPr>
                <a:t> </a:t>
              </a:r>
              <a:r>
                <a:rPr lang="en-US" altLang="en-US" sz="3200" dirty="0" err="1">
                  <a:latin typeface="#9Slide03 SVN-PF Din Text Pro C" panose="02000506020000020004" pitchFamily="2" charset="0"/>
                  <a:sym typeface="Wingdings" panose="05000000000000000000" pitchFamily="2" charset="2"/>
                </a:rPr>
                <a:t>viết</a:t>
              </a:r>
              <a:r>
                <a:rPr lang="en-US" altLang="en-US" sz="3200" dirty="0">
                  <a:latin typeface="#9Slide03 SVN-PF Din Text Pro C" panose="02000506020000020004" pitchFamily="2" charset="0"/>
                  <a:sym typeface="Wingdings" panose="05000000000000000000" pitchFamily="2" charset="2"/>
                </a:rPr>
                <a:t> </a:t>
              </a:r>
              <a:r>
                <a:rPr lang="en-US" altLang="en-US" sz="3200" dirty="0" err="1">
                  <a:latin typeface="#9Slide03 SVN-PF Din Text Pro C" panose="02000506020000020004" pitchFamily="2" charset="0"/>
                  <a:sym typeface="Wingdings" panose="05000000000000000000" pitchFamily="2" charset="2"/>
                </a:rPr>
                <a:t>vào</a:t>
              </a:r>
              <a:r>
                <a:rPr lang="en-US" altLang="en-US" sz="3200" dirty="0">
                  <a:latin typeface="#9Slide03 SVN-PF Din Text Pro C" panose="02000506020000020004" pitchFamily="2" charset="0"/>
                  <a:sym typeface="Wingdings" panose="05000000000000000000" pitchFamily="2" charset="2"/>
                </a:rPr>
                <a:t> Ô Chat</a:t>
              </a:r>
              <a:endParaRPr lang="en-US" altLang="en-US" sz="3200" dirty="0">
                <a:latin typeface="#9Slide03 SVN-PF Din Text Pro C" panose="02000506020000020004" pitchFamily="2" charset="0"/>
              </a:endParaRPr>
            </a:p>
          </p:txBody>
        </p:sp>
        <p:pic>
          <p:nvPicPr>
            <p:cNvPr id="6146" name="Picture 2" descr="Cần cù khó bù thông minh, học như trâu cày nhiều khi chẳng hiệu quả bằng">
              <a:extLst>
                <a:ext uri="{FF2B5EF4-FFF2-40B4-BE49-F238E27FC236}">
                  <a16:creationId xmlns:a16="http://schemas.microsoft.com/office/drawing/2014/main" id="{9344702B-6589-4EA0-BA8F-2B717E9BA8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342" t="8581" r="25008"/>
            <a:stretch/>
          </p:blipFill>
          <p:spPr bwMode="auto">
            <a:xfrm>
              <a:off x="377841" y="1276771"/>
              <a:ext cx="965822" cy="113429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61393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wipe(down)">
                                      <p:cBhvr>
                                        <p:cTn id="21" dur="5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barn(inVertical)">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9">
                                            <p:txEl>
                                              <p:pRg st="0" end="0"/>
                                            </p:txEl>
                                          </p:spTgt>
                                        </p:tgtEl>
                                        <p:attrNameLst>
                                          <p:attrName>style.visibility</p:attrName>
                                        </p:attrNameLst>
                                      </p:cBhvr>
                                      <p:to>
                                        <p:strVal val="visible"/>
                                      </p:to>
                                    </p:set>
                                    <p:animEffect transition="in" filter="barn(inVertical)">
                                      <p:cBhvr>
                                        <p:cTn id="31" dur="500"/>
                                        <p:tgtEl>
                                          <p:spTgt spid="3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barn(inVertical)">
                                      <p:cBhvr>
                                        <p:cTn id="3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114800" y="-152400"/>
            <a:ext cx="2362200" cy="990600"/>
          </a:xfrm>
        </p:spPr>
        <p:txBody>
          <a:bodyPr/>
          <a:lstStyle/>
          <a:p>
            <a:br>
              <a:rPr lang="en-US" altLang="en-US" sz="2800"/>
            </a:br>
            <a:endParaRPr lang="en-US" altLang="en-US" sz="2800"/>
          </a:p>
        </p:txBody>
      </p:sp>
      <p:sp>
        <p:nvSpPr>
          <p:cNvPr id="9219" name="Line 3"/>
          <p:cNvSpPr>
            <a:spLocks noChangeShapeType="1"/>
          </p:cNvSpPr>
          <p:nvPr/>
        </p:nvSpPr>
        <p:spPr bwMode="auto">
          <a:xfrm>
            <a:off x="5486400" y="2362200"/>
            <a:ext cx="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0" name="Line 4"/>
          <p:cNvSpPr>
            <a:spLocks noChangeShapeType="1"/>
          </p:cNvSpPr>
          <p:nvPr/>
        </p:nvSpPr>
        <p:spPr bwMode="auto">
          <a:xfrm>
            <a:off x="4953000" y="2743200"/>
            <a:ext cx="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1" name="Line 5"/>
          <p:cNvSpPr>
            <a:spLocks noChangeShapeType="1"/>
          </p:cNvSpPr>
          <p:nvPr/>
        </p:nvSpPr>
        <p:spPr bwMode="auto">
          <a:xfrm>
            <a:off x="3810000" y="4648200"/>
            <a:ext cx="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9222" name="Picture 6" descr="Ban%2520do%2520Viet%2520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0"/>
            <a:ext cx="5943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3" name="Line 7"/>
          <p:cNvSpPr>
            <a:spLocks noChangeShapeType="1"/>
          </p:cNvSpPr>
          <p:nvPr/>
        </p:nvSpPr>
        <p:spPr bwMode="auto">
          <a:xfrm>
            <a:off x="6400800" y="3352800"/>
            <a:ext cx="5562600" cy="0"/>
          </a:xfrm>
          <a:prstGeom prst="line">
            <a:avLst/>
          </a:prstGeom>
          <a:noFill/>
          <a:ln w="285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44" name="Line 8"/>
          <p:cNvSpPr>
            <a:spLocks noChangeShapeType="1"/>
          </p:cNvSpPr>
          <p:nvPr/>
        </p:nvSpPr>
        <p:spPr bwMode="auto">
          <a:xfrm flipH="1">
            <a:off x="9220200" y="609600"/>
            <a:ext cx="0" cy="5562600"/>
          </a:xfrm>
          <a:prstGeom prst="line">
            <a:avLst/>
          </a:prstGeom>
          <a:noFill/>
          <a:ln w="285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45" name="AutoShape 9"/>
          <p:cNvSpPr>
            <a:spLocks noChangeArrowheads="1"/>
          </p:cNvSpPr>
          <p:nvPr/>
        </p:nvSpPr>
        <p:spPr bwMode="auto">
          <a:xfrm>
            <a:off x="8915400" y="3048000"/>
            <a:ext cx="609600" cy="609600"/>
          </a:xfrm>
          <a:prstGeom prst="star4">
            <a:avLst>
              <a:gd name="adj" fmla="val 1547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65550" name="Line 14"/>
          <p:cNvSpPr>
            <a:spLocks noChangeShapeType="1"/>
          </p:cNvSpPr>
          <p:nvPr/>
        </p:nvSpPr>
        <p:spPr bwMode="auto">
          <a:xfrm>
            <a:off x="6934200" y="609600"/>
            <a:ext cx="4572000" cy="5486400"/>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5553" name="Line 17"/>
          <p:cNvSpPr>
            <a:spLocks noChangeShapeType="1"/>
          </p:cNvSpPr>
          <p:nvPr/>
        </p:nvSpPr>
        <p:spPr bwMode="auto">
          <a:xfrm flipH="1">
            <a:off x="6629400" y="609600"/>
            <a:ext cx="5181600" cy="5486400"/>
          </a:xfrm>
          <a:prstGeom prst="line">
            <a:avLst/>
          </a:prstGeom>
          <a:noFill/>
          <a:ln w="381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TextBox 19">
            <a:extLst>
              <a:ext uri="{FF2B5EF4-FFF2-40B4-BE49-F238E27FC236}">
                <a16:creationId xmlns:a16="http://schemas.microsoft.com/office/drawing/2014/main" id="{751A8677-17A3-4C79-9DF6-857054750F74}"/>
              </a:ext>
            </a:extLst>
          </p:cNvPr>
          <p:cNvSpPr txBox="1"/>
          <p:nvPr/>
        </p:nvSpPr>
        <p:spPr>
          <a:xfrm>
            <a:off x="8915400" y="141537"/>
            <a:ext cx="893479" cy="523220"/>
          </a:xfrm>
          <a:prstGeom prst="rect">
            <a:avLst/>
          </a:prstGeom>
          <a:noFill/>
        </p:spPr>
        <p:txBody>
          <a:bodyPr wrap="square">
            <a:spAutoFit/>
          </a:bodyPr>
          <a:lstStyle/>
          <a:p>
            <a:pPr algn="just" eaLnBrk="1" hangingPunct="1">
              <a:spcBef>
                <a:spcPct val="50000"/>
              </a:spcBef>
              <a:defRPr/>
            </a:pPr>
            <a:r>
              <a:rPr lang="en-US" sz="2800" dirty="0">
                <a:solidFill>
                  <a:srgbClr val="000000"/>
                </a:solidFill>
                <a:latin typeface="iCiel Baliho Script" pitchFamily="50" charset="0"/>
              </a:rPr>
              <a:t>BẮC</a:t>
            </a:r>
          </a:p>
        </p:txBody>
      </p:sp>
      <p:sp>
        <p:nvSpPr>
          <p:cNvPr id="21" name="TextBox 20">
            <a:extLst>
              <a:ext uri="{FF2B5EF4-FFF2-40B4-BE49-F238E27FC236}">
                <a16:creationId xmlns:a16="http://schemas.microsoft.com/office/drawing/2014/main" id="{97C895FF-57C3-4D1A-B57F-99FF124769C1}"/>
              </a:ext>
            </a:extLst>
          </p:cNvPr>
          <p:cNvSpPr txBox="1"/>
          <p:nvPr/>
        </p:nvSpPr>
        <p:spPr>
          <a:xfrm>
            <a:off x="8860094" y="6139190"/>
            <a:ext cx="893479" cy="523220"/>
          </a:xfrm>
          <a:prstGeom prst="rect">
            <a:avLst/>
          </a:prstGeom>
          <a:noFill/>
        </p:spPr>
        <p:txBody>
          <a:bodyPr wrap="square">
            <a:spAutoFit/>
          </a:bodyPr>
          <a:lstStyle/>
          <a:p>
            <a:pPr algn="just" eaLnBrk="1" hangingPunct="1">
              <a:spcBef>
                <a:spcPct val="50000"/>
              </a:spcBef>
              <a:defRPr/>
            </a:pPr>
            <a:r>
              <a:rPr lang="en-US" sz="2800" dirty="0">
                <a:solidFill>
                  <a:srgbClr val="000000"/>
                </a:solidFill>
                <a:latin typeface="iCiel Baliho Script" pitchFamily="50" charset="0"/>
              </a:rPr>
              <a:t>NAM</a:t>
            </a:r>
          </a:p>
        </p:txBody>
      </p:sp>
      <p:sp>
        <p:nvSpPr>
          <p:cNvPr id="22" name="TextBox 21">
            <a:extLst>
              <a:ext uri="{FF2B5EF4-FFF2-40B4-BE49-F238E27FC236}">
                <a16:creationId xmlns:a16="http://schemas.microsoft.com/office/drawing/2014/main" id="{4888E800-F782-4839-AC7D-2DFB510442BC}"/>
              </a:ext>
            </a:extLst>
          </p:cNvPr>
          <p:cNvSpPr txBox="1"/>
          <p:nvPr/>
        </p:nvSpPr>
        <p:spPr>
          <a:xfrm>
            <a:off x="10828990" y="196693"/>
            <a:ext cx="2000249" cy="523220"/>
          </a:xfrm>
          <a:prstGeom prst="rect">
            <a:avLst/>
          </a:prstGeom>
          <a:noFill/>
        </p:spPr>
        <p:txBody>
          <a:bodyPr wrap="square">
            <a:spAutoFit/>
          </a:bodyPr>
          <a:lstStyle/>
          <a:p>
            <a:pPr algn="just" eaLnBrk="1" hangingPunct="1">
              <a:spcBef>
                <a:spcPct val="50000"/>
              </a:spcBef>
              <a:defRPr/>
            </a:pPr>
            <a:r>
              <a:rPr lang="en-US" sz="2800" dirty="0">
                <a:solidFill>
                  <a:srgbClr val="000000"/>
                </a:solidFill>
                <a:latin typeface="iCiel Baliho Script" pitchFamily="50" charset="0"/>
              </a:rPr>
              <a:t>ĐÔNG BẮC</a:t>
            </a:r>
          </a:p>
        </p:txBody>
      </p:sp>
      <p:sp>
        <p:nvSpPr>
          <p:cNvPr id="23" name="TextBox 22">
            <a:extLst>
              <a:ext uri="{FF2B5EF4-FFF2-40B4-BE49-F238E27FC236}">
                <a16:creationId xmlns:a16="http://schemas.microsoft.com/office/drawing/2014/main" id="{A5BFFBAE-D648-48CA-BD54-4A0F23F0FC5A}"/>
              </a:ext>
            </a:extLst>
          </p:cNvPr>
          <p:cNvSpPr txBox="1"/>
          <p:nvPr/>
        </p:nvSpPr>
        <p:spPr>
          <a:xfrm>
            <a:off x="10905190" y="6088660"/>
            <a:ext cx="2000249" cy="523220"/>
          </a:xfrm>
          <a:prstGeom prst="rect">
            <a:avLst/>
          </a:prstGeom>
          <a:noFill/>
        </p:spPr>
        <p:txBody>
          <a:bodyPr wrap="square">
            <a:spAutoFit/>
          </a:bodyPr>
          <a:lstStyle/>
          <a:p>
            <a:pPr algn="just" eaLnBrk="1" hangingPunct="1">
              <a:spcBef>
                <a:spcPct val="50000"/>
              </a:spcBef>
              <a:defRPr/>
            </a:pPr>
            <a:r>
              <a:rPr lang="en-US" sz="2800" dirty="0">
                <a:solidFill>
                  <a:srgbClr val="000000"/>
                </a:solidFill>
                <a:latin typeface="iCiel Baliho Script" pitchFamily="50" charset="0"/>
              </a:rPr>
              <a:t>ĐÔNG NAM</a:t>
            </a:r>
          </a:p>
        </p:txBody>
      </p:sp>
      <p:sp>
        <p:nvSpPr>
          <p:cNvPr id="24" name="TextBox 23">
            <a:extLst>
              <a:ext uri="{FF2B5EF4-FFF2-40B4-BE49-F238E27FC236}">
                <a16:creationId xmlns:a16="http://schemas.microsoft.com/office/drawing/2014/main" id="{3E0151DC-2E1A-4FE7-A6B7-B75A702669D3}"/>
              </a:ext>
            </a:extLst>
          </p:cNvPr>
          <p:cNvSpPr txBox="1"/>
          <p:nvPr/>
        </p:nvSpPr>
        <p:spPr>
          <a:xfrm>
            <a:off x="11333815" y="2841546"/>
            <a:ext cx="1400175" cy="523220"/>
          </a:xfrm>
          <a:prstGeom prst="rect">
            <a:avLst/>
          </a:prstGeom>
          <a:noFill/>
        </p:spPr>
        <p:txBody>
          <a:bodyPr wrap="square">
            <a:spAutoFit/>
          </a:bodyPr>
          <a:lstStyle/>
          <a:p>
            <a:pPr algn="just" eaLnBrk="1" hangingPunct="1">
              <a:spcBef>
                <a:spcPct val="50000"/>
              </a:spcBef>
              <a:defRPr/>
            </a:pPr>
            <a:r>
              <a:rPr lang="en-US" sz="2800" dirty="0">
                <a:solidFill>
                  <a:srgbClr val="000000"/>
                </a:solidFill>
                <a:latin typeface="iCiel Baliho Script" pitchFamily="50" charset="0"/>
              </a:rPr>
              <a:t>ĐÔNG</a:t>
            </a:r>
          </a:p>
        </p:txBody>
      </p:sp>
      <p:sp>
        <p:nvSpPr>
          <p:cNvPr id="25" name="TextBox 24">
            <a:extLst>
              <a:ext uri="{FF2B5EF4-FFF2-40B4-BE49-F238E27FC236}">
                <a16:creationId xmlns:a16="http://schemas.microsoft.com/office/drawing/2014/main" id="{879F1225-37C2-41A2-A922-E739F8E6D6DF}"/>
              </a:ext>
            </a:extLst>
          </p:cNvPr>
          <p:cNvSpPr txBox="1"/>
          <p:nvPr/>
        </p:nvSpPr>
        <p:spPr>
          <a:xfrm>
            <a:off x="5886144" y="86380"/>
            <a:ext cx="1486512" cy="523220"/>
          </a:xfrm>
          <a:prstGeom prst="rect">
            <a:avLst/>
          </a:prstGeom>
          <a:noFill/>
        </p:spPr>
        <p:txBody>
          <a:bodyPr wrap="square">
            <a:spAutoFit/>
          </a:bodyPr>
          <a:lstStyle/>
          <a:p>
            <a:pPr algn="just" eaLnBrk="1" hangingPunct="1">
              <a:spcBef>
                <a:spcPct val="50000"/>
              </a:spcBef>
              <a:defRPr/>
            </a:pPr>
            <a:r>
              <a:rPr lang="en-US" sz="2800" dirty="0">
                <a:solidFill>
                  <a:srgbClr val="000000"/>
                </a:solidFill>
                <a:latin typeface="iCiel Baliho Script" pitchFamily="50" charset="0"/>
              </a:rPr>
              <a:t>TÂY BẮC</a:t>
            </a:r>
          </a:p>
        </p:txBody>
      </p:sp>
      <p:sp>
        <p:nvSpPr>
          <p:cNvPr id="26" name="TextBox 25">
            <a:extLst>
              <a:ext uri="{FF2B5EF4-FFF2-40B4-BE49-F238E27FC236}">
                <a16:creationId xmlns:a16="http://schemas.microsoft.com/office/drawing/2014/main" id="{4F1E91E7-F6AB-44E8-8AFA-F4648961A942}"/>
              </a:ext>
            </a:extLst>
          </p:cNvPr>
          <p:cNvSpPr txBox="1"/>
          <p:nvPr/>
        </p:nvSpPr>
        <p:spPr>
          <a:xfrm>
            <a:off x="6394488" y="2900927"/>
            <a:ext cx="928841" cy="523220"/>
          </a:xfrm>
          <a:prstGeom prst="rect">
            <a:avLst/>
          </a:prstGeom>
          <a:noFill/>
        </p:spPr>
        <p:txBody>
          <a:bodyPr wrap="square">
            <a:spAutoFit/>
          </a:bodyPr>
          <a:lstStyle/>
          <a:p>
            <a:pPr algn="just" eaLnBrk="1" hangingPunct="1">
              <a:spcBef>
                <a:spcPct val="50000"/>
              </a:spcBef>
              <a:defRPr/>
            </a:pPr>
            <a:r>
              <a:rPr lang="en-US" sz="2800" dirty="0">
                <a:solidFill>
                  <a:srgbClr val="000000"/>
                </a:solidFill>
                <a:latin typeface="iCiel Baliho Script" pitchFamily="50" charset="0"/>
              </a:rPr>
              <a:t>TÂY</a:t>
            </a:r>
          </a:p>
        </p:txBody>
      </p:sp>
      <p:sp>
        <p:nvSpPr>
          <p:cNvPr id="27" name="TextBox 26">
            <a:extLst>
              <a:ext uri="{FF2B5EF4-FFF2-40B4-BE49-F238E27FC236}">
                <a16:creationId xmlns:a16="http://schemas.microsoft.com/office/drawing/2014/main" id="{868F93F8-4135-4CDB-BBD1-86B2688BE67E}"/>
              </a:ext>
            </a:extLst>
          </p:cNvPr>
          <p:cNvSpPr txBox="1"/>
          <p:nvPr/>
        </p:nvSpPr>
        <p:spPr>
          <a:xfrm>
            <a:off x="6221964" y="6144232"/>
            <a:ext cx="1486513" cy="523220"/>
          </a:xfrm>
          <a:prstGeom prst="rect">
            <a:avLst/>
          </a:prstGeom>
          <a:noFill/>
        </p:spPr>
        <p:txBody>
          <a:bodyPr wrap="square">
            <a:spAutoFit/>
          </a:bodyPr>
          <a:lstStyle/>
          <a:p>
            <a:pPr algn="just" eaLnBrk="1" hangingPunct="1">
              <a:spcBef>
                <a:spcPct val="50000"/>
              </a:spcBef>
              <a:defRPr/>
            </a:pPr>
            <a:r>
              <a:rPr lang="en-US" sz="2800" dirty="0">
                <a:solidFill>
                  <a:srgbClr val="000000"/>
                </a:solidFill>
                <a:latin typeface="iCiel Baliho Script" pitchFamily="50" charset="0"/>
              </a:rPr>
              <a:t>TÂY NAM</a:t>
            </a:r>
          </a:p>
        </p:txBody>
      </p:sp>
      <p:sp>
        <p:nvSpPr>
          <p:cNvPr id="29" name="Lưu đồ: Điểm Kết Thúc 147">
            <a:extLst>
              <a:ext uri="{FF2B5EF4-FFF2-40B4-BE49-F238E27FC236}">
                <a16:creationId xmlns:a16="http://schemas.microsoft.com/office/drawing/2014/main" id="{B8B26678-9CFA-4A97-948C-C6D28864A10A}"/>
              </a:ext>
            </a:extLst>
          </p:cNvPr>
          <p:cNvSpPr/>
          <p:nvPr/>
        </p:nvSpPr>
        <p:spPr>
          <a:xfrm>
            <a:off x="155800" y="0"/>
            <a:ext cx="5784397" cy="838200"/>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rgbClr val="FFFF00"/>
                </a:solidFill>
                <a:latin typeface="#9Slide03 SVN-PF Din Text Pro C" panose="02000506020000020004" pitchFamily="2" charset="0"/>
              </a:rPr>
              <a:t> </a:t>
            </a:r>
            <a:r>
              <a:rPr lang="en-US" sz="4800" dirty="0" err="1">
                <a:solidFill>
                  <a:srgbClr val="FFFF00"/>
                </a:solidFill>
                <a:latin typeface="#9Slide03 SVN-PF Din Text Pro C" panose="02000506020000020004" pitchFamily="2" charset="0"/>
              </a:rPr>
              <a:t>Phương</a:t>
            </a:r>
            <a:r>
              <a:rPr lang="en-US" sz="4800" dirty="0">
                <a:solidFill>
                  <a:srgbClr val="FFFF00"/>
                </a:solidFill>
                <a:latin typeface="#9Slide03 SVN-PF Din Text Pro C" panose="02000506020000020004" pitchFamily="2" charset="0"/>
              </a:rPr>
              <a:t> </a:t>
            </a:r>
            <a:r>
              <a:rPr lang="en-US" sz="4800" dirty="0" err="1">
                <a:solidFill>
                  <a:srgbClr val="FFFF00"/>
                </a:solidFill>
                <a:latin typeface="#9Slide03 SVN-PF Din Text Pro C" panose="02000506020000020004" pitchFamily="2" charset="0"/>
              </a:rPr>
              <a:t>hướng</a:t>
            </a:r>
            <a:r>
              <a:rPr lang="en-US" sz="4800" dirty="0">
                <a:solidFill>
                  <a:srgbClr val="FFFF00"/>
                </a:solidFill>
                <a:latin typeface="#9Slide03 SVN-PF Din Text Pro C" panose="02000506020000020004" pitchFamily="2" charset="0"/>
              </a:rPr>
              <a:t> </a:t>
            </a:r>
            <a:r>
              <a:rPr lang="en-US" sz="4800" dirty="0" err="1">
                <a:solidFill>
                  <a:srgbClr val="FFFF00"/>
                </a:solidFill>
                <a:latin typeface="#9Slide03 SVN-PF Din Text Pro C" panose="02000506020000020004" pitchFamily="2" charset="0"/>
              </a:rPr>
              <a:t>trên</a:t>
            </a:r>
            <a:r>
              <a:rPr lang="en-US" sz="4800" dirty="0">
                <a:solidFill>
                  <a:srgbClr val="FFFF00"/>
                </a:solidFill>
                <a:latin typeface="#9Slide03 SVN-PF Din Text Pro C" panose="02000506020000020004" pitchFamily="2" charset="0"/>
              </a:rPr>
              <a:t> BĐ</a:t>
            </a:r>
            <a:endParaRPr lang="en-US" sz="4400" dirty="0">
              <a:solidFill>
                <a:srgbClr val="FFFF00"/>
              </a:solidFill>
              <a:latin typeface="#9Slide03 SVN-PF Din Text Pro C" panose="02000506020000020004" pitchFamily="2" charset="0"/>
            </a:endParaRPr>
          </a:p>
        </p:txBody>
      </p:sp>
      <p:sp>
        <p:nvSpPr>
          <p:cNvPr id="31" name="Text Box 24">
            <a:extLst>
              <a:ext uri="{FF2B5EF4-FFF2-40B4-BE49-F238E27FC236}">
                <a16:creationId xmlns:a16="http://schemas.microsoft.com/office/drawing/2014/main" id="{40BEA42B-8C1C-439D-8ABC-0595C04EAE9C}"/>
              </a:ext>
            </a:extLst>
          </p:cNvPr>
          <p:cNvSpPr txBox="1">
            <a:spLocks noChangeArrowheads="1"/>
          </p:cNvSpPr>
          <p:nvPr/>
        </p:nvSpPr>
        <p:spPr bwMode="auto">
          <a:xfrm>
            <a:off x="292160" y="1162579"/>
            <a:ext cx="3366253" cy="15696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dirty="0">
                <a:latin typeface="#9Slide03 SVN-PF Din Text Pro C" panose="02000506020000020004" pitchFamily="2" charset="0"/>
              </a:rPr>
              <a:t>- Theo qui </a:t>
            </a:r>
            <a:r>
              <a:rPr lang="en-US" altLang="en-US" dirty="0" err="1">
                <a:latin typeface="#9Slide03 SVN-PF Din Text Pro C" panose="02000506020000020004" pitchFamily="2" charset="0"/>
              </a:rPr>
              <a:t>ước</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phần</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chính</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giữa</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bản</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đồ</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là</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phần</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trung</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tâm</a:t>
            </a:r>
            <a:r>
              <a:rPr lang="en-US" altLang="en-US" dirty="0">
                <a:latin typeface="#9Slide03 SVN-PF Din Text Pro C" panose="02000506020000020004" pitchFamily="2" charset="0"/>
              </a:rPr>
              <a:t>. </a:t>
            </a:r>
          </a:p>
        </p:txBody>
      </p:sp>
      <p:sp>
        <p:nvSpPr>
          <p:cNvPr id="32" name="Text Box 25">
            <a:extLst>
              <a:ext uri="{FF2B5EF4-FFF2-40B4-BE49-F238E27FC236}">
                <a16:creationId xmlns:a16="http://schemas.microsoft.com/office/drawing/2014/main" id="{5984454D-70A0-4E0F-840B-95DFFE1D0CAA}"/>
              </a:ext>
            </a:extLst>
          </p:cNvPr>
          <p:cNvSpPr txBox="1">
            <a:spLocks noChangeArrowheads="1"/>
          </p:cNvSpPr>
          <p:nvPr/>
        </p:nvSpPr>
        <p:spPr bwMode="auto">
          <a:xfrm>
            <a:off x="271134" y="3162537"/>
            <a:ext cx="3385993" cy="15696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Đầu</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trên</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kinh</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tuyến</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chỉ</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hướng</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Bắc</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Đầu</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dưới</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chỉ</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hướng</a:t>
            </a:r>
            <a:r>
              <a:rPr lang="en-US" altLang="en-US" dirty="0">
                <a:latin typeface="#9Slide03 SVN-PF Din Text Pro C" panose="02000506020000020004" pitchFamily="2" charset="0"/>
              </a:rPr>
              <a:t> Nam. </a:t>
            </a:r>
          </a:p>
        </p:txBody>
      </p:sp>
      <p:sp>
        <p:nvSpPr>
          <p:cNvPr id="33" name="Text Box 26">
            <a:extLst>
              <a:ext uri="{FF2B5EF4-FFF2-40B4-BE49-F238E27FC236}">
                <a16:creationId xmlns:a16="http://schemas.microsoft.com/office/drawing/2014/main" id="{4102B664-36A5-4895-816F-3BE86CCB4352}"/>
              </a:ext>
            </a:extLst>
          </p:cNvPr>
          <p:cNvSpPr txBox="1">
            <a:spLocks noChangeArrowheads="1"/>
          </p:cNvSpPr>
          <p:nvPr/>
        </p:nvSpPr>
        <p:spPr bwMode="auto">
          <a:xfrm>
            <a:off x="206289" y="5042220"/>
            <a:ext cx="3466613" cy="15696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Đầu</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bên</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phải</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của</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vĩ</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tuyến</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chỉ</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hướng</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Đông</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Đầu</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bên</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trái</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chỉ</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hướng</a:t>
            </a:r>
            <a:r>
              <a:rPr lang="en-US" altLang="en-US" dirty="0">
                <a:latin typeface="#9Slide03 SVN-PF Din Text Pro C" panose="02000506020000020004" pitchFamily="2" charset="0"/>
              </a:rPr>
              <a:t> </a:t>
            </a:r>
            <a:r>
              <a:rPr lang="en-US" altLang="en-US" dirty="0" err="1">
                <a:latin typeface="#9Slide03 SVN-PF Din Text Pro C" panose="02000506020000020004" pitchFamily="2" charset="0"/>
              </a:rPr>
              <a:t>Tây</a:t>
            </a:r>
            <a:r>
              <a:rPr lang="en-US" altLang="en-US" dirty="0">
                <a:latin typeface="#9Slide03 SVN-PF Din Text Pro C" panose="02000506020000020004" pitchFamily="2" charset="0"/>
              </a:rPr>
              <a:t>.</a:t>
            </a:r>
          </a:p>
        </p:txBody>
      </p:sp>
      <p:pic>
        <p:nvPicPr>
          <p:cNvPr id="1026" name="Picture 2" descr="Hình ảnh Biểu Tượng Mục Tiêu Vector Trong Thiết Kế Sáng Tạo Với Các Yếu Tố  Cho Thiết Bị Di động, Mục Tiêu., Mục Tiêu., Tập Trung Vector và PNG với nền">
            <a:extLst>
              <a:ext uri="{FF2B5EF4-FFF2-40B4-BE49-F238E27FC236}">
                <a16:creationId xmlns:a16="http://schemas.microsoft.com/office/drawing/2014/main" id="{FE9E01D9-148B-47F8-9E7C-C53719187DC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61" b="91504" l="8500" r="91417">
                        <a14:foregroundMark x1="8500" y1="53356" x2="8500" y2="53356"/>
                        <a14:foregroundMark x1="42083" y1="91504" x2="42083" y2="91504"/>
                        <a14:foregroundMark x1="52583" y1="90654" x2="52583" y2="90654"/>
                        <a14:foregroundMark x1="91417" y1="16228" x2="91417" y2="16228"/>
                        <a14:foregroundMark x1="84333" y1="9261" x2="84333" y2="9261"/>
                      </a14:backgroundRemoval>
                    </a14:imgEffect>
                  </a14:imgLayer>
                </a14:imgProps>
              </a:ext>
              <a:ext uri="{28A0092B-C50C-407E-A947-70E740481C1C}">
                <a14:useLocalDpi xmlns:a14="http://schemas.microsoft.com/office/drawing/2010/main" val="0"/>
              </a:ext>
            </a:extLst>
          </a:blip>
          <a:srcRect l="5866" t="4717" r="7493" b="5231"/>
          <a:stretch/>
        </p:blipFill>
        <p:spPr bwMode="auto">
          <a:xfrm>
            <a:off x="4216394" y="1034698"/>
            <a:ext cx="1637715" cy="1669731"/>
          </a:xfrm>
          <a:prstGeom prst="rect">
            <a:avLst/>
          </a:prstGeom>
          <a:noFill/>
          <a:extLst>
            <a:ext uri="{909E8E84-426E-40DD-AFC4-6F175D3DCCD1}">
              <a14:hiddenFill xmlns:a14="http://schemas.microsoft.com/office/drawing/2010/main">
                <a:solidFill>
                  <a:srgbClr val="FFFFFF"/>
                </a:solidFill>
              </a14:hiddenFill>
            </a:ext>
          </a:extLst>
        </p:spPr>
      </p:pic>
      <p:sp>
        <p:nvSpPr>
          <p:cNvPr id="2" name="Arrow: Up-Down 1">
            <a:extLst>
              <a:ext uri="{FF2B5EF4-FFF2-40B4-BE49-F238E27FC236}">
                <a16:creationId xmlns:a16="http://schemas.microsoft.com/office/drawing/2014/main" id="{1D49046C-056C-489A-9F6E-14AEDDA80499}"/>
              </a:ext>
            </a:extLst>
          </p:cNvPr>
          <p:cNvSpPr/>
          <p:nvPr/>
        </p:nvSpPr>
        <p:spPr>
          <a:xfrm>
            <a:off x="4784826" y="3420123"/>
            <a:ext cx="235785" cy="968998"/>
          </a:xfrm>
          <a:prstGeom prst="up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52E1668-35E6-4D44-BE56-8CC6D509617E}"/>
              </a:ext>
            </a:extLst>
          </p:cNvPr>
          <p:cNvSpPr txBox="1"/>
          <p:nvPr/>
        </p:nvSpPr>
        <p:spPr>
          <a:xfrm>
            <a:off x="4508965" y="2966156"/>
            <a:ext cx="816446" cy="523220"/>
          </a:xfrm>
          <a:prstGeom prst="rect">
            <a:avLst/>
          </a:prstGeom>
          <a:noFill/>
        </p:spPr>
        <p:txBody>
          <a:bodyPr wrap="square">
            <a:spAutoFit/>
          </a:bodyPr>
          <a:lstStyle/>
          <a:p>
            <a:r>
              <a:rPr lang="en-US" altLang="en-US" sz="2800" b="1" dirty="0">
                <a:solidFill>
                  <a:schemeClr val="accent4">
                    <a:lumMod val="50000"/>
                  </a:schemeClr>
                </a:solidFill>
                <a:latin typeface="#9Slide03 SVN-PF Din Text Pro C" panose="02000506020000020004" pitchFamily="2" charset="0"/>
              </a:rPr>
              <a:t>North</a:t>
            </a:r>
            <a:endParaRPr lang="en-US" sz="2800" b="1" dirty="0">
              <a:solidFill>
                <a:schemeClr val="accent4">
                  <a:lumMod val="50000"/>
                </a:schemeClr>
              </a:solidFill>
            </a:endParaRPr>
          </a:p>
        </p:txBody>
      </p:sp>
      <p:sp>
        <p:nvSpPr>
          <p:cNvPr id="30" name="TextBox 29">
            <a:extLst>
              <a:ext uri="{FF2B5EF4-FFF2-40B4-BE49-F238E27FC236}">
                <a16:creationId xmlns:a16="http://schemas.microsoft.com/office/drawing/2014/main" id="{0520DEB4-4225-43EB-A0FE-A147AD44F704}"/>
              </a:ext>
            </a:extLst>
          </p:cNvPr>
          <p:cNvSpPr txBox="1"/>
          <p:nvPr/>
        </p:nvSpPr>
        <p:spPr>
          <a:xfrm>
            <a:off x="4479453" y="4264682"/>
            <a:ext cx="845957" cy="523220"/>
          </a:xfrm>
          <a:prstGeom prst="rect">
            <a:avLst/>
          </a:prstGeom>
          <a:noFill/>
        </p:spPr>
        <p:txBody>
          <a:bodyPr wrap="square">
            <a:spAutoFit/>
          </a:bodyPr>
          <a:lstStyle/>
          <a:p>
            <a:r>
              <a:rPr lang="en-US" altLang="en-US" sz="2800" b="1" dirty="0">
                <a:solidFill>
                  <a:schemeClr val="accent4">
                    <a:lumMod val="50000"/>
                  </a:schemeClr>
                </a:solidFill>
                <a:latin typeface="#9Slide03 SVN-PF Din Text Pro C" panose="02000506020000020004" pitchFamily="2" charset="0"/>
              </a:rPr>
              <a:t>South</a:t>
            </a:r>
            <a:endParaRPr lang="en-US" sz="2800" b="1" dirty="0">
              <a:solidFill>
                <a:schemeClr val="accent4">
                  <a:lumMod val="50000"/>
                </a:schemeClr>
              </a:solidFill>
            </a:endParaRPr>
          </a:p>
        </p:txBody>
      </p:sp>
      <p:sp>
        <p:nvSpPr>
          <p:cNvPr id="34" name="Arrow: Up-Down 33">
            <a:extLst>
              <a:ext uri="{FF2B5EF4-FFF2-40B4-BE49-F238E27FC236}">
                <a16:creationId xmlns:a16="http://schemas.microsoft.com/office/drawing/2014/main" id="{CE0986D2-02AC-486F-BD1A-592B9B022534}"/>
              </a:ext>
            </a:extLst>
          </p:cNvPr>
          <p:cNvSpPr/>
          <p:nvPr/>
        </p:nvSpPr>
        <p:spPr>
          <a:xfrm rot="16200000">
            <a:off x="4776773" y="5399149"/>
            <a:ext cx="232967" cy="867481"/>
          </a:xfrm>
          <a:prstGeom prst="up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F20B64C2-5578-4781-9C95-6EA5AFF6289C}"/>
              </a:ext>
            </a:extLst>
          </p:cNvPr>
          <p:cNvSpPr txBox="1"/>
          <p:nvPr/>
        </p:nvSpPr>
        <p:spPr>
          <a:xfrm>
            <a:off x="3738056" y="5561692"/>
            <a:ext cx="816446" cy="523220"/>
          </a:xfrm>
          <a:prstGeom prst="rect">
            <a:avLst/>
          </a:prstGeom>
          <a:noFill/>
        </p:spPr>
        <p:txBody>
          <a:bodyPr wrap="square">
            <a:spAutoFit/>
          </a:bodyPr>
          <a:lstStyle/>
          <a:p>
            <a:r>
              <a:rPr lang="en-US" altLang="en-US" sz="2800" b="1" dirty="0">
                <a:solidFill>
                  <a:schemeClr val="accent4">
                    <a:lumMod val="50000"/>
                  </a:schemeClr>
                </a:solidFill>
                <a:latin typeface="#9Slide03 SVN-PF Din Text Pro C" panose="02000506020000020004" pitchFamily="2" charset="0"/>
              </a:rPr>
              <a:t>West</a:t>
            </a:r>
            <a:endParaRPr lang="en-US" sz="2800" b="1" dirty="0">
              <a:solidFill>
                <a:schemeClr val="accent4">
                  <a:lumMod val="50000"/>
                </a:schemeClr>
              </a:solidFill>
            </a:endParaRPr>
          </a:p>
        </p:txBody>
      </p:sp>
      <p:sp>
        <p:nvSpPr>
          <p:cNvPr id="36" name="TextBox 35">
            <a:extLst>
              <a:ext uri="{FF2B5EF4-FFF2-40B4-BE49-F238E27FC236}">
                <a16:creationId xmlns:a16="http://schemas.microsoft.com/office/drawing/2014/main" id="{8E0D4445-F362-4600-B210-AF1015C5EB7B}"/>
              </a:ext>
            </a:extLst>
          </p:cNvPr>
          <p:cNvSpPr txBox="1"/>
          <p:nvPr/>
        </p:nvSpPr>
        <p:spPr>
          <a:xfrm>
            <a:off x="5353553" y="5561692"/>
            <a:ext cx="845957" cy="523220"/>
          </a:xfrm>
          <a:prstGeom prst="rect">
            <a:avLst/>
          </a:prstGeom>
          <a:noFill/>
        </p:spPr>
        <p:txBody>
          <a:bodyPr wrap="square">
            <a:spAutoFit/>
          </a:bodyPr>
          <a:lstStyle/>
          <a:p>
            <a:r>
              <a:rPr lang="en-US" altLang="en-US" sz="2800" b="1" dirty="0">
                <a:solidFill>
                  <a:schemeClr val="accent4">
                    <a:lumMod val="50000"/>
                  </a:schemeClr>
                </a:solidFill>
                <a:latin typeface="#9Slide03 SVN-PF Din Text Pro C" panose="02000506020000020004" pitchFamily="2" charset="0"/>
              </a:rPr>
              <a:t>East</a:t>
            </a:r>
            <a:endParaRPr lang="en-US" sz="2800" b="1" dirty="0">
              <a:solidFill>
                <a:schemeClr val="accent4">
                  <a:lumMod val="50000"/>
                </a:schemeClr>
              </a:solidFill>
            </a:endParaRPr>
          </a:p>
        </p:txBody>
      </p:sp>
    </p:spTree>
    <p:extLst>
      <p:ext uri="{BB962C8B-B14F-4D97-AF65-F5344CB8AC3E}">
        <p14:creationId xmlns:p14="http://schemas.microsoft.com/office/powerpoint/2010/main" val="596331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5545"/>
                                        </p:tgtEl>
                                        <p:attrNameLst>
                                          <p:attrName>style.visibility</p:attrName>
                                        </p:attrNameLst>
                                      </p:cBhvr>
                                      <p:to>
                                        <p:strVal val="visible"/>
                                      </p:to>
                                    </p:set>
                                    <p:animEffect transition="in" filter="barn(inVertical)">
                                      <p:cBhvr>
                                        <p:cTn id="7" dur="500"/>
                                        <p:tgtEl>
                                          <p:spTgt spid="6554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5544"/>
                                        </p:tgtEl>
                                        <p:attrNameLst>
                                          <p:attrName>style.visibility</p:attrName>
                                        </p:attrNameLst>
                                      </p:cBhvr>
                                      <p:to>
                                        <p:strVal val="visible"/>
                                      </p:to>
                                    </p:set>
                                    <p:animEffect transition="in" filter="barn(inVertical)">
                                      <p:cBhvr>
                                        <p:cTn id="24" dur="500"/>
                                        <p:tgtEl>
                                          <p:spTgt spid="6554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barn(inVertical)">
                                      <p:cBhvr>
                                        <p:cTn id="38" dur="500"/>
                                        <p:tgtEl>
                                          <p:spTgt spid="2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barn(inVertical)">
                                      <p:cBhvr>
                                        <p:cTn id="41" dur="500"/>
                                        <p:tgtEl>
                                          <p:spTgt spid="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barn(inVertical)">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barn(inVertical)">
                                      <p:cBhvr>
                                        <p:cTn id="49" dur="500"/>
                                        <p:tgtEl>
                                          <p:spTgt spid="26"/>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65543"/>
                                        </p:tgtEl>
                                        <p:attrNameLst>
                                          <p:attrName>style.visibility</p:attrName>
                                        </p:attrNameLst>
                                      </p:cBhvr>
                                      <p:to>
                                        <p:strVal val="visible"/>
                                      </p:to>
                                    </p:set>
                                    <p:animEffect transition="in" filter="barn(inVertical)">
                                      <p:cBhvr>
                                        <p:cTn id="52" dur="500"/>
                                        <p:tgtEl>
                                          <p:spTgt spid="65543"/>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barn(inVertical)">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barn(inVertical)">
                                      <p:cBhvr>
                                        <p:cTn id="60" dur="500"/>
                                        <p:tgtEl>
                                          <p:spTgt spid="33"/>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barn(inVertical)">
                                      <p:cBhvr>
                                        <p:cTn id="63" dur="500"/>
                                        <p:tgtEl>
                                          <p:spTgt spid="35"/>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barn(inVertical)">
                                      <p:cBhvr>
                                        <p:cTn id="66" dur="500"/>
                                        <p:tgtEl>
                                          <p:spTgt spid="34"/>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barn(inVertical)">
                                      <p:cBhvr>
                                        <p:cTn id="69" dur="500"/>
                                        <p:tgtEl>
                                          <p:spTgt spid="36"/>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barn(inVertical)">
                                      <p:cBhvr>
                                        <p:cTn id="74" dur="500"/>
                                        <p:tgtEl>
                                          <p:spTgt spid="25"/>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65550"/>
                                        </p:tgtEl>
                                        <p:attrNameLst>
                                          <p:attrName>style.visibility</p:attrName>
                                        </p:attrNameLst>
                                      </p:cBhvr>
                                      <p:to>
                                        <p:strVal val="visible"/>
                                      </p:to>
                                    </p:set>
                                    <p:animEffect transition="in" filter="barn(inVertical)">
                                      <p:cBhvr>
                                        <p:cTn id="77" dur="500"/>
                                        <p:tgtEl>
                                          <p:spTgt spid="65550"/>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barn(inVertical)">
                                      <p:cBhvr>
                                        <p:cTn id="80" dur="500"/>
                                        <p:tgtEl>
                                          <p:spTgt spid="23"/>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65553"/>
                                        </p:tgtEl>
                                        <p:attrNameLst>
                                          <p:attrName>style.visibility</p:attrName>
                                        </p:attrNameLst>
                                      </p:cBhvr>
                                      <p:to>
                                        <p:strVal val="visible"/>
                                      </p:to>
                                    </p:set>
                                    <p:animEffect transition="in" filter="barn(inVertical)">
                                      <p:cBhvr>
                                        <p:cTn id="83" dur="500"/>
                                        <p:tgtEl>
                                          <p:spTgt spid="65553"/>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barn(inVertical)">
                                      <p:cBhvr>
                                        <p:cTn id="86" dur="500"/>
                                        <p:tgtEl>
                                          <p:spTgt spid="22"/>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barn(inVertical)">
                                      <p:cBhvr>
                                        <p:cTn id="8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3" grpId="0" animBg="1"/>
      <p:bldP spid="65544" grpId="0" animBg="1"/>
      <p:bldP spid="65545" grpId="0" animBg="1"/>
      <p:bldP spid="65550" grpId="0" animBg="1"/>
      <p:bldP spid="65553" grpId="0" animBg="1"/>
      <p:bldP spid="20" grpId="0"/>
      <p:bldP spid="21" grpId="0"/>
      <p:bldP spid="22" grpId="0"/>
      <p:bldP spid="23" grpId="0"/>
      <p:bldP spid="24" grpId="0"/>
      <p:bldP spid="25" grpId="0"/>
      <p:bldP spid="26" grpId="0"/>
      <p:bldP spid="27" grpId="0"/>
      <p:bldP spid="31" grpId="0" animBg="1"/>
      <p:bldP spid="32" grpId="0" animBg="1"/>
      <p:bldP spid="33" grpId="0" animBg="1"/>
      <p:bldP spid="2" grpId="0" animBg="1"/>
      <p:bldP spid="28" grpId="0"/>
      <p:bldP spid="30" grpId="0"/>
      <p:bldP spid="34" grpId="0" animBg="1"/>
      <p:bldP spid="35"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0B9C6657-70AE-44CF-86B8-E76C499673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7944" y="0"/>
            <a:ext cx="8608623" cy="6847488"/>
          </a:xfrm>
          <a:prstGeom prst="rect">
            <a:avLst/>
          </a:prstGeom>
        </p:spPr>
      </p:pic>
      <p:cxnSp>
        <p:nvCxnSpPr>
          <p:cNvPr id="7" name="Straight Arrow Connector 6">
            <a:extLst>
              <a:ext uri="{FF2B5EF4-FFF2-40B4-BE49-F238E27FC236}">
                <a16:creationId xmlns:a16="http://schemas.microsoft.com/office/drawing/2014/main" id="{7C8C37EE-4A44-4B6F-9BA1-42CDE0AC38B7}"/>
              </a:ext>
            </a:extLst>
          </p:cNvPr>
          <p:cNvCxnSpPr>
            <a:cxnSpLocks/>
          </p:cNvCxnSpPr>
          <p:nvPr/>
        </p:nvCxnSpPr>
        <p:spPr>
          <a:xfrm flipH="1">
            <a:off x="5924981" y="1417983"/>
            <a:ext cx="574291" cy="6891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CA9C428-01AE-4494-9D1A-A2E4AB289FDE}"/>
              </a:ext>
            </a:extLst>
          </p:cNvPr>
          <p:cNvCxnSpPr>
            <a:cxnSpLocks/>
          </p:cNvCxnSpPr>
          <p:nvPr/>
        </p:nvCxnSpPr>
        <p:spPr>
          <a:xfrm>
            <a:off x="6499272" y="1417983"/>
            <a:ext cx="1926571" cy="6124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4865734-EEC8-4737-AC83-4D0B65817A90}"/>
              </a:ext>
            </a:extLst>
          </p:cNvPr>
          <p:cNvCxnSpPr>
            <a:cxnSpLocks/>
          </p:cNvCxnSpPr>
          <p:nvPr/>
        </p:nvCxnSpPr>
        <p:spPr>
          <a:xfrm flipH="1">
            <a:off x="6155226" y="1417983"/>
            <a:ext cx="344046" cy="27147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08BC82C-EEC6-48ED-B33F-FBC009600D83}"/>
              </a:ext>
            </a:extLst>
          </p:cNvPr>
          <p:cNvSpPr txBox="1"/>
          <p:nvPr/>
        </p:nvSpPr>
        <p:spPr>
          <a:xfrm>
            <a:off x="75433" y="122712"/>
            <a:ext cx="3376877" cy="1675972"/>
          </a:xfrm>
          <a:prstGeom prst="rect">
            <a:avLst/>
          </a:prstGeom>
          <a:solidFill>
            <a:schemeClr val="accent5">
              <a:lumMod val="20000"/>
              <a:lumOff val="80000"/>
            </a:schemeClr>
          </a:solidFill>
          <a:ln>
            <a:solidFill>
              <a:schemeClr val="tx1"/>
            </a:solidFill>
            <a:prstDash val="sysDot"/>
          </a:ln>
        </p:spPr>
        <p:txBody>
          <a:bodyPr wrap="square">
            <a:spAutoFit/>
          </a:bodyPr>
          <a:lstStyle/>
          <a:p>
            <a:pPr algn="just">
              <a:lnSpc>
                <a:spcPct val="110000"/>
              </a:lnSpc>
            </a:pPr>
            <a:r>
              <a:rPr lang="vi-VN" altLang="en-US" sz="3200" dirty="0">
                <a:latin typeface="#9Slide03 SVN-PF Din Text Pro C" panose="02000506020000020004" pitchFamily="2" charset="0"/>
              </a:rPr>
              <a:t>Dựa vào bản đồ Việt Nam trong ĐNÁ trang 107, hãy xác định hướng </a:t>
            </a:r>
            <a:r>
              <a:rPr lang="en-US" altLang="en-US" sz="3200" dirty="0" err="1">
                <a:latin typeface="#9Slide03 SVN-PF Din Text Pro C" panose="02000506020000020004" pitchFamily="2" charset="0"/>
              </a:rPr>
              <a:t>từ</a:t>
            </a:r>
            <a:r>
              <a:rPr lang="en-US" altLang="en-US" sz="3200" dirty="0">
                <a:latin typeface="#9Slide03 SVN-PF Din Text Pro C" panose="02000506020000020004" pitchFamily="2" charset="0"/>
              </a:rPr>
              <a:t>:</a:t>
            </a:r>
          </a:p>
        </p:txBody>
      </p:sp>
      <p:sp>
        <p:nvSpPr>
          <p:cNvPr id="10" name="TextBox 9">
            <a:extLst>
              <a:ext uri="{FF2B5EF4-FFF2-40B4-BE49-F238E27FC236}">
                <a16:creationId xmlns:a16="http://schemas.microsoft.com/office/drawing/2014/main" id="{B25CCAC9-3AC7-4A05-8260-52A5C57ACA6D}"/>
              </a:ext>
            </a:extLst>
          </p:cNvPr>
          <p:cNvSpPr txBox="1"/>
          <p:nvPr/>
        </p:nvSpPr>
        <p:spPr>
          <a:xfrm>
            <a:off x="250907" y="2059592"/>
            <a:ext cx="3046657" cy="584775"/>
          </a:xfrm>
          <a:prstGeom prst="rect">
            <a:avLst/>
          </a:prstGeom>
          <a:solidFill>
            <a:srgbClr val="FFC000"/>
          </a:solidFill>
        </p:spPr>
        <p:txBody>
          <a:bodyPr wrap="square">
            <a:spAutoFit/>
          </a:bodyPr>
          <a:lstStyle/>
          <a:p>
            <a:r>
              <a:rPr lang="en-US" altLang="en-US" sz="3200" dirty="0">
                <a:latin typeface="#9Slide03 SVN-PF Din Text Pro C" panose="02000506020000020004" pitchFamily="2" charset="0"/>
              </a:rPr>
              <a:t>+</a:t>
            </a:r>
            <a:r>
              <a:rPr lang="vi-VN" altLang="en-US" sz="3200" dirty="0">
                <a:latin typeface="#9Slide03 SVN-PF Din Text Pro C" panose="02000506020000020004" pitchFamily="2" charset="0"/>
              </a:rPr>
              <a:t> Hà Nội </a:t>
            </a:r>
            <a:r>
              <a:rPr lang="en-US" altLang="en-US" sz="3200" dirty="0">
                <a:latin typeface="#9Slide03 SVN-PF Din Text Pro C" panose="02000506020000020004" pitchFamily="2" charset="0"/>
                <a:sym typeface="Wingdings" panose="05000000000000000000" pitchFamily="2" charset="2"/>
              </a:rPr>
              <a:t></a:t>
            </a:r>
            <a:r>
              <a:rPr lang="vi-VN" altLang="en-US" sz="3200" dirty="0">
                <a:latin typeface="#9Slide03 SVN-PF Din Text Pro C" panose="02000506020000020004" pitchFamily="2" charset="0"/>
              </a:rPr>
              <a:t>Băng Cốc</a:t>
            </a:r>
            <a:r>
              <a:rPr lang="en-US" altLang="en-US" sz="3200" dirty="0">
                <a:latin typeface="#9Slide03 SVN-PF Din Text Pro C" panose="02000506020000020004" pitchFamily="2" charset="0"/>
              </a:rPr>
              <a:t>: </a:t>
            </a:r>
            <a:endParaRPr lang="en-US" sz="3200" dirty="0"/>
          </a:p>
        </p:txBody>
      </p:sp>
      <p:sp>
        <p:nvSpPr>
          <p:cNvPr id="11" name="TextBox 10">
            <a:extLst>
              <a:ext uri="{FF2B5EF4-FFF2-40B4-BE49-F238E27FC236}">
                <a16:creationId xmlns:a16="http://schemas.microsoft.com/office/drawing/2014/main" id="{C73C328D-0BD5-4F5B-9EDD-8BC820770812}"/>
              </a:ext>
            </a:extLst>
          </p:cNvPr>
          <p:cNvSpPr txBox="1"/>
          <p:nvPr/>
        </p:nvSpPr>
        <p:spPr>
          <a:xfrm>
            <a:off x="250906" y="3529511"/>
            <a:ext cx="3046657" cy="584775"/>
          </a:xfrm>
          <a:prstGeom prst="rect">
            <a:avLst/>
          </a:prstGeom>
          <a:solidFill>
            <a:srgbClr val="FFC000"/>
          </a:solidFill>
        </p:spPr>
        <p:txBody>
          <a:bodyPr wrap="square">
            <a:spAutoFit/>
          </a:bodyPr>
          <a:lstStyle/>
          <a:p>
            <a:r>
              <a:rPr lang="en-US" altLang="en-US" sz="3200" dirty="0">
                <a:latin typeface="#9Slide03 SVN-PF Din Text Pro C" panose="02000506020000020004" pitchFamily="2" charset="0"/>
              </a:rPr>
              <a:t>+</a:t>
            </a:r>
            <a:r>
              <a:rPr lang="vi-VN" altLang="en-US" sz="3200" dirty="0">
                <a:latin typeface="#9Slide03 SVN-PF Din Text Pro C" panose="02000506020000020004" pitchFamily="2" charset="0"/>
              </a:rPr>
              <a:t> Hà Nội </a:t>
            </a:r>
            <a:r>
              <a:rPr lang="en-US" altLang="en-US" sz="3200" dirty="0">
                <a:latin typeface="#9Slide03 SVN-PF Din Text Pro C" panose="02000506020000020004" pitchFamily="2" charset="0"/>
                <a:sym typeface="Wingdings" panose="05000000000000000000" pitchFamily="2" charset="2"/>
              </a:rPr>
              <a:t></a:t>
            </a:r>
            <a:r>
              <a:rPr lang="en-US" altLang="en-US" sz="3200" dirty="0">
                <a:latin typeface="#9Slide03 SVN-PF Din Text Pro C" panose="02000506020000020004" pitchFamily="2" charset="0"/>
              </a:rPr>
              <a:t>Ma-</a:t>
            </a:r>
            <a:r>
              <a:rPr lang="en-US" altLang="en-US" sz="3200" dirty="0" err="1">
                <a:latin typeface="#9Slide03 SVN-PF Din Text Pro C" panose="02000506020000020004" pitchFamily="2" charset="0"/>
              </a:rPr>
              <a:t>ni</a:t>
            </a:r>
            <a:r>
              <a:rPr lang="en-US" altLang="en-US" sz="3200" dirty="0">
                <a:latin typeface="#9Slide03 SVN-PF Din Text Pro C" panose="02000506020000020004" pitchFamily="2" charset="0"/>
              </a:rPr>
              <a:t>-la: </a:t>
            </a:r>
            <a:endParaRPr lang="en-US" sz="3200" dirty="0"/>
          </a:p>
        </p:txBody>
      </p:sp>
      <p:sp>
        <p:nvSpPr>
          <p:cNvPr id="12" name="TextBox 11">
            <a:extLst>
              <a:ext uri="{FF2B5EF4-FFF2-40B4-BE49-F238E27FC236}">
                <a16:creationId xmlns:a16="http://schemas.microsoft.com/office/drawing/2014/main" id="{124172F1-5DD1-4DE7-83CD-7918910A738B}"/>
              </a:ext>
            </a:extLst>
          </p:cNvPr>
          <p:cNvSpPr txBox="1"/>
          <p:nvPr/>
        </p:nvSpPr>
        <p:spPr>
          <a:xfrm>
            <a:off x="250905" y="5163469"/>
            <a:ext cx="3046657" cy="584775"/>
          </a:xfrm>
          <a:prstGeom prst="rect">
            <a:avLst/>
          </a:prstGeom>
          <a:solidFill>
            <a:srgbClr val="FFC000"/>
          </a:solidFill>
        </p:spPr>
        <p:txBody>
          <a:bodyPr wrap="square">
            <a:spAutoFit/>
          </a:bodyPr>
          <a:lstStyle/>
          <a:p>
            <a:r>
              <a:rPr lang="en-US" altLang="en-US" sz="3200" dirty="0">
                <a:latin typeface="#9Slide03 SVN-PF Din Text Pro C" panose="02000506020000020004" pitchFamily="2" charset="0"/>
              </a:rPr>
              <a:t>+</a:t>
            </a:r>
            <a:r>
              <a:rPr lang="vi-VN" altLang="en-US" sz="3200" dirty="0">
                <a:latin typeface="#9Slide03 SVN-PF Din Text Pro C" panose="02000506020000020004" pitchFamily="2" charset="0"/>
              </a:rPr>
              <a:t> Hà Nội </a:t>
            </a:r>
            <a:r>
              <a:rPr lang="en-US" altLang="en-US" sz="3200" dirty="0">
                <a:latin typeface="#9Slide03 SVN-PF Din Text Pro C" panose="02000506020000020004" pitchFamily="2" charset="0"/>
                <a:sym typeface="Wingdings" panose="05000000000000000000" pitchFamily="2" charset="2"/>
              </a:rPr>
              <a:t></a:t>
            </a:r>
            <a:r>
              <a:rPr lang="en-US" altLang="en-US" sz="3200" dirty="0">
                <a:latin typeface="#9Slide03 SVN-PF Din Text Pro C" panose="02000506020000020004" pitchFamily="2" charset="0"/>
              </a:rPr>
              <a:t>Xin-ga-po: </a:t>
            </a:r>
            <a:endParaRPr lang="en-US" sz="3200" dirty="0"/>
          </a:p>
        </p:txBody>
      </p:sp>
      <p:sp>
        <p:nvSpPr>
          <p:cNvPr id="13" name="TextBox 12">
            <a:extLst>
              <a:ext uri="{FF2B5EF4-FFF2-40B4-BE49-F238E27FC236}">
                <a16:creationId xmlns:a16="http://schemas.microsoft.com/office/drawing/2014/main" id="{6765FB44-649B-4401-8486-0229B8D2FCAF}"/>
              </a:ext>
            </a:extLst>
          </p:cNvPr>
          <p:cNvSpPr txBox="1"/>
          <p:nvPr/>
        </p:nvSpPr>
        <p:spPr>
          <a:xfrm>
            <a:off x="1047446" y="2706039"/>
            <a:ext cx="1248462" cy="611065"/>
          </a:xfrm>
          <a:prstGeom prst="rect">
            <a:avLst/>
          </a:prstGeom>
          <a:noFill/>
          <a:ln>
            <a:solidFill>
              <a:schemeClr val="tx1"/>
            </a:solidFill>
            <a:prstDash val="sysDot"/>
          </a:ln>
        </p:spPr>
        <p:txBody>
          <a:bodyPr wrap="square">
            <a:spAutoFit/>
          </a:bodyPr>
          <a:lstStyle/>
          <a:p>
            <a:pPr marL="0" marR="0" indent="0" algn="just">
              <a:lnSpc>
                <a:spcPct val="115000"/>
              </a:lnSpc>
              <a:spcBef>
                <a:spcPts val="0"/>
              </a:spcBef>
              <a:spcAft>
                <a:spcPts val="0"/>
              </a:spcAft>
            </a:pPr>
            <a:r>
              <a:rPr lang="nl-NL" sz="3200" dirty="0">
                <a:solidFill>
                  <a:srgbClr val="0070C0"/>
                </a:solidFill>
                <a:latin typeface="#9Slide03 SVN-PF Din Text Pro C" panose="02000506020000020004" pitchFamily="2" charset="0"/>
                <a:ea typeface="Tahoma" panose="020B0604030504040204" pitchFamily="34" charset="0"/>
              </a:rPr>
              <a:t>TÂY NAM</a:t>
            </a:r>
            <a:endParaRPr lang="en-US" sz="3200" dirty="0">
              <a:solidFill>
                <a:srgbClr val="0070C0"/>
              </a:solidFill>
              <a:effectLst/>
              <a:latin typeface="#9Slide03 SVN-PF Din Text Pro C" panose="02000506020000020004" pitchFamily="2" charset="0"/>
              <a:ea typeface="Tahoma" panose="020B0604030504040204" pitchFamily="34" charset="0"/>
            </a:endParaRPr>
          </a:p>
        </p:txBody>
      </p:sp>
      <p:sp>
        <p:nvSpPr>
          <p:cNvPr id="15" name="TextBox 14">
            <a:extLst>
              <a:ext uri="{FF2B5EF4-FFF2-40B4-BE49-F238E27FC236}">
                <a16:creationId xmlns:a16="http://schemas.microsoft.com/office/drawing/2014/main" id="{031AC237-326D-4C34-B5AC-3DC8C024FD6B}"/>
              </a:ext>
            </a:extLst>
          </p:cNvPr>
          <p:cNvSpPr txBox="1"/>
          <p:nvPr/>
        </p:nvSpPr>
        <p:spPr>
          <a:xfrm>
            <a:off x="1047445" y="4317786"/>
            <a:ext cx="1569145" cy="611065"/>
          </a:xfrm>
          <a:prstGeom prst="rect">
            <a:avLst/>
          </a:prstGeom>
          <a:noFill/>
          <a:ln>
            <a:solidFill>
              <a:schemeClr val="tx1"/>
            </a:solidFill>
            <a:prstDash val="sysDot"/>
          </a:ln>
        </p:spPr>
        <p:txBody>
          <a:bodyPr wrap="square">
            <a:spAutoFit/>
          </a:bodyPr>
          <a:lstStyle/>
          <a:p>
            <a:pPr marL="0" marR="0" indent="0" algn="just">
              <a:lnSpc>
                <a:spcPct val="115000"/>
              </a:lnSpc>
              <a:spcBef>
                <a:spcPts val="0"/>
              </a:spcBef>
              <a:spcAft>
                <a:spcPts val="0"/>
              </a:spcAft>
            </a:pPr>
            <a:r>
              <a:rPr lang="nl-NL" sz="3200" dirty="0">
                <a:solidFill>
                  <a:srgbClr val="0070C0"/>
                </a:solidFill>
                <a:latin typeface="#9Slide03 SVN-PF Din Text Pro C" panose="02000506020000020004" pitchFamily="2" charset="0"/>
                <a:ea typeface="Tahoma" panose="020B0604030504040204" pitchFamily="34" charset="0"/>
              </a:rPr>
              <a:t>ĐÔNG NAM</a:t>
            </a:r>
            <a:endParaRPr lang="en-US" sz="3200" dirty="0">
              <a:solidFill>
                <a:srgbClr val="0070C0"/>
              </a:solidFill>
              <a:effectLst/>
              <a:latin typeface="#9Slide03 SVN-PF Din Text Pro C" panose="02000506020000020004" pitchFamily="2" charset="0"/>
              <a:ea typeface="Tahoma" panose="020B0604030504040204" pitchFamily="34" charset="0"/>
            </a:endParaRPr>
          </a:p>
        </p:txBody>
      </p:sp>
      <p:sp>
        <p:nvSpPr>
          <p:cNvPr id="4" name="Star: 5 Points 3">
            <a:extLst>
              <a:ext uri="{FF2B5EF4-FFF2-40B4-BE49-F238E27FC236}">
                <a16:creationId xmlns:a16="http://schemas.microsoft.com/office/drawing/2014/main" id="{ACD7D213-D341-4D71-BAD6-7F9D59849B37}"/>
              </a:ext>
            </a:extLst>
          </p:cNvPr>
          <p:cNvSpPr/>
          <p:nvPr/>
        </p:nvSpPr>
        <p:spPr>
          <a:xfrm>
            <a:off x="6355385" y="1139484"/>
            <a:ext cx="227657" cy="320703"/>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4D6D462-784B-4175-BD67-E7D4AC9F9EE9}"/>
              </a:ext>
            </a:extLst>
          </p:cNvPr>
          <p:cNvSpPr txBox="1"/>
          <p:nvPr/>
        </p:nvSpPr>
        <p:spPr>
          <a:xfrm>
            <a:off x="6554906" y="1067881"/>
            <a:ext cx="890114" cy="461665"/>
          </a:xfrm>
          <a:prstGeom prst="rect">
            <a:avLst/>
          </a:prstGeom>
          <a:noFill/>
        </p:spPr>
        <p:txBody>
          <a:bodyPr wrap="square">
            <a:spAutoFit/>
          </a:bodyPr>
          <a:lstStyle/>
          <a:p>
            <a:r>
              <a:rPr lang="vi-VN" altLang="en-US" sz="2400" b="1" dirty="0">
                <a:solidFill>
                  <a:srgbClr val="FF0000"/>
                </a:solidFill>
                <a:latin typeface="#9Slide03 SVN-PF Din Text Pro C" panose="02000506020000020004" pitchFamily="2" charset="0"/>
              </a:rPr>
              <a:t>Hà Nội</a:t>
            </a:r>
            <a:endParaRPr lang="en-US" sz="2400" b="1" dirty="0">
              <a:solidFill>
                <a:srgbClr val="FF0000"/>
              </a:solidFill>
            </a:endParaRPr>
          </a:p>
        </p:txBody>
      </p:sp>
      <p:sp>
        <p:nvSpPr>
          <p:cNvPr id="17" name="TextBox 16">
            <a:extLst>
              <a:ext uri="{FF2B5EF4-FFF2-40B4-BE49-F238E27FC236}">
                <a16:creationId xmlns:a16="http://schemas.microsoft.com/office/drawing/2014/main" id="{190A6D6C-AC4F-46C5-AF15-800C166BCCB0}"/>
              </a:ext>
            </a:extLst>
          </p:cNvPr>
          <p:cNvSpPr txBox="1"/>
          <p:nvPr/>
        </p:nvSpPr>
        <p:spPr>
          <a:xfrm>
            <a:off x="5199975" y="2030389"/>
            <a:ext cx="1140704" cy="461665"/>
          </a:xfrm>
          <a:prstGeom prst="rect">
            <a:avLst/>
          </a:prstGeom>
          <a:noFill/>
        </p:spPr>
        <p:txBody>
          <a:bodyPr wrap="square">
            <a:spAutoFit/>
          </a:bodyPr>
          <a:lstStyle/>
          <a:p>
            <a:r>
              <a:rPr lang="en-US" sz="2400" b="1" dirty="0" err="1">
                <a:solidFill>
                  <a:srgbClr val="FF0000"/>
                </a:solidFill>
                <a:latin typeface="#9Slide03 SVN-PF Din Text Pro C" panose="02000506020000020004" pitchFamily="2" charset="0"/>
              </a:rPr>
              <a:t>Băng</a:t>
            </a:r>
            <a:r>
              <a:rPr lang="en-US" sz="2400" b="1" dirty="0">
                <a:solidFill>
                  <a:srgbClr val="FF0000"/>
                </a:solidFill>
                <a:latin typeface="#9Slide03 SVN-PF Din Text Pro C" panose="02000506020000020004" pitchFamily="2" charset="0"/>
              </a:rPr>
              <a:t> </a:t>
            </a:r>
            <a:r>
              <a:rPr lang="en-US" sz="2400" b="1" dirty="0" err="1">
                <a:solidFill>
                  <a:srgbClr val="FF0000"/>
                </a:solidFill>
                <a:latin typeface="#9Slide03 SVN-PF Din Text Pro C" panose="02000506020000020004" pitchFamily="2" charset="0"/>
              </a:rPr>
              <a:t>Cốc</a:t>
            </a:r>
            <a:endParaRPr lang="en-US" sz="2400" b="1" dirty="0">
              <a:solidFill>
                <a:srgbClr val="FF0000"/>
              </a:solidFill>
            </a:endParaRPr>
          </a:p>
        </p:txBody>
      </p:sp>
      <p:sp>
        <p:nvSpPr>
          <p:cNvPr id="18" name="Star: 5 Points 17">
            <a:extLst>
              <a:ext uri="{FF2B5EF4-FFF2-40B4-BE49-F238E27FC236}">
                <a16:creationId xmlns:a16="http://schemas.microsoft.com/office/drawing/2014/main" id="{DB6078E7-8FBF-4F19-8E44-FD98FBC8AFF1}"/>
              </a:ext>
            </a:extLst>
          </p:cNvPr>
          <p:cNvSpPr/>
          <p:nvPr/>
        </p:nvSpPr>
        <p:spPr>
          <a:xfrm>
            <a:off x="5610382" y="2261222"/>
            <a:ext cx="227657" cy="320703"/>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tar: 5 Points 18">
            <a:extLst>
              <a:ext uri="{FF2B5EF4-FFF2-40B4-BE49-F238E27FC236}">
                <a16:creationId xmlns:a16="http://schemas.microsoft.com/office/drawing/2014/main" id="{1CC91A39-2074-4B1E-9711-C3DE3AF43C87}"/>
              </a:ext>
            </a:extLst>
          </p:cNvPr>
          <p:cNvSpPr/>
          <p:nvPr/>
        </p:nvSpPr>
        <p:spPr>
          <a:xfrm>
            <a:off x="8584436" y="2100869"/>
            <a:ext cx="227657" cy="320703"/>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tar: 5 Points 19">
            <a:extLst>
              <a:ext uri="{FF2B5EF4-FFF2-40B4-BE49-F238E27FC236}">
                <a16:creationId xmlns:a16="http://schemas.microsoft.com/office/drawing/2014/main" id="{A69AC15A-E802-4BAB-ABA6-964C8B6D16D9}"/>
              </a:ext>
            </a:extLst>
          </p:cNvPr>
          <p:cNvSpPr/>
          <p:nvPr/>
        </p:nvSpPr>
        <p:spPr>
          <a:xfrm>
            <a:off x="6010346" y="4017319"/>
            <a:ext cx="227657" cy="320703"/>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B9947091-15F0-4313-B555-646E42A1E44B}"/>
              </a:ext>
            </a:extLst>
          </p:cNvPr>
          <p:cNvSpPr txBox="1"/>
          <p:nvPr/>
        </p:nvSpPr>
        <p:spPr>
          <a:xfrm>
            <a:off x="7796846" y="1907433"/>
            <a:ext cx="1140704" cy="461665"/>
          </a:xfrm>
          <a:prstGeom prst="rect">
            <a:avLst/>
          </a:prstGeom>
          <a:noFill/>
        </p:spPr>
        <p:txBody>
          <a:bodyPr wrap="square">
            <a:spAutoFit/>
          </a:bodyPr>
          <a:lstStyle/>
          <a:p>
            <a:r>
              <a:rPr lang="en-US" sz="2400" b="1" dirty="0">
                <a:solidFill>
                  <a:srgbClr val="FF0000"/>
                </a:solidFill>
                <a:latin typeface="#9Slide03 SVN-PF Din Text Pro C" panose="02000506020000020004" pitchFamily="2" charset="0"/>
              </a:rPr>
              <a:t>Ma-</a:t>
            </a:r>
            <a:r>
              <a:rPr lang="en-US" sz="2400" b="1" dirty="0" err="1">
                <a:solidFill>
                  <a:srgbClr val="FF0000"/>
                </a:solidFill>
                <a:latin typeface="#9Slide03 SVN-PF Din Text Pro C" panose="02000506020000020004" pitchFamily="2" charset="0"/>
              </a:rPr>
              <a:t>ni</a:t>
            </a:r>
            <a:r>
              <a:rPr lang="en-US" sz="2400" b="1" dirty="0">
                <a:solidFill>
                  <a:srgbClr val="FF0000"/>
                </a:solidFill>
                <a:latin typeface="#9Slide03 SVN-PF Din Text Pro C" panose="02000506020000020004" pitchFamily="2" charset="0"/>
              </a:rPr>
              <a:t>-la</a:t>
            </a:r>
            <a:endParaRPr lang="en-US" sz="2400" b="1" dirty="0">
              <a:solidFill>
                <a:srgbClr val="FF0000"/>
              </a:solidFill>
            </a:endParaRPr>
          </a:p>
        </p:txBody>
      </p:sp>
      <p:sp>
        <p:nvSpPr>
          <p:cNvPr id="23" name="TextBox 22">
            <a:extLst>
              <a:ext uri="{FF2B5EF4-FFF2-40B4-BE49-F238E27FC236}">
                <a16:creationId xmlns:a16="http://schemas.microsoft.com/office/drawing/2014/main" id="{39CBF9B2-4AE0-4430-9897-1F75CA1D33DE}"/>
              </a:ext>
            </a:extLst>
          </p:cNvPr>
          <p:cNvSpPr txBox="1"/>
          <p:nvPr/>
        </p:nvSpPr>
        <p:spPr>
          <a:xfrm>
            <a:off x="6146236" y="3969919"/>
            <a:ext cx="1140704" cy="461665"/>
          </a:xfrm>
          <a:prstGeom prst="rect">
            <a:avLst/>
          </a:prstGeom>
          <a:noFill/>
        </p:spPr>
        <p:txBody>
          <a:bodyPr wrap="square">
            <a:spAutoFit/>
          </a:bodyPr>
          <a:lstStyle/>
          <a:p>
            <a:r>
              <a:rPr lang="en-US" sz="2400" b="1" dirty="0">
                <a:solidFill>
                  <a:srgbClr val="FF0000"/>
                </a:solidFill>
                <a:latin typeface="#9Slide03 SVN-PF Din Text Pro C" panose="02000506020000020004" pitchFamily="2" charset="0"/>
              </a:rPr>
              <a:t>Xin-ga-po</a:t>
            </a:r>
            <a:endParaRPr lang="en-US" sz="2400" b="1" dirty="0">
              <a:solidFill>
                <a:srgbClr val="FF0000"/>
              </a:solidFill>
            </a:endParaRPr>
          </a:p>
        </p:txBody>
      </p:sp>
      <p:sp>
        <p:nvSpPr>
          <p:cNvPr id="24" name="TextBox 23">
            <a:extLst>
              <a:ext uri="{FF2B5EF4-FFF2-40B4-BE49-F238E27FC236}">
                <a16:creationId xmlns:a16="http://schemas.microsoft.com/office/drawing/2014/main" id="{5D167494-95E9-4F5D-9DFB-A29F74E98951}"/>
              </a:ext>
            </a:extLst>
          </p:cNvPr>
          <p:cNvSpPr txBox="1"/>
          <p:nvPr/>
        </p:nvSpPr>
        <p:spPr>
          <a:xfrm>
            <a:off x="1238039" y="6022323"/>
            <a:ext cx="867275" cy="611065"/>
          </a:xfrm>
          <a:prstGeom prst="rect">
            <a:avLst/>
          </a:prstGeom>
          <a:noFill/>
          <a:ln>
            <a:solidFill>
              <a:schemeClr val="tx1"/>
            </a:solidFill>
            <a:prstDash val="sysDot"/>
          </a:ln>
        </p:spPr>
        <p:txBody>
          <a:bodyPr wrap="square">
            <a:spAutoFit/>
          </a:bodyPr>
          <a:lstStyle/>
          <a:p>
            <a:pPr marL="0" marR="0" indent="0" algn="just">
              <a:lnSpc>
                <a:spcPct val="115000"/>
              </a:lnSpc>
              <a:spcBef>
                <a:spcPts val="0"/>
              </a:spcBef>
              <a:spcAft>
                <a:spcPts val="0"/>
              </a:spcAft>
            </a:pPr>
            <a:r>
              <a:rPr lang="nl-NL" sz="3200" dirty="0">
                <a:solidFill>
                  <a:srgbClr val="0070C0"/>
                </a:solidFill>
                <a:latin typeface="#9Slide03 SVN-PF Din Text Pro C" panose="02000506020000020004" pitchFamily="2" charset="0"/>
                <a:ea typeface="Tahoma" panose="020B0604030504040204" pitchFamily="34" charset="0"/>
              </a:rPr>
              <a:t>NAM</a:t>
            </a:r>
            <a:endParaRPr lang="en-US" sz="3200" dirty="0">
              <a:solidFill>
                <a:srgbClr val="0070C0"/>
              </a:solidFill>
              <a:effectLst/>
              <a:latin typeface="#9Slide03 SVN-PF Din Text Pro C" panose="02000506020000020004" pitchFamily="2" charset="0"/>
              <a:ea typeface="Tahoma" panose="020B0604030504040204" pitchFamily="34" charset="0"/>
            </a:endParaRPr>
          </a:p>
        </p:txBody>
      </p:sp>
    </p:spTree>
    <p:extLst>
      <p:ext uri="{BB962C8B-B14F-4D97-AF65-F5344CB8AC3E}">
        <p14:creationId xmlns:p14="http://schemas.microsoft.com/office/powerpoint/2010/main" val="1449365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barn(inVertical)">
                                      <p:cBhvr>
                                        <p:cTn id="40" dur="500"/>
                                        <p:tgtEl>
                                          <p:spTgt spid="16"/>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arn(inVertical)">
                                      <p:cBhvr>
                                        <p:cTn id="49" dur="500"/>
                                        <p:tgtEl>
                                          <p:spTgt spid="23"/>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arn(inVertical)">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arn(inVertical)">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barn(inVertical)">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1000"/>
                                        <p:tgtEl>
                                          <p:spTgt spid="8"/>
                                        </p:tgtEl>
                                      </p:cBhvr>
                                    </p:animEffect>
                                    <p:anim calcmode="lin" valueType="num">
                                      <p:cBhvr>
                                        <p:cTn id="68" dur="1000" fill="hold"/>
                                        <p:tgtEl>
                                          <p:spTgt spid="8"/>
                                        </p:tgtEl>
                                        <p:attrNameLst>
                                          <p:attrName>ppt_x</p:attrName>
                                        </p:attrNameLst>
                                      </p:cBhvr>
                                      <p:tavLst>
                                        <p:tav tm="0">
                                          <p:val>
                                            <p:strVal val="#ppt_x"/>
                                          </p:val>
                                        </p:tav>
                                        <p:tav tm="100000">
                                          <p:val>
                                            <p:strVal val="#ppt_x"/>
                                          </p:val>
                                        </p:tav>
                                      </p:tavLst>
                                    </p:anim>
                                    <p:anim calcmode="lin" valueType="num">
                                      <p:cBhvr>
                                        <p:cTn id="6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fade">
                                      <p:cBhvr>
                                        <p:cTn id="74" dur="1000"/>
                                        <p:tgtEl>
                                          <p:spTgt spid="15"/>
                                        </p:tgtEl>
                                      </p:cBhvr>
                                    </p:animEffect>
                                    <p:anim calcmode="lin" valueType="num">
                                      <p:cBhvr>
                                        <p:cTn id="75" dur="1000" fill="hold"/>
                                        <p:tgtEl>
                                          <p:spTgt spid="15"/>
                                        </p:tgtEl>
                                        <p:attrNameLst>
                                          <p:attrName>ppt_x</p:attrName>
                                        </p:attrNameLst>
                                      </p:cBhvr>
                                      <p:tavLst>
                                        <p:tav tm="0">
                                          <p:val>
                                            <p:strVal val="#ppt_x"/>
                                          </p:val>
                                        </p:tav>
                                        <p:tav tm="100000">
                                          <p:val>
                                            <p:strVal val="#ppt_x"/>
                                          </p:val>
                                        </p:tav>
                                      </p:tavLst>
                                    </p:anim>
                                    <p:anim calcmode="lin" valueType="num">
                                      <p:cBhvr>
                                        <p:cTn id="7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14"/>
                                        </p:tgtEl>
                                        <p:attrNameLst>
                                          <p:attrName>style.visibility</p:attrName>
                                        </p:attrNameLst>
                                      </p:cBhvr>
                                      <p:to>
                                        <p:strVal val="visible"/>
                                      </p:to>
                                    </p:set>
                                    <p:animEffect transition="in" filter="barn(inVertical)">
                                      <p:cBhvr>
                                        <p:cTn id="81" dur="500"/>
                                        <p:tgtEl>
                                          <p:spTgt spid="14"/>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barn(inVertical)">
                                      <p:cBhvr>
                                        <p:cTn id="8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5" grpId="0" animBg="1"/>
      <p:bldP spid="4" grpId="0" animBg="1"/>
      <p:bldP spid="16" grpId="0"/>
      <p:bldP spid="17" grpId="0"/>
      <p:bldP spid="18" grpId="0" animBg="1"/>
      <p:bldP spid="19" grpId="0" animBg="1"/>
      <p:bldP spid="20" grpId="0" animBg="1"/>
      <p:bldP spid="21" grpId="0"/>
      <p:bldP spid="23" grpId="0"/>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p:cNvSpPr>
            <a:spLocks noChangeArrowheads="1"/>
          </p:cNvSpPr>
          <p:nvPr/>
        </p:nvSpPr>
        <p:spPr bwMode="auto">
          <a:xfrm>
            <a:off x="4038600" y="1905000"/>
            <a:ext cx="457200" cy="381000"/>
          </a:xfrm>
          <a:prstGeom prst="star5">
            <a:avLst/>
          </a:prstGeom>
          <a:solidFill>
            <a:srgbClr val="FFFF66"/>
          </a:solidFill>
          <a:ln w="9525">
            <a:solidFill>
              <a:schemeClr val="tx1"/>
            </a:solidFill>
            <a:miter lim="800000"/>
            <a:headEnd/>
            <a:tailEnd/>
          </a:ln>
          <a:effectLst/>
        </p:spPr>
        <p:txBody>
          <a:bodyPr wrap="none" anchor="ctr"/>
          <a:lstStyle/>
          <a:p>
            <a:pPr>
              <a:defRPr/>
            </a:pPr>
            <a:endParaRPr lang="en-US"/>
          </a:p>
        </p:txBody>
      </p:sp>
      <p:pic>
        <p:nvPicPr>
          <p:cNvPr id="33795" name="Picture 3" descr="ban do dia hinh VN">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6200"/>
            <a:ext cx="6248400" cy="12192000"/>
          </a:xfrm>
          <a:prstGeom prst="rect">
            <a:avLst/>
          </a:prstGeom>
          <a:solidFill>
            <a:srgbClr val="FF0066"/>
          </a:solidFill>
          <a:ln w="38100">
            <a:solidFill>
              <a:srgbClr val="0000FF"/>
            </a:solidFill>
            <a:miter lim="800000"/>
            <a:headEnd/>
            <a:tailEnd/>
          </a:ln>
        </p:spPr>
      </p:pic>
      <p:sp>
        <p:nvSpPr>
          <p:cNvPr id="17412" name="Line 4"/>
          <p:cNvSpPr>
            <a:spLocks noChangeShapeType="1"/>
          </p:cNvSpPr>
          <p:nvPr/>
        </p:nvSpPr>
        <p:spPr bwMode="auto">
          <a:xfrm>
            <a:off x="4343400" y="2209800"/>
            <a:ext cx="1371600" cy="320040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13" name="Line 5"/>
          <p:cNvSpPr>
            <a:spLocks noChangeShapeType="1"/>
          </p:cNvSpPr>
          <p:nvPr/>
        </p:nvSpPr>
        <p:spPr bwMode="auto">
          <a:xfrm flipV="1">
            <a:off x="4267200" y="914400"/>
            <a:ext cx="76200" cy="106680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798" name="AutoShape 6"/>
          <p:cNvSpPr>
            <a:spLocks noChangeArrowheads="1"/>
          </p:cNvSpPr>
          <p:nvPr/>
        </p:nvSpPr>
        <p:spPr bwMode="auto">
          <a:xfrm>
            <a:off x="1447800" y="762000"/>
            <a:ext cx="304800" cy="304800"/>
          </a:xfrm>
          <a:prstGeom prst="star32">
            <a:avLst>
              <a:gd name="adj" fmla="val 375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Calibri" panose="020F0502020204030204" pitchFamily="34" charset="0"/>
            </a:endParaRPr>
          </a:p>
        </p:txBody>
      </p:sp>
      <p:sp>
        <p:nvSpPr>
          <p:cNvPr id="33799" name="AutoShape 7"/>
          <p:cNvSpPr>
            <a:spLocks noChangeArrowheads="1"/>
          </p:cNvSpPr>
          <p:nvPr/>
        </p:nvSpPr>
        <p:spPr bwMode="auto">
          <a:xfrm>
            <a:off x="4191000" y="533400"/>
            <a:ext cx="304800" cy="304800"/>
          </a:xfrm>
          <a:prstGeom prst="star32">
            <a:avLst>
              <a:gd name="adj" fmla="val 375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Calibri" panose="020F0502020204030204" pitchFamily="34" charset="0"/>
            </a:endParaRPr>
          </a:p>
        </p:txBody>
      </p:sp>
      <p:sp>
        <p:nvSpPr>
          <p:cNvPr id="33800" name="AutoShape 8"/>
          <p:cNvSpPr>
            <a:spLocks noChangeArrowheads="1"/>
          </p:cNvSpPr>
          <p:nvPr/>
        </p:nvSpPr>
        <p:spPr bwMode="auto">
          <a:xfrm>
            <a:off x="5486400" y="1295400"/>
            <a:ext cx="304800" cy="304800"/>
          </a:xfrm>
          <a:prstGeom prst="star32">
            <a:avLst>
              <a:gd name="adj" fmla="val 37500"/>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Calibri" panose="020F0502020204030204" pitchFamily="34" charset="0"/>
            </a:endParaRPr>
          </a:p>
        </p:txBody>
      </p:sp>
      <p:sp>
        <p:nvSpPr>
          <p:cNvPr id="33801" name="Text Box 9"/>
          <p:cNvSpPr txBox="1">
            <a:spLocks noChangeArrowheads="1"/>
          </p:cNvSpPr>
          <p:nvPr/>
        </p:nvSpPr>
        <p:spPr bwMode="auto">
          <a:xfrm>
            <a:off x="4572001" y="439738"/>
            <a:ext cx="1225015" cy="461665"/>
          </a:xfrm>
          <a:prstGeom prst="rect">
            <a:avLst/>
          </a:prstGeom>
          <a:solidFill>
            <a:srgbClr val="FFFF66"/>
          </a:solidFill>
          <a:ln w="9525">
            <a:solidFill>
              <a:srgbClr val="FFFF66"/>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002060"/>
                </a:solidFill>
                <a:latin typeface="iCiel Baliho Script" pitchFamily="50" charset="0"/>
              </a:rPr>
              <a:t>Cao Bằng</a:t>
            </a:r>
          </a:p>
        </p:txBody>
      </p:sp>
      <p:sp>
        <p:nvSpPr>
          <p:cNvPr id="33802" name="Text Box 10"/>
          <p:cNvSpPr txBox="1">
            <a:spLocks noChangeArrowheads="1"/>
          </p:cNvSpPr>
          <p:nvPr/>
        </p:nvSpPr>
        <p:spPr bwMode="auto">
          <a:xfrm>
            <a:off x="5470526" y="1587500"/>
            <a:ext cx="1233030" cy="461665"/>
          </a:xfrm>
          <a:prstGeom prst="rect">
            <a:avLst/>
          </a:prstGeom>
          <a:solidFill>
            <a:srgbClr val="FFFF66"/>
          </a:solidFill>
          <a:ln w="9525">
            <a:solidFill>
              <a:srgbClr val="FFFF66"/>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002060"/>
                </a:solidFill>
                <a:latin typeface="iCiel Baliho Script" pitchFamily="50" charset="0"/>
              </a:rPr>
              <a:t>Móng Cái</a:t>
            </a:r>
          </a:p>
        </p:txBody>
      </p:sp>
      <p:sp>
        <p:nvSpPr>
          <p:cNvPr id="33803" name="Text Box 11"/>
          <p:cNvSpPr txBox="1">
            <a:spLocks noChangeArrowheads="1"/>
          </p:cNvSpPr>
          <p:nvPr/>
        </p:nvSpPr>
        <p:spPr bwMode="auto">
          <a:xfrm>
            <a:off x="1431925" y="301625"/>
            <a:ext cx="1243417" cy="461665"/>
          </a:xfrm>
          <a:prstGeom prst="rect">
            <a:avLst/>
          </a:prstGeom>
          <a:solidFill>
            <a:srgbClr val="FFFF66"/>
          </a:solidFill>
          <a:ln w="9525">
            <a:solidFill>
              <a:srgbClr val="FFFF66"/>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a:solidFill>
                  <a:srgbClr val="002060"/>
                </a:solidFill>
                <a:latin typeface="iCiel Baliho Script" pitchFamily="50" charset="0"/>
              </a:rPr>
              <a:t>A Pa </a:t>
            </a:r>
            <a:r>
              <a:rPr lang="en-US" altLang="en-US" sz="2400" dirty="0" err="1">
                <a:solidFill>
                  <a:srgbClr val="002060"/>
                </a:solidFill>
                <a:latin typeface="iCiel Baliho Script" pitchFamily="50" charset="0"/>
              </a:rPr>
              <a:t>Chải</a:t>
            </a:r>
            <a:endParaRPr lang="en-US" altLang="en-US" sz="2400" dirty="0">
              <a:solidFill>
                <a:srgbClr val="002060"/>
              </a:solidFill>
              <a:latin typeface="iCiel Baliho Script" pitchFamily="50" charset="0"/>
            </a:endParaRPr>
          </a:p>
        </p:txBody>
      </p:sp>
      <p:sp>
        <p:nvSpPr>
          <p:cNvPr id="33804" name="Text Box 12"/>
          <p:cNvSpPr txBox="1">
            <a:spLocks noChangeArrowheads="1"/>
          </p:cNvSpPr>
          <p:nvPr/>
        </p:nvSpPr>
        <p:spPr bwMode="auto">
          <a:xfrm>
            <a:off x="5851525" y="5254626"/>
            <a:ext cx="1526380" cy="461665"/>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rgbClr val="002060"/>
                </a:solidFill>
                <a:latin typeface="iCiel Baliho Script" pitchFamily="50" charset="0"/>
              </a:rPr>
              <a:t>Đèo Hải Vân</a:t>
            </a:r>
          </a:p>
        </p:txBody>
      </p:sp>
      <p:sp>
        <p:nvSpPr>
          <p:cNvPr id="17421" name="AutoShape 13"/>
          <p:cNvSpPr>
            <a:spLocks noChangeArrowheads="1"/>
          </p:cNvSpPr>
          <p:nvPr/>
        </p:nvSpPr>
        <p:spPr bwMode="auto">
          <a:xfrm rot="902783">
            <a:off x="4038600" y="1905000"/>
            <a:ext cx="381000" cy="304800"/>
          </a:xfrm>
          <a:prstGeom prst="star5">
            <a:avLst/>
          </a:prstGeom>
          <a:solidFill>
            <a:srgbClr val="FF0000"/>
          </a:solidFill>
          <a:ln w="9525">
            <a:solidFill>
              <a:srgbClr val="FFFF66"/>
            </a:solidFill>
            <a:miter lim="800000"/>
            <a:headEnd/>
            <a:tailEnd/>
          </a:ln>
          <a:effectLst/>
        </p:spPr>
        <p:txBody>
          <a:bodyPr wrap="none" anchor="ctr"/>
          <a:lstStyle/>
          <a:p>
            <a:pPr algn="ctr">
              <a:defRPr/>
            </a:pPr>
            <a:endParaRPr lang="en-US" sz="2400"/>
          </a:p>
        </p:txBody>
      </p:sp>
      <p:sp>
        <p:nvSpPr>
          <p:cNvPr id="17422" name="Line 14"/>
          <p:cNvSpPr>
            <a:spLocks noChangeShapeType="1"/>
          </p:cNvSpPr>
          <p:nvPr/>
        </p:nvSpPr>
        <p:spPr bwMode="auto">
          <a:xfrm flipV="1">
            <a:off x="4419600" y="1524000"/>
            <a:ext cx="1066800" cy="45720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23" name="Rectangle 15"/>
          <p:cNvSpPr>
            <a:spLocks noChangeArrowheads="1"/>
          </p:cNvSpPr>
          <p:nvPr/>
        </p:nvSpPr>
        <p:spPr bwMode="auto">
          <a:xfrm>
            <a:off x="5791200" y="1981200"/>
            <a:ext cx="4876800" cy="3276600"/>
          </a:xfrm>
          <a:prstGeom prst="rect">
            <a:avLst/>
          </a:prstGeom>
          <a:solidFill>
            <a:schemeClr val="accent2">
              <a:lumMod val="20000"/>
              <a:lumOff val="80000"/>
            </a:schemeClr>
          </a:solidFill>
          <a:ln w="9525">
            <a:solidFill>
              <a:schemeClr val="tx1"/>
            </a:solidFill>
            <a:miter lim="800000"/>
            <a:headEnd/>
            <a:tailEnd/>
          </a:ln>
          <a:effectLst/>
        </p:spPr>
        <p:txBody>
          <a:bodyPr wrap="none" anchor="ctr"/>
          <a:lstStyle/>
          <a:p>
            <a:pPr algn="ctr">
              <a:defRPr/>
            </a:pPr>
            <a:endParaRPr lang="en-US" sz="900"/>
          </a:p>
        </p:txBody>
      </p:sp>
      <p:sp>
        <p:nvSpPr>
          <p:cNvPr id="17424" name="AutoShape 16"/>
          <p:cNvSpPr>
            <a:spLocks noChangeArrowheads="1"/>
          </p:cNvSpPr>
          <p:nvPr/>
        </p:nvSpPr>
        <p:spPr bwMode="auto">
          <a:xfrm>
            <a:off x="8001000" y="3733800"/>
            <a:ext cx="457200" cy="381000"/>
          </a:xfrm>
          <a:prstGeom prst="star5">
            <a:avLst/>
          </a:prstGeom>
          <a:solidFill>
            <a:srgbClr val="FF0000"/>
          </a:solidFill>
          <a:ln w="9525">
            <a:solidFill>
              <a:schemeClr val="tx1"/>
            </a:solidFill>
            <a:miter lim="800000"/>
            <a:headEnd/>
            <a:tailEnd/>
          </a:ln>
          <a:effectLst/>
        </p:spPr>
        <p:txBody>
          <a:bodyPr wrap="none" anchor="ctr"/>
          <a:lstStyle/>
          <a:p>
            <a:pPr>
              <a:defRPr/>
            </a:pPr>
            <a:endParaRPr lang="en-US"/>
          </a:p>
        </p:txBody>
      </p:sp>
      <p:sp>
        <p:nvSpPr>
          <p:cNvPr id="17425" name="Line 17"/>
          <p:cNvSpPr>
            <a:spLocks noChangeShapeType="1"/>
          </p:cNvSpPr>
          <p:nvPr/>
        </p:nvSpPr>
        <p:spPr bwMode="auto">
          <a:xfrm flipV="1">
            <a:off x="8229600" y="2743200"/>
            <a:ext cx="0" cy="91440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26" name="Line 18"/>
          <p:cNvSpPr>
            <a:spLocks noChangeShapeType="1"/>
          </p:cNvSpPr>
          <p:nvPr/>
        </p:nvSpPr>
        <p:spPr bwMode="auto">
          <a:xfrm flipV="1">
            <a:off x="8534400" y="3048000"/>
            <a:ext cx="762000" cy="76200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27" name="Line 19"/>
          <p:cNvSpPr>
            <a:spLocks noChangeShapeType="1"/>
          </p:cNvSpPr>
          <p:nvPr/>
        </p:nvSpPr>
        <p:spPr bwMode="auto">
          <a:xfrm flipH="1" flipV="1">
            <a:off x="6934200" y="3124200"/>
            <a:ext cx="990600" cy="76200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28" name="Line 20"/>
          <p:cNvSpPr>
            <a:spLocks noChangeShapeType="1"/>
          </p:cNvSpPr>
          <p:nvPr/>
        </p:nvSpPr>
        <p:spPr bwMode="auto">
          <a:xfrm>
            <a:off x="8382000" y="4114800"/>
            <a:ext cx="685800" cy="83820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29" name="Text Box 21"/>
          <p:cNvSpPr txBox="1">
            <a:spLocks noChangeArrowheads="1"/>
          </p:cNvSpPr>
          <p:nvPr/>
        </p:nvSpPr>
        <p:spPr bwMode="auto">
          <a:xfrm>
            <a:off x="7994650" y="2359025"/>
            <a:ext cx="5597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dirty="0">
                <a:solidFill>
                  <a:srgbClr val="FF0000"/>
                </a:solidFill>
                <a:latin typeface="iCiel Baliho Script" pitchFamily="50" charset="0"/>
              </a:rPr>
              <a:t>BẮC</a:t>
            </a:r>
          </a:p>
        </p:txBody>
      </p:sp>
      <p:sp>
        <p:nvSpPr>
          <p:cNvPr id="17430" name="Text Box 22"/>
          <p:cNvSpPr txBox="1">
            <a:spLocks noChangeArrowheads="1"/>
          </p:cNvSpPr>
          <p:nvPr/>
        </p:nvSpPr>
        <p:spPr bwMode="auto">
          <a:xfrm>
            <a:off x="6358840" y="2698337"/>
            <a:ext cx="10086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dirty="0">
                <a:solidFill>
                  <a:srgbClr val="FF0000"/>
                </a:solidFill>
                <a:latin typeface="iCiel Baliho Script" pitchFamily="50" charset="0"/>
              </a:rPr>
              <a:t>TÂY BẮC</a:t>
            </a:r>
          </a:p>
        </p:txBody>
      </p:sp>
      <p:sp>
        <p:nvSpPr>
          <p:cNvPr id="17431" name="Text Box 23"/>
          <p:cNvSpPr txBox="1">
            <a:spLocks noChangeArrowheads="1"/>
          </p:cNvSpPr>
          <p:nvPr/>
        </p:nvSpPr>
        <p:spPr bwMode="auto">
          <a:xfrm>
            <a:off x="9280525" y="2562225"/>
            <a:ext cx="11913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dirty="0">
                <a:solidFill>
                  <a:srgbClr val="FF0000"/>
                </a:solidFill>
                <a:latin typeface="iCiel Baliho Script" pitchFamily="50" charset="0"/>
              </a:rPr>
              <a:t>ĐÔNG BẮC</a:t>
            </a:r>
          </a:p>
        </p:txBody>
      </p:sp>
      <p:sp>
        <p:nvSpPr>
          <p:cNvPr id="17432" name="Text Box 24"/>
          <p:cNvSpPr txBox="1">
            <a:spLocks noChangeArrowheads="1"/>
          </p:cNvSpPr>
          <p:nvPr/>
        </p:nvSpPr>
        <p:spPr bwMode="auto">
          <a:xfrm>
            <a:off x="9061805" y="4603682"/>
            <a:ext cx="12426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dirty="0">
                <a:solidFill>
                  <a:srgbClr val="FF0000"/>
                </a:solidFill>
                <a:latin typeface="iCiel Baliho Script" pitchFamily="50" charset="0"/>
              </a:rPr>
              <a:t>ĐÔNG NAM</a:t>
            </a:r>
          </a:p>
        </p:txBody>
      </p:sp>
      <p:sp>
        <p:nvSpPr>
          <p:cNvPr id="17433" name="Text Box 25"/>
          <p:cNvSpPr txBox="1">
            <a:spLocks noChangeArrowheads="1"/>
          </p:cNvSpPr>
          <p:nvPr/>
        </p:nvSpPr>
        <p:spPr bwMode="auto">
          <a:xfrm>
            <a:off x="8610600" y="4927600"/>
            <a:ext cx="13019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solidFill>
                  <a:srgbClr val="002060"/>
                </a:solidFill>
                <a:latin typeface="iCiel Baliho Script" pitchFamily="50" charset="0"/>
              </a:rPr>
              <a:t>Đèo Hải Vân</a:t>
            </a:r>
          </a:p>
        </p:txBody>
      </p:sp>
      <p:sp>
        <p:nvSpPr>
          <p:cNvPr id="17434" name="Text Box 26"/>
          <p:cNvSpPr txBox="1">
            <a:spLocks noChangeArrowheads="1"/>
          </p:cNvSpPr>
          <p:nvPr/>
        </p:nvSpPr>
        <p:spPr bwMode="auto">
          <a:xfrm>
            <a:off x="9296400" y="2844800"/>
            <a:ext cx="10583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a:solidFill>
                  <a:srgbClr val="002060"/>
                </a:solidFill>
                <a:latin typeface="iCiel Baliho Script" pitchFamily="50" charset="0"/>
              </a:rPr>
              <a:t>Móng Cái</a:t>
            </a:r>
          </a:p>
        </p:txBody>
      </p:sp>
      <p:sp>
        <p:nvSpPr>
          <p:cNvPr id="17435" name="Text Box 27"/>
          <p:cNvSpPr txBox="1">
            <a:spLocks noChangeArrowheads="1"/>
          </p:cNvSpPr>
          <p:nvPr/>
        </p:nvSpPr>
        <p:spPr bwMode="auto">
          <a:xfrm>
            <a:off x="7761214" y="2036703"/>
            <a:ext cx="10502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dirty="0">
                <a:solidFill>
                  <a:srgbClr val="002060"/>
                </a:solidFill>
                <a:latin typeface="iCiel Baliho Script" pitchFamily="50" charset="0"/>
              </a:rPr>
              <a:t>Cao </a:t>
            </a:r>
            <a:r>
              <a:rPr lang="en-US" altLang="en-US" sz="2000" dirty="0" err="1">
                <a:solidFill>
                  <a:srgbClr val="002060"/>
                </a:solidFill>
                <a:latin typeface="iCiel Baliho Script" pitchFamily="50" charset="0"/>
              </a:rPr>
              <a:t>Bằng</a:t>
            </a:r>
            <a:endParaRPr lang="en-US" altLang="en-US" sz="2000" dirty="0">
              <a:solidFill>
                <a:srgbClr val="002060"/>
              </a:solidFill>
              <a:latin typeface="iCiel Baliho Script" pitchFamily="50" charset="0"/>
            </a:endParaRPr>
          </a:p>
        </p:txBody>
      </p:sp>
      <p:sp>
        <p:nvSpPr>
          <p:cNvPr id="17436" name="Text Box 28"/>
          <p:cNvSpPr txBox="1">
            <a:spLocks noChangeArrowheads="1"/>
          </p:cNvSpPr>
          <p:nvPr/>
        </p:nvSpPr>
        <p:spPr bwMode="auto">
          <a:xfrm>
            <a:off x="5904678" y="2953805"/>
            <a:ext cx="10640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000" dirty="0">
                <a:solidFill>
                  <a:srgbClr val="002060"/>
                </a:solidFill>
                <a:latin typeface="iCiel Baliho Script" pitchFamily="50" charset="0"/>
              </a:rPr>
              <a:t>A Pa </a:t>
            </a:r>
            <a:r>
              <a:rPr lang="en-US" altLang="en-US" sz="2000" dirty="0" err="1">
                <a:solidFill>
                  <a:srgbClr val="002060"/>
                </a:solidFill>
                <a:latin typeface="iCiel Baliho Script" pitchFamily="50" charset="0"/>
              </a:rPr>
              <a:t>Chải</a:t>
            </a:r>
            <a:endParaRPr lang="en-US" altLang="en-US" sz="2000" dirty="0">
              <a:solidFill>
                <a:srgbClr val="002060"/>
              </a:solidFill>
              <a:latin typeface="iCiel Baliho Script" pitchFamily="50" charset="0"/>
            </a:endParaRPr>
          </a:p>
        </p:txBody>
      </p:sp>
      <p:sp>
        <p:nvSpPr>
          <p:cNvPr id="17437" name="Text Box 29"/>
          <p:cNvSpPr txBox="1">
            <a:spLocks noChangeArrowheads="1"/>
          </p:cNvSpPr>
          <p:nvPr/>
        </p:nvSpPr>
        <p:spPr bwMode="auto">
          <a:xfrm>
            <a:off x="7131812" y="3857517"/>
            <a:ext cx="9060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err="1">
                <a:solidFill>
                  <a:srgbClr val="002060"/>
                </a:solidFill>
                <a:latin typeface="iCiel Baliho Script" pitchFamily="50" charset="0"/>
              </a:rPr>
              <a:t>Hà</a:t>
            </a:r>
            <a:r>
              <a:rPr lang="en-US" altLang="en-US" sz="2400" dirty="0">
                <a:solidFill>
                  <a:srgbClr val="002060"/>
                </a:solidFill>
                <a:latin typeface="iCiel Baliho Script" pitchFamily="50" charset="0"/>
              </a:rPr>
              <a:t> </a:t>
            </a:r>
            <a:r>
              <a:rPr lang="en-US" altLang="en-US" sz="2400" dirty="0" err="1">
                <a:solidFill>
                  <a:srgbClr val="002060"/>
                </a:solidFill>
                <a:latin typeface="iCiel Baliho Script" pitchFamily="50" charset="0"/>
              </a:rPr>
              <a:t>Nội</a:t>
            </a:r>
            <a:endParaRPr lang="en-US" altLang="en-US" sz="2400" dirty="0">
              <a:solidFill>
                <a:srgbClr val="002060"/>
              </a:solidFill>
              <a:latin typeface="iCiel Baliho Script" pitchFamily="50" charset="0"/>
            </a:endParaRPr>
          </a:p>
        </p:txBody>
      </p:sp>
      <p:sp>
        <p:nvSpPr>
          <p:cNvPr id="33822" name="Text Box 30"/>
          <p:cNvSpPr txBox="1">
            <a:spLocks noChangeArrowheads="1"/>
          </p:cNvSpPr>
          <p:nvPr/>
        </p:nvSpPr>
        <p:spPr bwMode="auto">
          <a:xfrm>
            <a:off x="3048001" y="1958975"/>
            <a:ext cx="906017" cy="461665"/>
          </a:xfrm>
          <a:prstGeom prst="rect">
            <a:avLst/>
          </a:prstGeom>
          <a:solidFill>
            <a:srgbClr val="FFFF66"/>
          </a:solidFill>
          <a:ln w="9525">
            <a:solidFill>
              <a:srgbClr val="FFFF66"/>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dirty="0" err="1">
                <a:solidFill>
                  <a:srgbClr val="002060"/>
                </a:solidFill>
                <a:latin typeface="iCiel Baliho Script" pitchFamily="50" charset="0"/>
              </a:rPr>
              <a:t>Hà</a:t>
            </a:r>
            <a:r>
              <a:rPr lang="en-US" altLang="en-US" sz="2400" dirty="0">
                <a:solidFill>
                  <a:srgbClr val="002060"/>
                </a:solidFill>
                <a:latin typeface="iCiel Baliho Script" pitchFamily="50" charset="0"/>
              </a:rPr>
              <a:t> </a:t>
            </a:r>
            <a:r>
              <a:rPr lang="en-US" altLang="en-US" sz="2400" dirty="0" err="1">
                <a:solidFill>
                  <a:srgbClr val="002060"/>
                </a:solidFill>
                <a:latin typeface="iCiel Baliho Script" pitchFamily="50" charset="0"/>
              </a:rPr>
              <a:t>Nội</a:t>
            </a:r>
            <a:endParaRPr lang="en-US" altLang="en-US" sz="2400" dirty="0">
              <a:solidFill>
                <a:srgbClr val="002060"/>
              </a:solidFill>
              <a:latin typeface="iCiel Baliho Script" pitchFamily="50" charset="0"/>
            </a:endParaRPr>
          </a:p>
        </p:txBody>
      </p:sp>
      <p:sp>
        <p:nvSpPr>
          <p:cNvPr id="17439" name="Line 31"/>
          <p:cNvSpPr>
            <a:spLocks noChangeShapeType="1"/>
          </p:cNvSpPr>
          <p:nvPr/>
        </p:nvSpPr>
        <p:spPr bwMode="auto">
          <a:xfrm flipH="1" flipV="1">
            <a:off x="1752600" y="914400"/>
            <a:ext cx="2362200" cy="114300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3824" name="AutoShape 32"/>
          <p:cNvSpPr>
            <a:spLocks noChangeArrowheads="1"/>
          </p:cNvSpPr>
          <p:nvPr/>
        </p:nvSpPr>
        <p:spPr bwMode="auto">
          <a:xfrm>
            <a:off x="5629275" y="5296932"/>
            <a:ext cx="238125" cy="265668"/>
          </a:xfrm>
          <a:prstGeom prst="irregularSeal1">
            <a:avLst/>
          </a:prstGeom>
          <a:solidFill>
            <a:srgbClr val="FF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Calibri" panose="020F0502020204030204" pitchFamily="34" charset="0"/>
            </a:endParaRPr>
          </a:p>
        </p:txBody>
      </p:sp>
      <p:sp>
        <p:nvSpPr>
          <p:cNvPr id="34" name="TextBox 33">
            <a:extLst>
              <a:ext uri="{FF2B5EF4-FFF2-40B4-BE49-F238E27FC236}">
                <a16:creationId xmlns:a16="http://schemas.microsoft.com/office/drawing/2014/main" id="{F3E9FAF7-B20F-43FC-8010-92097E616F8A}"/>
              </a:ext>
            </a:extLst>
          </p:cNvPr>
          <p:cNvSpPr txBox="1"/>
          <p:nvPr/>
        </p:nvSpPr>
        <p:spPr>
          <a:xfrm>
            <a:off x="8406315" y="100001"/>
            <a:ext cx="3376877" cy="1675972"/>
          </a:xfrm>
          <a:prstGeom prst="rect">
            <a:avLst/>
          </a:prstGeom>
          <a:solidFill>
            <a:schemeClr val="accent5">
              <a:lumMod val="20000"/>
              <a:lumOff val="80000"/>
            </a:schemeClr>
          </a:solidFill>
          <a:ln>
            <a:solidFill>
              <a:schemeClr val="tx1"/>
            </a:solidFill>
            <a:prstDash val="sysDot"/>
          </a:ln>
        </p:spPr>
        <p:txBody>
          <a:bodyPr wrap="square">
            <a:spAutoFit/>
          </a:bodyPr>
          <a:lstStyle/>
          <a:p>
            <a:pPr algn="just">
              <a:lnSpc>
                <a:spcPct val="110000"/>
              </a:lnSpc>
            </a:pPr>
            <a:r>
              <a:rPr lang="vi-VN" altLang="en-US" sz="3200" dirty="0">
                <a:latin typeface="#9Slide03 SVN-PF Din Text Pro C" panose="02000506020000020004" pitchFamily="2" charset="0"/>
              </a:rPr>
              <a:t>Xác định hướng từ Hà Nội đi Cao Bằng,  A Pa Chải, đèo Hải Vân, Móng Cái.</a:t>
            </a:r>
          </a:p>
        </p:txBody>
      </p:sp>
    </p:spTree>
    <p:extLst>
      <p:ext uri="{BB962C8B-B14F-4D97-AF65-F5344CB8AC3E}">
        <p14:creationId xmlns:p14="http://schemas.microsoft.com/office/powerpoint/2010/main" val="914838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repeatCount="3000" fill="hold" grpId="0" nodeType="click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wipe(down)">
                                      <p:cBhvr>
                                        <p:cTn id="7" dur="500"/>
                                        <p:tgtEl>
                                          <p:spTgt spid="174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7439"/>
                                        </p:tgtEl>
                                        <p:attrNameLst>
                                          <p:attrName>style.visibility</p:attrName>
                                        </p:attrNameLst>
                                      </p:cBhvr>
                                      <p:to>
                                        <p:strVal val="visible"/>
                                      </p:to>
                                    </p:set>
                                    <p:animEffect transition="in" filter="wipe(right)">
                                      <p:cBhvr>
                                        <p:cTn id="12" dur="500"/>
                                        <p:tgtEl>
                                          <p:spTgt spid="1743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repeatCount="3000" fill="hold" grpId="0" nodeType="clickEffect">
                                  <p:stCondLst>
                                    <p:cond delay="0"/>
                                  </p:stCondLst>
                                  <p:childTnLst>
                                    <p:set>
                                      <p:cBhvr>
                                        <p:cTn id="16" dur="1" fill="hold">
                                          <p:stCondLst>
                                            <p:cond delay="0"/>
                                          </p:stCondLst>
                                        </p:cTn>
                                        <p:tgtEl>
                                          <p:spTgt spid="17412"/>
                                        </p:tgtEl>
                                        <p:attrNameLst>
                                          <p:attrName>style.visibility</p:attrName>
                                        </p:attrNameLst>
                                      </p:cBhvr>
                                      <p:to>
                                        <p:strVal val="visible"/>
                                      </p:to>
                                    </p:set>
                                    <p:animEffect transition="in" filter="wipe(up)">
                                      <p:cBhvr>
                                        <p:cTn id="17" dur="500"/>
                                        <p:tgtEl>
                                          <p:spTgt spid="174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repeatCount="3000" fill="hold" grpId="0" nodeType="clickEffect">
                                  <p:stCondLst>
                                    <p:cond delay="0"/>
                                  </p:stCondLst>
                                  <p:childTnLst>
                                    <p:set>
                                      <p:cBhvr>
                                        <p:cTn id="21" dur="1" fill="hold">
                                          <p:stCondLst>
                                            <p:cond delay="0"/>
                                          </p:stCondLst>
                                        </p:cTn>
                                        <p:tgtEl>
                                          <p:spTgt spid="17422"/>
                                        </p:tgtEl>
                                        <p:attrNameLst>
                                          <p:attrName>style.visibility</p:attrName>
                                        </p:attrNameLst>
                                      </p:cBhvr>
                                      <p:to>
                                        <p:strVal val="visible"/>
                                      </p:to>
                                    </p:set>
                                    <p:animEffect transition="in" filter="wipe(left)">
                                      <p:cBhvr>
                                        <p:cTn id="22" dur="500"/>
                                        <p:tgtEl>
                                          <p:spTgt spid="1742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7423"/>
                                        </p:tgtEl>
                                        <p:attrNameLst>
                                          <p:attrName>style.visibility</p:attrName>
                                        </p:attrNameLst>
                                      </p:cBhvr>
                                      <p:to>
                                        <p:strVal val="visible"/>
                                      </p:to>
                                    </p:set>
                                    <p:animEffect transition="in" filter="blinds(horizontal)">
                                      <p:cBhvr>
                                        <p:cTn id="27" dur="500"/>
                                        <p:tgtEl>
                                          <p:spTgt spid="17423"/>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7435"/>
                                        </p:tgtEl>
                                        <p:attrNameLst>
                                          <p:attrName>style.visibility</p:attrName>
                                        </p:attrNameLst>
                                      </p:cBhvr>
                                      <p:to>
                                        <p:strVal val="visible"/>
                                      </p:to>
                                    </p:set>
                                    <p:animEffect transition="in" filter="blinds(horizontal)">
                                      <p:cBhvr>
                                        <p:cTn id="30" dur="500"/>
                                        <p:tgtEl>
                                          <p:spTgt spid="17435"/>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7425"/>
                                        </p:tgtEl>
                                        <p:attrNameLst>
                                          <p:attrName>style.visibility</p:attrName>
                                        </p:attrNameLst>
                                      </p:cBhvr>
                                      <p:to>
                                        <p:strVal val="visible"/>
                                      </p:to>
                                    </p:set>
                                    <p:animEffect transition="in" filter="blinds(horizontal)">
                                      <p:cBhvr>
                                        <p:cTn id="33" dur="500"/>
                                        <p:tgtEl>
                                          <p:spTgt spid="17425"/>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7436"/>
                                        </p:tgtEl>
                                        <p:attrNameLst>
                                          <p:attrName>style.visibility</p:attrName>
                                        </p:attrNameLst>
                                      </p:cBhvr>
                                      <p:to>
                                        <p:strVal val="visible"/>
                                      </p:to>
                                    </p:set>
                                    <p:animEffect transition="in" filter="blinds(horizontal)">
                                      <p:cBhvr>
                                        <p:cTn id="36" dur="500"/>
                                        <p:tgtEl>
                                          <p:spTgt spid="17436"/>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7427"/>
                                        </p:tgtEl>
                                        <p:attrNameLst>
                                          <p:attrName>style.visibility</p:attrName>
                                        </p:attrNameLst>
                                      </p:cBhvr>
                                      <p:to>
                                        <p:strVal val="visible"/>
                                      </p:to>
                                    </p:set>
                                    <p:animEffect transition="in" filter="blinds(horizontal)">
                                      <p:cBhvr>
                                        <p:cTn id="39" dur="500"/>
                                        <p:tgtEl>
                                          <p:spTgt spid="17427"/>
                                        </p:tgtEl>
                                      </p:cBhvr>
                                    </p:animEffect>
                                  </p:childTnLst>
                                </p:cTn>
                              </p:par>
                              <p:par>
                                <p:cTn id="40" presetID="3" presetClass="entr" presetSubtype="10" fill="hold" nodeType="withEffect">
                                  <p:stCondLst>
                                    <p:cond delay="0"/>
                                  </p:stCondLst>
                                  <p:childTnLst>
                                    <p:set>
                                      <p:cBhvr>
                                        <p:cTn id="41" dur="1" fill="hold">
                                          <p:stCondLst>
                                            <p:cond delay="0"/>
                                          </p:stCondLst>
                                        </p:cTn>
                                        <p:tgtEl>
                                          <p:spTgt spid="17424"/>
                                        </p:tgtEl>
                                        <p:attrNameLst>
                                          <p:attrName>style.visibility</p:attrName>
                                        </p:attrNameLst>
                                      </p:cBhvr>
                                      <p:to>
                                        <p:strVal val="visible"/>
                                      </p:to>
                                    </p:set>
                                    <p:animEffect transition="in" filter="blinds(horizontal)">
                                      <p:cBhvr>
                                        <p:cTn id="42" dur="500"/>
                                        <p:tgtEl>
                                          <p:spTgt spid="17424"/>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7426"/>
                                        </p:tgtEl>
                                        <p:attrNameLst>
                                          <p:attrName>style.visibility</p:attrName>
                                        </p:attrNameLst>
                                      </p:cBhvr>
                                      <p:to>
                                        <p:strVal val="visible"/>
                                      </p:to>
                                    </p:set>
                                    <p:animEffect transition="in" filter="blinds(horizontal)">
                                      <p:cBhvr>
                                        <p:cTn id="45" dur="500"/>
                                        <p:tgtEl>
                                          <p:spTgt spid="17426"/>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7434"/>
                                        </p:tgtEl>
                                        <p:attrNameLst>
                                          <p:attrName>style.visibility</p:attrName>
                                        </p:attrNameLst>
                                      </p:cBhvr>
                                      <p:to>
                                        <p:strVal val="visible"/>
                                      </p:to>
                                    </p:set>
                                    <p:animEffect transition="in" filter="blinds(horizontal)">
                                      <p:cBhvr>
                                        <p:cTn id="48" dur="500"/>
                                        <p:tgtEl>
                                          <p:spTgt spid="17434"/>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17428"/>
                                        </p:tgtEl>
                                        <p:attrNameLst>
                                          <p:attrName>style.visibility</p:attrName>
                                        </p:attrNameLst>
                                      </p:cBhvr>
                                      <p:to>
                                        <p:strVal val="visible"/>
                                      </p:to>
                                    </p:set>
                                    <p:animEffect transition="in" filter="blinds(horizontal)">
                                      <p:cBhvr>
                                        <p:cTn id="51" dur="500"/>
                                        <p:tgtEl>
                                          <p:spTgt spid="17428"/>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17433"/>
                                        </p:tgtEl>
                                        <p:attrNameLst>
                                          <p:attrName>style.visibility</p:attrName>
                                        </p:attrNameLst>
                                      </p:cBhvr>
                                      <p:to>
                                        <p:strVal val="visible"/>
                                      </p:to>
                                    </p:set>
                                    <p:animEffect transition="in" filter="blinds(horizontal)">
                                      <p:cBhvr>
                                        <p:cTn id="54" dur="500"/>
                                        <p:tgtEl>
                                          <p:spTgt spid="17433"/>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17437"/>
                                        </p:tgtEl>
                                        <p:attrNameLst>
                                          <p:attrName>style.visibility</p:attrName>
                                        </p:attrNameLst>
                                      </p:cBhvr>
                                      <p:to>
                                        <p:strVal val="visible"/>
                                      </p:to>
                                    </p:set>
                                    <p:animEffect transition="in" filter="blinds(horizontal)">
                                      <p:cBhvr>
                                        <p:cTn id="57" dur="500"/>
                                        <p:tgtEl>
                                          <p:spTgt spid="1743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7429"/>
                                        </p:tgtEl>
                                        <p:attrNameLst>
                                          <p:attrName>style.visibility</p:attrName>
                                        </p:attrNameLst>
                                      </p:cBhvr>
                                      <p:to>
                                        <p:strVal val="visible"/>
                                      </p:to>
                                    </p:set>
                                    <p:animEffect transition="in" filter="blinds(horizontal)">
                                      <p:cBhvr>
                                        <p:cTn id="62" dur="500"/>
                                        <p:tgtEl>
                                          <p:spTgt spid="17429"/>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17430"/>
                                        </p:tgtEl>
                                        <p:attrNameLst>
                                          <p:attrName>style.visibility</p:attrName>
                                        </p:attrNameLst>
                                      </p:cBhvr>
                                      <p:to>
                                        <p:strVal val="visible"/>
                                      </p:to>
                                    </p:set>
                                    <p:animEffect transition="in" filter="blinds(horizontal)">
                                      <p:cBhvr>
                                        <p:cTn id="65" dur="500"/>
                                        <p:tgtEl>
                                          <p:spTgt spid="17430"/>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17431"/>
                                        </p:tgtEl>
                                        <p:attrNameLst>
                                          <p:attrName>style.visibility</p:attrName>
                                        </p:attrNameLst>
                                      </p:cBhvr>
                                      <p:to>
                                        <p:strVal val="visible"/>
                                      </p:to>
                                    </p:set>
                                    <p:animEffect transition="in" filter="blinds(horizontal)">
                                      <p:cBhvr>
                                        <p:cTn id="68" dur="500"/>
                                        <p:tgtEl>
                                          <p:spTgt spid="17431"/>
                                        </p:tgtEl>
                                      </p:cBhvr>
                                    </p:animEffect>
                                  </p:childTnLst>
                                </p:cTn>
                              </p:par>
                              <p:par>
                                <p:cTn id="69" presetID="3" presetClass="entr" presetSubtype="10" fill="hold" grpId="0" nodeType="withEffect">
                                  <p:stCondLst>
                                    <p:cond delay="0"/>
                                  </p:stCondLst>
                                  <p:childTnLst>
                                    <p:set>
                                      <p:cBhvr>
                                        <p:cTn id="70" dur="1" fill="hold">
                                          <p:stCondLst>
                                            <p:cond delay="0"/>
                                          </p:stCondLst>
                                        </p:cTn>
                                        <p:tgtEl>
                                          <p:spTgt spid="17432"/>
                                        </p:tgtEl>
                                        <p:attrNameLst>
                                          <p:attrName>style.visibility</p:attrName>
                                        </p:attrNameLst>
                                      </p:cBhvr>
                                      <p:to>
                                        <p:strVal val="visible"/>
                                      </p:to>
                                    </p:set>
                                    <p:animEffect transition="in" filter="blinds(horizontal)">
                                      <p:cBhvr>
                                        <p:cTn id="71" dur="500"/>
                                        <p:tgtEl>
                                          <p:spTgt spid="17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animBg="1"/>
      <p:bldP spid="17413" grpId="0" animBg="1"/>
      <p:bldP spid="17422" grpId="0" animBg="1"/>
      <p:bldP spid="17423" grpId="0" animBg="1"/>
      <p:bldP spid="17425" grpId="0" animBg="1"/>
      <p:bldP spid="17426" grpId="0" animBg="1"/>
      <p:bldP spid="17427" grpId="0" animBg="1"/>
      <p:bldP spid="17428" grpId="0" animBg="1"/>
      <p:bldP spid="17429" grpId="0"/>
      <p:bldP spid="17430" grpId="0"/>
      <p:bldP spid="17431" grpId="0"/>
      <p:bldP spid="17432" grpId="0"/>
      <p:bldP spid="17433" grpId="0"/>
      <p:bldP spid="17434" grpId="0"/>
      <p:bldP spid="17435" grpId="0"/>
      <p:bldP spid="17436" grpId="0"/>
      <p:bldP spid="17437" grpId="0"/>
      <p:bldP spid="1743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A711E6-F004-408C-BCC8-1B4BA1A6672A}"/>
              </a:ext>
            </a:extLst>
          </p:cNvPr>
          <p:cNvGrpSpPr/>
          <p:nvPr/>
        </p:nvGrpSpPr>
        <p:grpSpPr>
          <a:xfrm>
            <a:off x="2132682" y="61623"/>
            <a:ext cx="8198778" cy="1144405"/>
            <a:chOff x="2445113" y="100564"/>
            <a:chExt cx="8198778" cy="1144405"/>
          </a:xfrm>
        </p:grpSpPr>
        <p:sp>
          <p:nvSpPr>
            <p:cNvPr id="12" name="Flowchart: Terminator 11">
              <a:extLst>
                <a:ext uri="{FF2B5EF4-FFF2-40B4-BE49-F238E27FC236}">
                  <a16:creationId xmlns:a16="http://schemas.microsoft.com/office/drawing/2014/main" id="{A122B7F3-7E5E-4DB5-A97D-DDD0DFE00D65}"/>
                </a:ext>
              </a:extLst>
            </p:cNvPr>
            <p:cNvSpPr/>
            <p:nvPr/>
          </p:nvSpPr>
          <p:spPr>
            <a:xfrm>
              <a:off x="2445113" y="176711"/>
              <a:ext cx="8198778" cy="1061246"/>
            </a:xfrm>
            <a:prstGeom prst="flowChartTerminator">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9Slide03 SVN-PF Din Text Pro C" panose="02000506020000020004" pitchFamily="2" charset="0"/>
                </a:rPr>
                <a:t>NỘI DUNG CHÍNH</a:t>
              </a:r>
              <a:endParaRPr lang="en-US" sz="5400" b="1" dirty="0">
                <a:solidFill>
                  <a:schemeClr val="tx1"/>
                </a:solidFill>
                <a:latin typeface="#9Slide03 SVN-PF Din Text Pro C" panose="02000506020000020004" pitchFamily="2" charset="0"/>
              </a:endParaRPr>
            </a:p>
          </p:txBody>
        </p:sp>
        <p:sp>
          <p:nvSpPr>
            <p:cNvPr id="15" name="Oval 14">
              <a:extLst>
                <a:ext uri="{FF2B5EF4-FFF2-40B4-BE49-F238E27FC236}">
                  <a16:creationId xmlns:a16="http://schemas.microsoft.com/office/drawing/2014/main" id="{297D1653-2833-49F0-9B5E-5149A0E812B3}"/>
                </a:ext>
              </a:extLst>
            </p:cNvPr>
            <p:cNvSpPr/>
            <p:nvPr/>
          </p:nvSpPr>
          <p:spPr>
            <a:xfrm>
              <a:off x="2445113" y="100564"/>
              <a:ext cx="1370613" cy="114440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9Slide03 SVN-PF Din Text Pro C" panose="02000506020000020004" pitchFamily="2" charset="0"/>
                  <a:cs typeface="Arial" panose="020B0604020202020204" pitchFamily="34" charset="0"/>
                </a:rPr>
                <a:t>Bài</a:t>
              </a:r>
              <a:r>
                <a:rPr lang="en-US" sz="4000" b="1" dirty="0">
                  <a:solidFill>
                    <a:schemeClr val="tx1"/>
                  </a:solidFill>
                  <a:latin typeface="#9Slide03 SVN-PF Din Text Pro C" panose="02000506020000020004" pitchFamily="2" charset="0"/>
                  <a:cs typeface="Arial" panose="020B0604020202020204" pitchFamily="34" charset="0"/>
                </a:rPr>
                <a:t> 2</a:t>
              </a:r>
            </a:p>
          </p:txBody>
        </p:sp>
      </p:grpSp>
      <p:sp>
        <p:nvSpPr>
          <p:cNvPr id="27" name="Lưu đồ: Điểm Kết Thúc 147">
            <a:extLst>
              <a:ext uri="{FF2B5EF4-FFF2-40B4-BE49-F238E27FC236}">
                <a16:creationId xmlns:a16="http://schemas.microsoft.com/office/drawing/2014/main" id="{8F8739C1-CE0B-4E89-9F9F-11720B3E7998}"/>
              </a:ext>
            </a:extLst>
          </p:cNvPr>
          <p:cNvSpPr/>
          <p:nvPr/>
        </p:nvSpPr>
        <p:spPr>
          <a:xfrm>
            <a:off x="121046" y="2154504"/>
            <a:ext cx="3831969" cy="1341070"/>
          </a:xfrm>
          <a:prstGeom prst="flowChartTerminator">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2060"/>
              </a:solidFill>
              <a:latin typeface="#9Slide05 Cimochi" panose="02000504060000020004" pitchFamily="2" charset="-34"/>
              <a:cs typeface="#9Slide05 Cimochi" panose="02000504060000020004" pitchFamily="2" charset="-34"/>
            </a:endParaRPr>
          </a:p>
        </p:txBody>
      </p:sp>
      <p:sp>
        <p:nvSpPr>
          <p:cNvPr id="17" name="Lưu đồ: Điểm Kết Thúc 147">
            <a:extLst>
              <a:ext uri="{FF2B5EF4-FFF2-40B4-BE49-F238E27FC236}">
                <a16:creationId xmlns:a16="http://schemas.microsoft.com/office/drawing/2014/main" id="{E811D9EE-FD52-4105-A44D-D4832D87D015}"/>
              </a:ext>
            </a:extLst>
          </p:cNvPr>
          <p:cNvSpPr/>
          <p:nvPr/>
        </p:nvSpPr>
        <p:spPr>
          <a:xfrm>
            <a:off x="4160928" y="2154503"/>
            <a:ext cx="3831969" cy="1341071"/>
          </a:xfrm>
          <a:prstGeom prst="flowChartTerminator">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2060"/>
              </a:solidFill>
              <a:latin typeface="#9Slide05 Cimochi" panose="02000504060000020004" pitchFamily="2" charset="-34"/>
              <a:cs typeface="#9Slide05 Cimochi" panose="02000504060000020004" pitchFamily="2" charset="-34"/>
            </a:endParaRPr>
          </a:p>
        </p:txBody>
      </p:sp>
      <p:sp>
        <p:nvSpPr>
          <p:cNvPr id="20" name="Lưu đồ: Điểm Kết Thúc 147">
            <a:extLst>
              <a:ext uri="{FF2B5EF4-FFF2-40B4-BE49-F238E27FC236}">
                <a16:creationId xmlns:a16="http://schemas.microsoft.com/office/drawing/2014/main" id="{8729F160-0626-4E85-ADD4-E3AF3A129E84}"/>
              </a:ext>
            </a:extLst>
          </p:cNvPr>
          <p:cNvSpPr/>
          <p:nvPr/>
        </p:nvSpPr>
        <p:spPr>
          <a:xfrm>
            <a:off x="8172671" y="2154445"/>
            <a:ext cx="3831969" cy="1304959"/>
          </a:xfrm>
          <a:prstGeom prst="flowChartTerminator">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002060"/>
              </a:solidFill>
              <a:latin typeface="#9Slide05 Cimochi" panose="02000504060000020004" pitchFamily="2" charset="-34"/>
              <a:cs typeface="#9Slide05 Cimochi" panose="02000504060000020004" pitchFamily="2" charset="-34"/>
            </a:endParaRPr>
          </a:p>
        </p:txBody>
      </p:sp>
      <p:sp>
        <p:nvSpPr>
          <p:cNvPr id="21" name="Oval 20">
            <a:extLst>
              <a:ext uri="{FF2B5EF4-FFF2-40B4-BE49-F238E27FC236}">
                <a16:creationId xmlns:a16="http://schemas.microsoft.com/office/drawing/2014/main" id="{631C2FDD-0D1E-4F65-9968-EDA7BD16D0A4}"/>
              </a:ext>
            </a:extLst>
          </p:cNvPr>
          <p:cNvSpPr/>
          <p:nvPr/>
        </p:nvSpPr>
        <p:spPr>
          <a:xfrm>
            <a:off x="1703673" y="1672507"/>
            <a:ext cx="666714" cy="64921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latin typeface="#9Slide05 Brannboll Ny" panose="02000000000000000000" pitchFamily="2" charset="0"/>
                <a:cs typeface="Arial" panose="020B0604020202020204" pitchFamily="34" charset="0"/>
              </a:rPr>
              <a:t>1</a:t>
            </a:r>
          </a:p>
        </p:txBody>
      </p:sp>
      <p:sp>
        <p:nvSpPr>
          <p:cNvPr id="22" name="Oval 21">
            <a:extLst>
              <a:ext uri="{FF2B5EF4-FFF2-40B4-BE49-F238E27FC236}">
                <a16:creationId xmlns:a16="http://schemas.microsoft.com/office/drawing/2014/main" id="{950B4B8F-12ED-476A-A843-D2CB7045A48B}"/>
              </a:ext>
            </a:extLst>
          </p:cNvPr>
          <p:cNvSpPr/>
          <p:nvPr/>
        </p:nvSpPr>
        <p:spPr>
          <a:xfrm>
            <a:off x="5778646" y="1687191"/>
            <a:ext cx="666714" cy="64921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latin typeface="#9Slide05 Brannboll Ny" panose="02000000000000000000" pitchFamily="2" charset="0"/>
                <a:cs typeface="Arial" panose="020B0604020202020204" pitchFamily="34" charset="0"/>
              </a:rPr>
              <a:t>2</a:t>
            </a:r>
          </a:p>
        </p:txBody>
      </p:sp>
      <p:sp>
        <p:nvSpPr>
          <p:cNvPr id="29" name="Oval 28">
            <a:extLst>
              <a:ext uri="{FF2B5EF4-FFF2-40B4-BE49-F238E27FC236}">
                <a16:creationId xmlns:a16="http://schemas.microsoft.com/office/drawing/2014/main" id="{596CBE3F-331B-48A3-9265-30F141D4301C}"/>
              </a:ext>
            </a:extLst>
          </p:cNvPr>
          <p:cNvSpPr/>
          <p:nvPr/>
        </p:nvSpPr>
        <p:spPr>
          <a:xfrm>
            <a:off x="9841201" y="1747759"/>
            <a:ext cx="666714" cy="64921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latin typeface="#9Slide05 Brannboll Ny" panose="02000000000000000000" pitchFamily="2" charset="0"/>
                <a:cs typeface="Arial" panose="020B0604020202020204" pitchFamily="34" charset="0"/>
              </a:rPr>
              <a:t>3</a:t>
            </a:r>
          </a:p>
        </p:txBody>
      </p:sp>
      <p:sp>
        <p:nvSpPr>
          <p:cNvPr id="13" name="TextBox 12">
            <a:extLst>
              <a:ext uri="{FF2B5EF4-FFF2-40B4-BE49-F238E27FC236}">
                <a16:creationId xmlns:a16="http://schemas.microsoft.com/office/drawing/2014/main" id="{0CCBF5E4-D893-4FC3-BC03-BF65F1779FCB}"/>
              </a:ext>
            </a:extLst>
          </p:cNvPr>
          <p:cNvSpPr txBox="1"/>
          <p:nvPr/>
        </p:nvSpPr>
        <p:spPr>
          <a:xfrm>
            <a:off x="184332" y="4634913"/>
            <a:ext cx="1727480" cy="2092881"/>
          </a:xfrm>
          <a:prstGeom prst="rect">
            <a:avLst/>
          </a:prstGeom>
          <a:solidFill>
            <a:srgbClr val="FFC000"/>
          </a:solidFill>
        </p:spPr>
        <p:txBody>
          <a:bodyPr wrap="square">
            <a:spAutoFit/>
          </a:bodyPr>
          <a:lstStyle/>
          <a:p>
            <a:pPr algn="just"/>
            <a:r>
              <a:rPr lang="en-US" altLang="en-US" sz="2600" dirty="0">
                <a:latin typeface="#9Slide03 SVN-PF Din Text Pro C" panose="02000506020000020004" pitchFamily="2" charset="0"/>
              </a:rPr>
              <a:t>H</a:t>
            </a:r>
            <a:r>
              <a:rPr lang="vi-VN" altLang="en-US" sz="2600" dirty="0">
                <a:latin typeface="#9Slide03 SVN-PF Din Text Pro C" panose="02000506020000020004" pitchFamily="2" charset="0"/>
              </a:rPr>
              <a:t>ình vẽ thu nhỏ một phần hay toàn bộ bề mặt </a:t>
            </a:r>
            <a:r>
              <a:rPr lang="en-US" altLang="en-US" sz="2600" dirty="0">
                <a:latin typeface="#9Slide03 SVN-PF Din Text Pro C" panose="02000506020000020004" pitchFamily="2" charset="0"/>
              </a:rPr>
              <a:t>TĐ </a:t>
            </a:r>
            <a:r>
              <a:rPr lang="vi-VN" altLang="en-US" sz="2600" dirty="0">
                <a:latin typeface="#9Slide03 SVN-PF Din Text Pro C" panose="02000506020000020004" pitchFamily="2" charset="0"/>
              </a:rPr>
              <a:t>lên mặt phẳng</a:t>
            </a:r>
            <a:r>
              <a:rPr lang="en-US" altLang="en-US" sz="2600" dirty="0">
                <a:latin typeface="#9Slide03 SVN-PF Din Text Pro C" panose="02000506020000020004" pitchFamily="2" charset="0"/>
              </a:rPr>
              <a:t>.</a:t>
            </a:r>
            <a:endParaRPr lang="en-US" sz="2600" dirty="0"/>
          </a:p>
        </p:txBody>
      </p:sp>
      <p:sp>
        <p:nvSpPr>
          <p:cNvPr id="14" name="TextBox 13">
            <a:extLst>
              <a:ext uri="{FF2B5EF4-FFF2-40B4-BE49-F238E27FC236}">
                <a16:creationId xmlns:a16="http://schemas.microsoft.com/office/drawing/2014/main" id="{29E0072F-D6FE-422B-B186-125D8ECE9364}"/>
              </a:ext>
            </a:extLst>
          </p:cNvPr>
          <p:cNvSpPr txBox="1"/>
          <p:nvPr/>
        </p:nvSpPr>
        <p:spPr>
          <a:xfrm>
            <a:off x="2121554" y="4634913"/>
            <a:ext cx="1790509" cy="2092881"/>
          </a:xfrm>
          <a:prstGeom prst="rect">
            <a:avLst/>
          </a:prstGeom>
          <a:solidFill>
            <a:srgbClr val="FFC000"/>
          </a:solidFill>
        </p:spPr>
        <p:txBody>
          <a:bodyPr wrap="square">
            <a:spAutoFit/>
          </a:bodyPr>
          <a:lstStyle/>
          <a:p>
            <a:pPr algn="just"/>
            <a:r>
              <a:rPr lang="en-US" altLang="en-US" sz="2600" dirty="0">
                <a:latin typeface="#9Slide03 SVN-PF Din Text Pro C" panose="02000506020000020004" pitchFamily="2" charset="0"/>
              </a:rPr>
              <a:t>- </a:t>
            </a:r>
            <a:r>
              <a:rPr lang="vi-VN" altLang="en-US" sz="2600" dirty="0">
                <a:latin typeface="#9Slide03 SVN-PF Din Text Pro C" panose="02000506020000020004" pitchFamily="2" charset="0"/>
              </a:rPr>
              <a:t>Khai thác kiến thức</a:t>
            </a:r>
            <a:r>
              <a:rPr lang="en-US" altLang="en-US" sz="2600" dirty="0">
                <a:latin typeface="#9Slide03 SVN-PF Din Text Pro C" panose="02000506020000020004" pitchFamily="2" charset="0"/>
              </a:rPr>
              <a:t>,</a:t>
            </a:r>
          </a:p>
          <a:p>
            <a:pPr algn="just"/>
            <a:r>
              <a:rPr lang="en-US" altLang="en-US" sz="2600" dirty="0">
                <a:latin typeface="#9Slide03 SVN-PF Din Text Pro C" panose="02000506020000020004" pitchFamily="2" charset="0"/>
              </a:rPr>
              <a:t>- X</a:t>
            </a:r>
            <a:r>
              <a:rPr lang="vi-VN" altLang="en-US" sz="2600" dirty="0">
                <a:latin typeface="#9Slide03 SVN-PF Din Text Pro C" panose="02000506020000020004" pitchFamily="2" charset="0"/>
              </a:rPr>
              <a:t>ác định vị trí</a:t>
            </a:r>
            <a:r>
              <a:rPr lang="en-US" altLang="en-US" sz="2600" dirty="0">
                <a:latin typeface="#9Slide03 SVN-PF Din Text Pro C" panose="02000506020000020004" pitchFamily="2" charset="0"/>
              </a:rPr>
              <a:t>,</a:t>
            </a:r>
            <a:r>
              <a:rPr lang="vi-VN" altLang="en-US" sz="2600" dirty="0">
                <a:latin typeface="#9Slide03 SVN-PF Din Text Pro C" panose="02000506020000020004" pitchFamily="2" charset="0"/>
              </a:rPr>
              <a:t> </a:t>
            </a:r>
            <a:endParaRPr lang="en-US" altLang="en-US" sz="2600" dirty="0">
              <a:latin typeface="#9Slide03 SVN-PF Din Text Pro C" panose="02000506020000020004" pitchFamily="2" charset="0"/>
            </a:endParaRPr>
          </a:p>
          <a:p>
            <a:pPr algn="just"/>
            <a:r>
              <a:rPr lang="en-US" altLang="en-US" sz="2600" dirty="0">
                <a:latin typeface="#9Slide03 SVN-PF Din Text Pro C" panose="02000506020000020004" pitchFamily="2" charset="0"/>
              </a:rPr>
              <a:t>- T</a:t>
            </a:r>
            <a:r>
              <a:rPr lang="vi-VN" altLang="en-US" sz="2600" dirty="0">
                <a:latin typeface="#9Slide03 SVN-PF Din Text Pro C" panose="02000506020000020004" pitchFamily="2" charset="0"/>
              </a:rPr>
              <a:t>ìm đường đi</a:t>
            </a:r>
            <a:r>
              <a:rPr lang="en-US" altLang="en-US" sz="2600" dirty="0">
                <a:latin typeface="#9Slide03 SVN-PF Din Text Pro C" panose="02000506020000020004" pitchFamily="2" charset="0"/>
              </a:rPr>
              <a:t>,</a:t>
            </a:r>
          </a:p>
          <a:p>
            <a:pPr algn="just"/>
            <a:r>
              <a:rPr lang="en-US" altLang="en-US" sz="2600" dirty="0">
                <a:latin typeface="#9Slide03 SVN-PF Din Text Pro C" panose="02000506020000020004" pitchFamily="2" charset="0"/>
              </a:rPr>
              <a:t>- …</a:t>
            </a:r>
            <a:endParaRPr lang="vi-VN" altLang="en-US" sz="2600" dirty="0">
              <a:latin typeface="#9Slide03 SVN-PF Din Text Pro C" panose="02000506020000020004" pitchFamily="2" charset="0"/>
            </a:endParaRPr>
          </a:p>
        </p:txBody>
      </p:sp>
      <p:sp>
        <p:nvSpPr>
          <p:cNvPr id="16" name="Flowchart: Terminator 15">
            <a:extLst>
              <a:ext uri="{FF2B5EF4-FFF2-40B4-BE49-F238E27FC236}">
                <a16:creationId xmlns:a16="http://schemas.microsoft.com/office/drawing/2014/main" id="{69EF2AF9-488D-4CAA-B88E-8219FF77C5AE}"/>
              </a:ext>
            </a:extLst>
          </p:cNvPr>
          <p:cNvSpPr/>
          <p:nvPr/>
        </p:nvSpPr>
        <p:spPr>
          <a:xfrm>
            <a:off x="152817" y="3910997"/>
            <a:ext cx="1790510" cy="723916"/>
          </a:xfrm>
          <a:prstGeom prst="flowChartTermina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9Slide03 SVN-PF Din Text Pro C" panose="02000506020000020004" pitchFamily="2" charset="0"/>
              </a:rPr>
              <a:t>Khái</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niệm</a:t>
            </a:r>
            <a:endParaRPr lang="en-US" sz="2800" dirty="0">
              <a:latin typeface="#9Slide03 SVN-PF Din Text Pro C" panose="02000506020000020004" pitchFamily="2" charset="0"/>
            </a:endParaRPr>
          </a:p>
        </p:txBody>
      </p:sp>
      <p:sp>
        <p:nvSpPr>
          <p:cNvPr id="18" name="Flowchart: Terminator 17">
            <a:extLst>
              <a:ext uri="{FF2B5EF4-FFF2-40B4-BE49-F238E27FC236}">
                <a16:creationId xmlns:a16="http://schemas.microsoft.com/office/drawing/2014/main" id="{2DA307FC-9CC2-43F9-9C88-23EFF5FCB2A8}"/>
              </a:ext>
            </a:extLst>
          </p:cNvPr>
          <p:cNvSpPr/>
          <p:nvPr/>
        </p:nvSpPr>
        <p:spPr>
          <a:xfrm>
            <a:off x="2090039" y="3910997"/>
            <a:ext cx="1790511" cy="723916"/>
          </a:xfrm>
          <a:prstGeom prst="flowChartTermina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9Slide03 SVN-PF Din Text Pro C" panose="02000506020000020004" pitchFamily="2" charset="0"/>
              </a:rPr>
              <a:t>Vai</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trò</a:t>
            </a:r>
            <a:endParaRPr lang="en-US" sz="2800" dirty="0">
              <a:latin typeface="#9Slide03 SVN-PF Din Text Pro C" panose="02000506020000020004" pitchFamily="2" charset="0"/>
            </a:endParaRPr>
          </a:p>
        </p:txBody>
      </p:sp>
      <p:sp>
        <p:nvSpPr>
          <p:cNvPr id="19" name="TextBox 18">
            <a:extLst>
              <a:ext uri="{FF2B5EF4-FFF2-40B4-BE49-F238E27FC236}">
                <a16:creationId xmlns:a16="http://schemas.microsoft.com/office/drawing/2014/main" id="{234CCA67-19A3-4682-AB65-D26D708BC9C4}"/>
              </a:ext>
            </a:extLst>
          </p:cNvPr>
          <p:cNvSpPr txBox="1"/>
          <p:nvPr/>
        </p:nvSpPr>
        <p:spPr>
          <a:xfrm>
            <a:off x="6263823" y="4634913"/>
            <a:ext cx="1790510" cy="2092881"/>
          </a:xfrm>
          <a:prstGeom prst="rect">
            <a:avLst/>
          </a:prstGeom>
          <a:solidFill>
            <a:srgbClr val="FFC000"/>
          </a:solidFill>
        </p:spPr>
        <p:txBody>
          <a:bodyPr wrap="square">
            <a:spAutoFit/>
          </a:bodyPr>
          <a:lstStyle/>
          <a:p>
            <a:pPr algn="just"/>
            <a:r>
              <a:rPr lang="en-US" altLang="en-US" sz="2600" dirty="0">
                <a:latin typeface="#9Slide03 SVN-PF Din Text Pro C" panose="02000506020000020004" pitchFamily="2" charset="0"/>
              </a:rPr>
              <a:t>P</a:t>
            </a:r>
            <a:r>
              <a:rPr lang="vi-VN" altLang="en-US" sz="2600" dirty="0">
                <a:latin typeface="#9Slide03 SVN-PF Din Text Pro C" panose="02000506020000020004" pitchFamily="2" charset="0"/>
              </a:rPr>
              <a:t>hép chiếu khác nhau</a:t>
            </a:r>
            <a:r>
              <a:rPr lang="en-US" altLang="en-US" sz="2600" dirty="0">
                <a:latin typeface="#9Slide03 SVN-PF Din Text Pro C" panose="02000506020000020004" pitchFamily="2" charset="0"/>
              </a:rPr>
              <a:t> </a:t>
            </a:r>
            <a:r>
              <a:rPr lang="en-US" altLang="en-US" sz="2600" dirty="0">
                <a:latin typeface="#9Slide03 SVN-PF Din Text Pro C" panose="02000506020000020004" pitchFamily="2" charset="0"/>
                <a:sym typeface="Wingdings" panose="05000000000000000000" pitchFamily="2" charset="2"/>
              </a:rPr>
              <a:t> </a:t>
            </a:r>
            <a:r>
              <a:rPr lang="vi-VN" altLang="en-US" sz="2600" dirty="0">
                <a:latin typeface="#9Slide03 SVN-PF Din Text Pro C" panose="02000506020000020004" pitchFamily="2" charset="0"/>
              </a:rPr>
              <a:t>hình dạng lưới kinh</a:t>
            </a:r>
            <a:r>
              <a:rPr lang="en-US" altLang="en-US" sz="2600" dirty="0">
                <a:latin typeface="#9Slide03 SVN-PF Din Text Pro C" panose="02000506020000020004" pitchFamily="2" charset="0"/>
              </a:rPr>
              <a:t>,</a:t>
            </a:r>
            <a:r>
              <a:rPr lang="vi-VN" altLang="en-US" sz="2600" dirty="0">
                <a:latin typeface="#9Slide03 SVN-PF Din Text Pro C" panose="02000506020000020004" pitchFamily="2" charset="0"/>
              </a:rPr>
              <a:t> vĩ tuyến khác nhau</a:t>
            </a:r>
            <a:r>
              <a:rPr lang="en-US" altLang="en-US" sz="2600" dirty="0">
                <a:latin typeface="#9Slide03 SVN-PF Din Text Pro C" panose="02000506020000020004" pitchFamily="2" charset="0"/>
              </a:rPr>
              <a:t>.</a:t>
            </a:r>
            <a:endParaRPr lang="vi-VN" altLang="en-US" sz="2600" dirty="0">
              <a:latin typeface="#9Slide03 SVN-PF Din Text Pro C" panose="02000506020000020004" pitchFamily="2" charset="0"/>
            </a:endParaRPr>
          </a:p>
        </p:txBody>
      </p:sp>
      <p:cxnSp>
        <p:nvCxnSpPr>
          <p:cNvPr id="5" name="Straight Arrow Connector 4">
            <a:extLst>
              <a:ext uri="{FF2B5EF4-FFF2-40B4-BE49-F238E27FC236}">
                <a16:creationId xmlns:a16="http://schemas.microsoft.com/office/drawing/2014/main" id="{5CE8300C-2671-406C-84B8-551E76D45CC1}"/>
              </a:ext>
            </a:extLst>
          </p:cNvPr>
          <p:cNvCxnSpPr>
            <a:stCxn id="12" idx="2"/>
            <a:endCxn id="21" idx="0"/>
          </p:cNvCxnSpPr>
          <p:nvPr/>
        </p:nvCxnSpPr>
        <p:spPr>
          <a:xfrm flipH="1">
            <a:off x="2037030" y="1199016"/>
            <a:ext cx="4195041" cy="473491"/>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82064AE-3231-4FFB-A552-B4E6A8E4483E}"/>
              </a:ext>
            </a:extLst>
          </p:cNvPr>
          <p:cNvCxnSpPr>
            <a:stCxn id="12" idx="2"/>
            <a:endCxn id="22" idx="0"/>
          </p:cNvCxnSpPr>
          <p:nvPr/>
        </p:nvCxnSpPr>
        <p:spPr>
          <a:xfrm flipH="1">
            <a:off x="6112003" y="1199016"/>
            <a:ext cx="120068" cy="488175"/>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6001606-6589-4AE0-A953-FC2346019CC3}"/>
              </a:ext>
            </a:extLst>
          </p:cNvPr>
          <p:cNvCxnSpPr>
            <a:stCxn id="12" idx="2"/>
            <a:endCxn id="29" idx="0"/>
          </p:cNvCxnSpPr>
          <p:nvPr/>
        </p:nvCxnSpPr>
        <p:spPr>
          <a:xfrm>
            <a:off x="6232071" y="1199016"/>
            <a:ext cx="3942487" cy="548743"/>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1F2970D-CB25-480F-B1C4-AD673EEE4C37}"/>
              </a:ext>
            </a:extLst>
          </p:cNvPr>
          <p:cNvSpPr txBox="1"/>
          <p:nvPr/>
        </p:nvSpPr>
        <p:spPr>
          <a:xfrm>
            <a:off x="4384523" y="4634913"/>
            <a:ext cx="1727480" cy="2092881"/>
          </a:xfrm>
          <a:prstGeom prst="rect">
            <a:avLst/>
          </a:prstGeom>
          <a:solidFill>
            <a:srgbClr val="FFC000"/>
          </a:solidFill>
        </p:spPr>
        <p:txBody>
          <a:bodyPr wrap="square">
            <a:spAutoFit/>
          </a:bodyPr>
          <a:lstStyle/>
          <a:p>
            <a:pPr marL="457200" indent="-457200" algn="just">
              <a:buFontTx/>
              <a:buChar char="-"/>
            </a:pPr>
            <a:r>
              <a:rPr lang="en-US" altLang="en-US" sz="2600" dirty="0" err="1">
                <a:latin typeface="#9Slide03 SVN-PF Din Text Pro C" panose="02000506020000020004" pitchFamily="2" charset="0"/>
              </a:rPr>
              <a:t>Phương</a:t>
            </a:r>
            <a:r>
              <a:rPr lang="en-US" altLang="en-US" sz="2600" dirty="0">
                <a:latin typeface="#9Slide03 SVN-PF Din Text Pro C" panose="02000506020000020004" pitchFamily="2" charset="0"/>
              </a:rPr>
              <a:t> </a:t>
            </a:r>
            <a:r>
              <a:rPr lang="en-US" altLang="en-US" sz="2600" dirty="0" err="1">
                <a:latin typeface="#9Slide03 SVN-PF Din Text Pro C" panose="02000506020000020004" pitchFamily="2" charset="0"/>
              </a:rPr>
              <a:t>vị</a:t>
            </a:r>
            <a:endParaRPr lang="en-US" altLang="en-US" sz="2600" dirty="0">
              <a:latin typeface="#9Slide03 SVN-PF Din Text Pro C" panose="02000506020000020004" pitchFamily="2" charset="0"/>
            </a:endParaRPr>
          </a:p>
          <a:p>
            <a:pPr marL="457200" indent="-457200" algn="just">
              <a:buFontTx/>
              <a:buChar char="-"/>
            </a:pPr>
            <a:r>
              <a:rPr lang="en-US" sz="2600" dirty="0" err="1">
                <a:latin typeface="#9Slide03 SVN-PF Din Text Pro C" panose="02000506020000020004" pitchFamily="2" charset="0"/>
              </a:rPr>
              <a:t>Hình</a:t>
            </a:r>
            <a:r>
              <a:rPr lang="en-US" sz="2600" dirty="0">
                <a:latin typeface="#9Slide03 SVN-PF Din Text Pro C" panose="02000506020000020004" pitchFamily="2" charset="0"/>
              </a:rPr>
              <a:t> </a:t>
            </a:r>
            <a:r>
              <a:rPr lang="en-US" sz="2600" dirty="0" err="1">
                <a:latin typeface="#9Slide03 SVN-PF Din Text Pro C" panose="02000506020000020004" pitchFamily="2" charset="0"/>
              </a:rPr>
              <a:t>nón</a:t>
            </a:r>
            <a:endParaRPr lang="en-US" sz="2600" dirty="0">
              <a:latin typeface="#9Slide03 SVN-PF Din Text Pro C" panose="02000506020000020004" pitchFamily="2" charset="0"/>
            </a:endParaRPr>
          </a:p>
          <a:p>
            <a:pPr marL="457200" indent="-457200" algn="just">
              <a:buFontTx/>
              <a:buChar char="-"/>
            </a:pPr>
            <a:r>
              <a:rPr lang="en-US" sz="2600" dirty="0" err="1">
                <a:latin typeface="#9Slide03 SVN-PF Din Text Pro C" panose="02000506020000020004" pitchFamily="2" charset="0"/>
              </a:rPr>
              <a:t>Hình</a:t>
            </a:r>
            <a:r>
              <a:rPr lang="en-US" sz="2600" dirty="0">
                <a:latin typeface="#9Slide03 SVN-PF Din Text Pro C" panose="02000506020000020004" pitchFamily="2" charset="0"/>
              </a:rPr>
              <a:t> </a:t>
            </a:r>
            <a:r>
              <a:rPr lang="en-US" sz="2600" dirty="0" err="1">
                <a:latin typeface="#9Slide03 SVN-PF Din Text Pro C" panose="02000506020000020004" pitchFamily="2" charset="0"/>
              </a:rPr>
              <a:t>trụ</a:t>
            </a:r>
            <a:endParaRPr lang="en-US" sz="2600" dirty="0">
              <a:latin typeface="#9Slide03 SVN-PF Din Text Pro C" panose="02000506020000020004" pitchFamily="2" charset="0"/>
            </a:endParaRPr>
          </a:p>
          <a:p>
            <a:pPr marL="457200" indent="-457200" algn="just">
              <a:buFontTx/>
              <a:buChar char="-"/>
            </a:pPr>
            <a:endParaRPr lang="en-US" sz="2600" dirty="0">
              <a:latin typeface="#9Slide03 SVN-PF Din Text Pro C" panose="02000506020000020004" pitchFamily="2" charset="0"/>
            </a:endParaRPr>
          </a:p>
          <a:p>
            <a:pPr marL="457200" indent="-457200" algn="just">
              <a:buFontTx/>
              <a:buChar char="-"/>
            </a:pPr>
            <a:endParaRPr lang="en-US" sz="2600" dirty="0"/>
          </a:p>
        </p:txBody>
      </p:sp>
      <p:sp>
        <p:nvSpPr>
          <p:cNvPr id="26" name="Flowchart: Terminator 25">
            <a:extLst>
              <a:ext uri="{FF2B5EF4-FFF2-40B4-BE49-F238E27FC236}">
                <a16:creationId xmlns:a16="http://schemas.microsoft.com/office/drawing/2014/main" id="{B5D7B947-F79D-423B-997F-B6DAF514E678}"/>
              </a:ext>
            </a:extLst>
          </p:cNvPr>
          <p:cNvSpPr/>
          <p:nvPr/>
        </p:nvSpPr>
        <p:spPr>
          <a:xfrm>
            <a:off x="4353008" y="3910997"/>
            <a:ext cx="1790510" cy="723916"/>
          </a:xfrm>
          <a:prstGeom prst="flowChartTermina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9Slide03 SVN-PF Din Text Pro C" panose="02000506020000020004" pitchFamily="2" charset="0"/>
              </a:rPr>
              <a:t>Phép</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chiếu</a:t>
            </a:r>
            <a:endParaRPr lang="en-US" sz="2800" dirty="0">
              <a:latin typeface="#9Slide03 SVN-PF Din Text Pro C" panose="02000506020000020004" pitchFamily="2" charset="0"/>
            </a:endParaRPr>
          </a:p>
        </p:txBody>
      </p:sp>
      <p:sp>
        <p:nvSpPr>
          <p:cNvPr id="28" name="Flowchart: Terminator 27">
            <a:extLst>
              <a:ext uri="{FF2B5EF4-FFF2-40B4-BE49-F238E27FC236}">
                <a16:creationId xmlns:a16="http://schemas.microsoft.com/office/drawing/2014/main" id="{73BCB4C7-412A-4B1D-8CEB-6B01B3E3E6DF}"/>
              </a:ext>
            </a:extLst>
          </p:cNvPr>
          <p:cNvSpPr/>
          <p:nvPr/>
        </p:nvSpPr>
        <p:spPr>
          <a:xfrm>
            <a:off x="6263823" y="3910997"/>
            <a:ext cx="1850003" cy="723916"/>
          </a:xfrm>
          <a:prstGeom prst="flowChartTermina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9Slide03 SVN-PF Din Text Pro C" panose="02000506020000020004" pitchFamily="2" charset="0"/>
              </a:rPr>
              <a:t>Lưới</a:t>
            </a:r>
            <a:r>
              <a:rPr lang="en-US" sz="2400" dirty="0">
                <a:latin typeface="#9Slide03 SVN-PF Din Text Pro C" panose="02000506020000020004" pitchFamily="2" charset="0"/>
              </a:rPr>
              <a:t> </a:t>
            </a:r>
            <a:r>
              <a:rPr lang="en-US" sz="2400" dirty="0" err="1">
                <a:latin typeface="#9Slide03 SVN-PF Din Text Pro C" panose="02000506020000020004" pitchFamily="2" charset="0"/>
              </a:rPr>
              <a:t>kinh</a:t>
            </a:r>
            <a:r>
              <a:rPr lang="en-US" sz="2400" dirty="0">
                <a:latin typeface="#9Slide03 SVN-PF Din Text Pro C" panose="02000506020000020004" pitchFamily="2" charset="0"/>
              </a:rPr>
              <a:t>, </a:t>
            </a:r>
            <a:r>
              <a:rPr lang="en-US" sz="2400" dirty="0" err="1">
                <a:latin typeface="#9Slide03 SVN-PF Din Text Pro C" panose="02000506020000020004" pitchFamily="2" charset="0"/>
              </a:rPr>
              <a:t>vĩ</a:t>
            </a:r>
            <a:r>
              <a:rPr lang="en-US" sz="2400" dirty="0">
                <a:latin typeface="#9Slide03 SVN-PF Din Text Pro C" panose="02000506020000020004" pitchFamily="2" charset="0"/>
              </a:rPr>
              <a:t> </a:t>
            </a:r>
            <a:r>
              <a:rPr lang="en-US" sz="2400" dirty="0" err="1">
                <a:latin typeface="#9Slide03 SVN-PF Din Text Pro C" panose="02000506020000020004" pitchFamily="2" charset="0"/>
              </a:rPr>
              <a:t>tuyến</a:t>
            </a:r>
            <a:endParaRPr lang="en-US" sz="2400" dirty="0">
              <a:latin typeface="#9Slide03 SVN-PF Din Text Pro C" panose="02000506020000020004" pitchFamily="2" charset="0"/>
            </a:endParaRPr>
          </a:p>
        </p:txBody>
      </p:sp>
      <p:sp>
        <p:nvSpPr>
          <p:cNvPr id="30" name="TextBox 29">
            <a:extLst>
              <a:ext uri="{FF2B5EF4-FFF2-40B4-BE49-F238E27FC236}">
                <a16:creationId xmlns:a16="http://schemas.microsoft.com/office/drawing/2014/main" id="{339996C8-0B99-4F55-BFA4-C0AD9014C65D}"/>
              </a:ext>
            </a:extLst>
          </p:cNvPr>
          <p:cNvSpPr txBox="1"/>
          <p:nvPr/>
        </p:nvSpPr>
        <p:spPr>
          <a:xfrm>
            <a:off x="8459580" y="4634913"/>
            <a:ext cx="1727480" cy="2092881"/>
          </a:xfrm>
          <a:prstGeom prst="rect">
            <a:avLst/>
          </a:prstGeom>
          <a:solidFill>
            <a:srgbClr val="FFC000"/>
          </a:solidFill>
        </p:spPr>
        <p:txBody>
          <a:bodyPr wrap="square">
            <a:spAutoFit/>
          </a:bodyPr>
          <a:lstStyle/>
          <a:p>
            <a:pPr algn="ctr"/>
            <a:r>
              <a:rPr lang="vi-VN" altLang="en-US" sz="2600" dirty="0">
                <a:latin typeface="#9Slide03 SVN-PF Din Text Pro C" panose="02000506020000020004" pitchFamily="2" charset="0"/>
              </a:rPr>
              <a:t>8 hướng: </a:t>
            </a:r>
            <a:endParaRPr lang="en-US" altLang="en-US" sz="2600" dirty="0">
              <a:latin typeface="#9Slide03 SVN-PF Din Text Pro C" panose="02000506020000020004" pitchFamily="2" charset="0"/>
            </a:endParaRPr>
          </a:p>
          <a:p>
            <a:pPr algn="just"/>
            <a:r>
              <a:rPr lang="en-US" altLang="en-US" sz="2600" dirty="0">
                <a:latin typeface="#9Slide03 SVN-PF Din Text Pro C" panose="02000506020000020004" pitchFamily="2" charset="0"/>
              </a:rPr>
              <a:t>- </a:t>
            </a:r>
            <a:r>
              <a:rPr lang="vi-VN" altLang="en-US" sz="2600" dirty="0">
                <a:latin typeface="#9Slide03 SVN-PF Din Text Pro C" panose="02000506020000020004" pitchFamily="2" charset="0"/>
              </a:rPr>
              <a:t>B</a:t>
            </a:r>
            <a:r>
              <a:rPr lang="en-US" altLang="en-US" sz="2600" dirty="0" err="1">
                <a:latin typeface="#9Slide03 SVN-PF Din Text Pro C" panose="02000506020000020004" pitchFamily="2" charset="0"/>
              </a:rPr>
              <a:t>ắc</a:t>
            </a:r>
            <a:r>
              <a:rPr lang="vi-VN" altLang="en-US" sz="2600" dirty="0">
                <a:latin typeface="#9Slide03 SVN-PF Din Text Pro C" panose="02000506020000020004" pitchFamily="2" charset="0"/>
              </a:rPr>
              <a:t>,</a:t>
            </a:r>
            <a:r>
              <a:rPr lang="en-US" altLang="en-US" sz="2600" dirty="0">
                <a:latin typeface="#9Slide03 SVN-PF Din Text Pro C" panose="02000506020000020004" pitchFamily="2" charset="0"/>
              </a:rPr>
              <a:t> </a:t>
            </a:r>
            <a:r>
              <a:rPr lang="vi-VN" altLang="en-US" sz="2600" dirty="0">
                <a:latin typeface="#9Slide03 SVN-PF Din Text Pro C" panose="02000506020000020004" pitchFamily="2" charset="0"/>
              </a:rPr>
              <a:t>N</a:t>
            </a:r>
            <a:r>
              <a:rPr lang="en-US" altLang="en-US" sz="2600" dirty="0">
                <a:latin typeface="#9Slide03 SVN-PF Din Text Pro C" panose="02000506020000020004" pitchFamily="2" charset="0"/>
              </a:rPr>
              <a:t>am</a:t>
            </a:r>
            <a:r>
              <a:rPr lang="vi-VN" altLang="en-US" sz="2600" dirty="0">
                <a:latin typeface="#9Slide03 SVN-PF Din Text Pro C" panose="02000506020000020004" pitchFamily="2" charset="0"/>
              </a:rPr>
              <a:t>, Đ</a:t>
            </a:r>
            <a:r>
              <a:rPr lang="en-US" altLang="en-US" sz="2600" dirty="0" err="1">
                <a:latin typeface="#9Slide03 SVN-PF Din Text Pro C" panose="02000506020000020004" pitchFamily="2" charset="0"/>
              </a:rPr>
              <a:t>ông</a:t>
            </a:r>
            <a:r>
              <a:rPr lang="vi-VN" altLang="en-US" sz="2600" dirty="0">
                <a:latin typeface="#9Slide03 SVN-PF Din Text Pro C" panose="02000506020000020004" pitchFamily="2" charset="0"/>
              </a:rPr>
              <a:t>, T</a:t>
            </a:r>
            <a:r>
              <a:rPr lang="en-US" altLang="en-US" sz="2600" dirty="0" err="1">
                <a:latin typeface="#9Slide03 SVN-PF Din Text Pro C" panose="02000506020000020004" pitchFamily="2" charset="0"/>
              </a:rPr>
              <a:t>ây</a:t>
            </a:r>
            <a:r>
              <a:rPr lang="vi-VN" altLang="en-US" sz="2600" dirty="0">
                <a:latin typeface="#9Slide03 SVN-PF Din Text Pro C" panose="02000506020000020004" pitchFamily="2" charset="0"/>
              </a:rPr>
              <a:t>, </a:t>
            </a:r>
            <a:endParaRPr lang="en-US" altLang="en-US" sz="2600" dirty="0">
              <a:latin typeface="#9Slide03 SVN-PF Din Text Pro C" panose="02000506020000020004" pitchFamily="2" charset="0"/>
            </a:endParaRPr>
          </a:p>
          <a:p>
            <a:pPr algn="just"/>
            <a:r>
              <a:rPr lang="en-US" altLang="en-US" sz="2600" dirty="0">
                <a:latin typeface="#9Slide03 SVN-PF Din Text Pro C" panose="02000506020000020004" pitchFamily="2" charset="0"/>
              </a:rPr>
              <a:t>- </a:t>
            </a:r>
            <a:r>
              <a:rPr lang="vi-VN" altLang="en-US" sz="2600" dirty="0">
                <a:latin typeface="#9Slide03 SVN-PF Din Text Pro C" panose="02000506020000020004" pitchFamily="2" charset="0"/>
              </a:rPr>
              <a:t>Đ</a:t>
            </a:r>
            <a:r>
              <a:rPr lang="en-US" altLang="en-US" sz="2600" dirty="0">
                <a:latin typeface="#9Slide03 SVN-PF Din Text Pro C" panose="02000506020000020004" pitchFamily="2" charset="0"/>
              </a:rPr>
              <a:t>B</a:t>
            </a:r>
            <a:r>
              <a:rPr lang="vi-VN" altLang="en-US" sz="2600" dirty="0">
                <a:latin typeface="#9Slide03 SVN-PF Din Text Pro C" panose="02000506020000020004" pitchFamily="2" charset="0"/>
              </a:rPr>
              <a:t>, ĐN, TB, TN</a:t>
            </a:r>
          </a:p>
        </p:txBody>
      </p:sp>
      <p:sp>
        <p:nvSpPr>
          <p:cNvPr id="32" name="Flowchart: Terminator 31">
            <a:extLst>
              <a:ext uri="{FF2B5EF4-FFF2-40B4-BE49-F238E27FC236}">
                <a16:creationId xmlns:a16="http://schemas.microsoft.com/office/drawing/2014/main" id="{B0725DDB-E33B-46CC-B37B-39FDFEBC35E8}"/>
              </a:ext>
            </a:extLst>
          </p:cNvPr>
          <p:cNvSpPr/>
          <p:nvPr/>
        </p:nvSpPr>
        <p:spPr>
          <a:xfrm>
            <a:off x="8428065" y="3910997"/>
            <a:ext cx="1790510" cy="723916"/>
          </a:xfrm>
          <a:prstGeom prst="flowChartTermina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9Slide03 SVN-PF Din Text Pro C" panose="02000506020000020004" pitchFamily="2" charset="0"/>
              </a:rPr>
              <a:t>Hướng</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chính</a:t>
            </a:r>
            <a:endParaRPr lang="en-US" sz="2800" dirty="0">
              <a:latin typeface="#9Slide03 SVN-PF Din Text Pro C" panose="02000506020000020004" pitchFamily="2" charset="0"/>
            </a:endParaRPr>
          </a:p>
        </p:txBody>
      </p:sp>
      <p:sp>
        <p:nvSpPr>
          <p:cNvPr id="33" name="Flowchart: Terminator 32">
            <a:extLst>
              <a:ext uri="{FF2B5EF4-FFF2-40B4-BE49-F238E27FC236}">
                <a16:creationId xmlns:a16="http://schemas.microsoft.com/office/drawing/2014/main" id="{A8957B59-CED3-48CB-A578-3BF3FBCE6210}"/>
              </a:ext>
            </a:extLst>
          </p:cNvPr>
          <p:cNvSpPr/>
          <p:nvPr/>
        </p:nvSpPr>
        <p:spPr>
          <a:xfrm>
            <a:off x="10365287" y="3910997"/>
            <a:ext cx="1790511" cy="723916"/>
          </a:xfrm>
          <a:prstGeom prst="flowChartTermina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9Slide03 SVN-PF Din Text Pro C" panose="02000506020000020004" pitchFamily="2" charset="0"/>
              </a:rPr>
              <a:t>Quy</a:t>
            </a:r>
            <a:r>
              <a:rPr lang="en-US" sz="2800" dirty="0">
                <a:latin typeface="#9Slide03 SVN-PF Din Text Pro C" panose="02000506020000020004" pitchFamily="2" charset="0"/>
              </a:rPr>
              <a:t> </a:t>
            </a:r>
            <a:r>
              <a:rPr lang="en-US" sz="2800" dirty="0" err="1">
                <a:latin typeface="#9Slide03 SVN-PF Din Text Pro C" panose="02000506020000020004" pitchFamily="2" charset="0"/>
              </a:rPr>
              <a:t>ước</a:t>
            </a:r>
            <a:endParaRPr lang="en-US" sz="2800" dirty="0">
              <a:latin typeface="#9Slide03 SVN-PF Din Text Pro C" panose="02000506020000020004" pitchFamily="2" charset="0"/>
            </a:endParaRPr>
          </a:p>
        </p:txBody>
      </p:sp>
      <p:grpSp>
        <p:nvGrpSpPr>
          <p:cNvPr id="60" name="Group 59">
            <a:extLst>
              <a:ext uri="{FF2B5EF4-FFF2-40B4-BE49-F238E27FC236}">
                <a16:creationId xmlns:a16="http://schemas.microsoft.com/office/drawing/2014/main" id="{2A10D538-B239-4AD8-BC38-428F22C0405C}"/>
              </a:ext>
            </a:extLst>
          </p:cNvPr>
          <p:cNvGrpSpPr/>
          <p:nvPr/>
        </p:nvGrpSpPr>
        <p:grpSpPr>
          <a:xfrm>
            <a:off x="10246814" y="4339801"/>
            <a:ext cx="1938336" cy="2524056"/>
            <a:chOff x="10246814" y="4339801"/>
            <a:chExt cx="1938336" cy="2524056"/>
          </a:xfrm>
        </p:grpSpPr>
        <p:sp>
          <p:nvSpPr>
            <p:cNvPr id="10" name="Rectangle 9">
              <a:extLst>
                <a:ext uri="{FF2B5EF4-FFF2-40B4-BE49-F238E27FC236}">
                  <a16:creationId xmlns:a16="http://schemas.microsoft.com/office/drawing/2014/main" id="{58101AF4-602A-4869-8AE8-2CDF93B3C712}"/>
                </a:ext>
              </a:extLst>
            </p:cNvPr>
            <p:cNvSpPr/>
            <p:nvPr/>
          </p:nvSpPr>
          <p:spPr>
            <a:xfrm>
              <a:off x="10365286" y="4634913"/>
              <a:ext cx="1819863" cy="209288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Up-Down 33">
              <a:extLst>
                <a:ext uri="{FF2B5EF4-FFF2-40B4-BE49-F238E27FC236}">
                  <a16:creationId xmlns:a16="http://schemas.microsoft.com/office/drawing/2014/main" id="{A317F1F9-A8C5-487C-A8D2-67FF31FA2056}"/>
                </a:ext>
              </a:extLst>
            </p:cNvPr>
            <p:cNvSpPr/>
            <p:nvPr/>
          </p:nvSpPr>
          <p:spPr>
            <a:xfrm>
              <a:off x="11158689" y="5116968"/>
              <a:ext cx="101853" cy="1083212"/>
            </a:xfrm>
            <a:prstGeom prst="up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Up-Down 35">
              <a:extLst>
                <a:ext uri="{FF2B5EF4-FFF2-40B4-BE49-F238E27FC236}">
                  <a16:creationId xmlns:a16="http://schemas.microsoft.com/office/drawing/2014/main" id="{46E1BE23-A7C1-4EB6-B32B-85A3F52949B1}"/>
                </a:ext>
              </a:extLst>
            </p:cNvPr>
            <p:cNvSpPr/>
            <p:nvPr/>
          </p:nvSpPr>
          <p:spPr>
            <a:xfrm rot="16200000">
              <a:off x="11163367" y="5272378"/>
              <a:ext cx="131971" cy="802508"/>
            </a:xfrm>
            <a:prstGeom prst="up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rrow: Up-Down 36">
              <a:extLst>
                <a:ext uri="{FF2B5EF4-FFF2-40B4-BE49-F238E27FC236}">
                  <a16:creationId xmlns:a16="http://schemas.microsoft.com/office/drawing/2014/main" id="{FAC370B9-C2A9-4C4D-9705-2D9737956445}"/>
                </a:ext>
              </a:extLst>
            </p:cNvPr>
            <p:cNvSpPr/>
            <p:nvPr/>
          </p:nvSpPr>
          <p:spPr>
            <a:xfrm rot="2189780">
              <a:off x="11166930" y="5116968"/>
              <a:ext cx="101853" cy="1083212"/>
            </a:xfrm>
            <a:prstGeom prst="up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rrow: Up-Down 37">
              <a:extLst>
                <a:ext uri="{FF2B5EF4-FFF2-40B4-BE49-F238E27FC236}">
                  <a16:creationId xmlns:a16="http://schemas.microsoft.com/office/drawing/2014/main" id="{1326015A-E586-424A-92F2-C2921B7D04E8}"/>
                </a:ext>
              </a:extLst>
            </p:cNvPr>
            <p:cNvSpPr/>
            <p:nvPr/>
          </p:nvSpPr>
          <p:spPr>
            <a:xfrm rot="19183656">
              <a:off x="11190718" y="5132025"/>
              <a:ext cx="101853" cy="1083212"/>
            </a:xfrm>
            <a:prstGeom prst="up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DDFC6B55-E02D-454E-9C38-E6D2171B4158}"/>
                </a:ext>
              </a:extLst>
            </p:cNvPr>
            <p:cNvSpPr txBox="1"/>
            <p:nvPr/>
          </p:nvSpPr>
          <p:spPr>
            <a:xfrm>
              <a:off x="10931627" y="4724924"/>
              <a:ext cx="649301" cy="461665"/>
            </a:xfrm>
            <a:prstGeom prst="rect">
              <a:avLst/>
            </a:prstGeom>
            <a:noFill/>
          </p:spPr>
          <p:txBody>
            <a:bodyPr wrap="square">
              <a:spAutoFit/>
            </a:bodyPr>
            <a:lstStyle/>
            <a:p>
              <a:r>
                <a:rPr lang="vi-VN" altLang="en-US" sz="2400" dirty="0">
                  <a:latin typeface="#9Slide03 SVN-PF Din Text Pro C" panose="02000506020000020004" pitchFamily="2" charset="0"/>
                </a:rPr>
                <a:t>B</a:t>
              </a:r>
              <a:r>
                <a:rPr lang="en-US" altLang="en-US" sz="2400" dirty="0" err="1">
                  <a:latin typeface="#9Slide03 SVN-PF Din Text Pro C" panose="02000506020000020004" pitchFamily="2" charset="0"/>
                </a:rPr>
                <a:t>ắc</a:t>
              </a:r>
              <a:endParaRPr lang="en-US" sz="2400" dirty="0"/>
            </a:p>
          </p:txBody>
        </p:sp>
        <p:sp>
          <p:nvSpPr>
            <p:cNvPr id="41" name="TextBox 40">
              <a:extLst>
                <a:ext uri="{FF2B5EF4-FFF2-40B4-BE49-F238E27FC236}">
                  <a16:creationId xmlns:a16="http://schemas.microsoft.com/office/drawing/2014/main" id="{CED519FF-A619-4200-AA3F-C35460B4C0D2}"/>
                </a:ext>
              </a:extLst>
            </p:cNvPr>
            <p:cNvSpPr txBox="1"/>
            <p:nvPr/>
          </p:nvSpPr>
          <p:spPr>
            <a:xfrm>
              <a:off x="10934844" y="6227617"/>
              <a:ext cx="649301" cy="461665"/>
            </a:xfrm>
            <a:prstGeom prst="rect">
              <a:avLst/>
            </a:prstGeom>
            <a:noFill/>
          </p:spPr>
          <p:txBody>
            <a:bodyPr wrap="square">
              <a:spAutoFit/>
            </a:bodyPr>
            <a:lstStyle/>
            <a:p>
              <a:r>
                <a:rPr lang="en-US" altLang="en-US" sz="2400" dirty="0">
                  <a:latin typeface="#9Slide03 SVN-PF Din Text Pro C" panose="02000506020000020004" pitchFamily="2" charset="0"/>
                </a:rPr>
                <a:t>Nam</a:t>
              </a:r>
              <a:endParaRPr lang="en-US" sz="2400" dirty="0"/>
            </a:p>
          </p:txBody>
        </p:sp>
        <p:sp>
          <p:nvSpPr>
            <p:cNvPr id="42" name="TextBox 41">
              <a:extLst>
                <a:ext uri="{FF2B5EF4-FFF2-40B4-BE49-F238E27FC236}">
                  <a16:creationId xmlns:a16="http://schemas.microsoft.com/office/drawing/2014/main" id="{8D3C0740-BD65-4635-AA43-3846880D9A16}"/>
                </a:ext>
              </a:extLst>
            </p:cNvPr>
            <p:cNvSpPr txBox="1"/>
            <p:nvPr/>
          </p:nvSpPr>
          <p:spPr>
            <a:xfrm>
              <a:off x="11535849" y="5450521"/>
              <a:ext cx="649301" cy="461665"/>
            </a:xfrm>
            <a:prstGeom prst="rect">
              <a:avLst/>
            </a:prstGeom>
            <a:noFill/>
          </p:spPr>
          <p:txBody>
            <a:bodyPr wrap="square">
              <a:spAutoFit/>
            </a:bodyPr>
            <a:lstStyle/>
            <a:p>
              <a:r>
                <a:rPr lang="en-US" sz="2400" dirty="0" err="1">
                  <a:latin typeface="#9Slide03 SVN-PF Din Text Pro C" panose="02000506020000020004" pitchFamily="2" charset="0"/>
                </a:rPr>
                <a:t>Đông</a:t>
              </a:r>
              <a:endParaRPr lang="en-US" sz="2400" dirty="0"/>
            </a:p>
          </p:txBody>
        </p:sp>
        <p:sp>
          <p:nvSpPr>
            <p:cNvPr id="43" name="TextBox 42">
              <a:extLst>
                <a:ext uri="{FF2B5EF4-FFF2-40B4-BE49-F238E27FC236}">
                  <a16:creationId xmlns:a16="http://schemas.microsoft.com/office/drawing/2014/main" id="{9D929746-A438-4C8B-886A-D1B0C20D2E0F}"/>
                </a:ext>
              </a:extLst>
            </p:cNvPr>
            <p:cNvSpPr txBox="1"/>
            <p:nvPr/>
          </p:nvSpPr>
          <p:spPr>
            <a:xfrm>
              <a:off x="10382736" y="5442217"/>
              <a:ext cx="649301" cy="461665"/>
            </a:xfrm>
            <a:prstGeom prst="rect">
              <a:avLst/>
            </a:prstGeom>
            <a:noFill/>
          </p:spPr>
          <p:txBody>
            <a:bodyPr wrap="square">
              <a:spAutoFit/>
            </a:bodyPr>
            <a:lstStyle/>
            <a:p>
              <a:r>
                <a:rPr lang="en-US" altLang="en-US" sz="2400" dirty="0" err="1">
                  <a:latin typeface="#9Slide03 SVN-PF Din Text Pro C" panose="02000506020000020004" pitchFamily="2" charset="0"/>
                </a:rPr>
                <a:t>Tây</a:t>
              </a:r>
              <a:endParaRPr lang="en-US" sz="2400" dirty="0"/>
            </a:p>
          </p:txBody>
        </p:sp>
        <p:sp>
          <p:nvSpPr>
            <p:cNvPr id="44" name="TextBox 43">
              <a:extLst>
                <a:ext uri="{FF2B5EF4-FFF2-40B4-BE49-F238E27FC236}">
                  <a16:creationId xmlns:a16="http://schemas.microsoft.com/office/drawing/2014/main" id="{51A3CAC7-AF7C-498C-9BC1-08D8FC952AB1}"/>
                </a:ext>
              </a:extLst>
            </p:cNvPr>
            <p:cNvSpPr txBox="1"/>
            <p:nvPr/>
          </p:nvSpPr>
          <p:spPr>
            <a:xfrm rot="18774784">
              <a:off x="11323795" y="4682537"/>
              <a:ext cx="1085582" cy="400110"/>
            </a:xfrm>
            <a:prstGeom prst="rect">
              <a:avLst/>
            </a:prstGeom>
            <a:noFill/>
          </p:spPr>
          <p:txBody>
            <a:bodyPr wrap="square">
              <a:spAutoFit/>
            </a:bodyPr>
            <a:lstStyle/>
            <a:p>
              <a:r>
                <a:rPr lang="en-US" altLang="en-US" sz="2000" dirty="0" err="1">
                  <a:latin typeface="#9Slide03 SVN-PF Din Text Pro C" panose="02000506020000020004" pitchFamily="2" charset="0"/>
                </a:rPr>
                <a:t>Đông</a:t>
              </a:r>
              <a:r>
                <a:rPr lang="en-US" altLang="en-US" sz="2000" dirty="0">
                  <a:latin typeface="#9Slide03 SVN-PF Din Text Pro C" panose="02000506020000020004" pitchFamily="2" charset="0"/>
                </a:rPr>
                <a:t> </a:t>
              </a:r>
              <a:r>
                <a:rPr lang="vi-VN" altLang="en-US" sz="2000" dirty="0">
                  <a:latin typeface="#9Slide03 SVN-PF Din Text Pro C" panose="02000506020000020004" pitchFamily="2" charset="0"/>
                </a:rPr>
                <a:t>B</a:t>
              </a:r>
              <a:r>
                <a:rPr lang="en-US" altLang="en-US" sz="2000" dirty="0" err="1">
                  <a:latin typeface="#9Slide03 SVN-PF Din Text Pro C" panose="02000506020000020004" pitchFamily="2" charset="0"/>
                </a:rPr>
                <a:t>ắc</a:t>
              </a:r>
              <a:endParaRPr lang="en-US" sz="2000" dirty="0"/>
            </a:p>
          </p:txBody>
        </p:sp>
        <p:sp>
          <p:nvSpPr>
            <p:cNvPr id="46" name="TextBox 45">
              <a:extLst>
                <a:ext uri="{FF2B5EF4-FFF2-40B4-BE49-F238E27FC236}">
                  <a16:creationId xmlns:a16="http://schemas.microsoft.com/office/drawing/2014/main" id="{BF2916D3-BEA9-4B0D-BA4C-3B356593F936}"/>
                </a:ext>
              </a:extLst>
            </p:cNvPr>
            <p:cNvSpPr txBox="1"/>
            <p:nvPr/>
          </p:nvSpPr>
          <p:spPr>
            <a:xfrm rot="18774784">
              <a:off x="10230065" y="6159900"/>
              <a:ext cx="880790" cy="400110"/>
            </a:xfrm>
            <a:prstGeom prst="rect">
              <a:avLst/>
            </a:prstGeom>
            <a:noFill/>
          </p:spPr>
          <p:txBody>
            <a:bodyPr wrap="square">
              <a:spAutoFit/>
            </a:bodyPr>
            <a:lstStyle/>
            <a:p>
              <a:r>
                <a:rPr lang="en-US" altLang="en-US" sz="2000" dirty="0" err="1">
                  <a:latin typeface="#9Slide03 SVN-PF Din Text Pro C" panose="02000506020000020004" pitchFamily="2" charset="0"/>
                </a:rPr>
                <a:t>Tây</a:t>
              </a:r>
              <a:r>
                <a:rPr lang="en-US" altLang="en-US" sz="2000" dirty="0">
                  <a:latin typeface="#9Slide03 SVN-PF Din Text Pro C" panose="02000506020000020004" pitchFamily="2" charset="0"/>
                </a:rPr>
                <a:t> Nam</a:t>
              </a:r>
              <a:endParaRPr lang="en-US" sz="2000" dirty="0"/>
            </a:p>
          </p:txBody>
        </p:sp>
        <p:sp>
          <p:nvSpPr>
            <p:cNvPr id="47" name="TextBox 46">
              <a:extLst>
                <a:ext uri="{FF2B5EF4-FFF2-40B4-BE49-F238E27FC236}">
                  <a16:creationId xmlns:a16="http://schemas.microsoft.com/office/drawing/2014/main" id="{D247E17D-F6AF-459E-8093-502C94A47F6D}"/>
                </a:ext>
              </a:extLst>
            </p:cNvPr>
            <p:cNvSpPr txBox="1"/>
            <p:nvPr/>
          </p:nvSpPr>
          <p:spPr>
            <a:xfrm rot="2548744">
              <a:off x="10246814" y="4738862"/>
              <a:ext cx="814268" cy="400110"/>
            </a:xfrm>
            <a:prstGeom prst="rect">
              <a:avLst/>
            </a:prstGeom>
            <a:noFill/>
          </p:spPr>
          <p:txBody>
            <a:bodyPr wrap="square">
              <a:spAutoFit/>
            </a:bodyPr>
            <a:lstStyle/>
            <a:p>
              <a:r>
                <a:rPr lang="en-US" altLang="en-US" sz="2000" dirty="0" err="1">
                  <a:latin typeface="#9Slide03 SVN-PF Din Text Pro C" panose="02000506020000020004" pitchFamily="2" charset="0"/>
                </a:rPr>
                <a:t>Tây</a:t>
              </a:r>
              <a:r>
                <a:rPr lang="en-US" altLang="en-US" sz="2000" dirty="0">
                  <a:latin typeface="#9Slide03 SVN-PF Din Text Pro C" panose="02000506020000020004" pitchFamily="2" charset="0"/>
                </a:rPr>
                <a:t> </a:t>
              </a:r>
              <a:r>
                <a:rPr lang="vi-VN" altLang="en-US" sz="2000" dirty="0">
                  <a:latin typeface="#9Slide03 SVN-PF Din Text Pro C" panose="02000506020000020004" pitchFamily="2" charset="0"/>
                </a:rPr>
                <a:t>B</a:t>
              </a:r>
              <a:r>
                <a:rPr lang="en-US" altLang="en-US" sz="2000" dirty="0" err="1">
                  <a:latin typeface="#9Slide03 SVN-PF Din Text Pro C" panose="02000506020000020004" pitchFamily="2" charset="0"/>
                </a:rPr>
                <a:t>ắc</a:t>
              </a:r>
              <a:endParaRPr lang="en-US" sz="2000" dirty="0"/>
            </a:p>
          </p:txBody>
        </p:sp>
        <p:sp>
          <p:nvSpPr>
            <p:cNvPr id="48" name="TextBox 47">
              <a:extLst>
                <a:ext uri="{FF2B5EF4-FFF2-40B4-BE49-F238E27FC236}">
                  <a16:creationId xmlns:a16="http://schemas.microsoft.com/office/drawing/2014/main" id="{387044B6-F768-43A0-9CFE-9AAEFDF3928B}"/>
                </a:ext>
              </a:extLst>
            </p:cNvPr>
            <p:cNvSpPr txBox="1"/>
            <p:nvPr/>
          </p:nvSpPr>
          <p:spPr>
            <a:xfrm rot="2919639">
              <a:off x="11354406" y="6170440"/>
              <a:ext cx="986725" cy="400110"/>
            </a:xfrm>
            <a:prstGeom prst="rect">
              <a:avLst/>
            </a:prstGeom>
            <a:noFill/>
          </p:spPr>
          <p:txBody>
            <a:bodyPr wrap="square">
              <a:spAutoFit/>
            </a:bodyPr>
            <a:lstStyle/>
            <a:p>
              <a:r>
                <a:rPr lang="en-US" altLang="en-US" sz="2000" dirty="0" err="1">
                  <a:latin typeface="#9Slide03 SVN-PF Din Text Pro C" panose="02000506020000020004" pitchFamily="2" charset="0"/>
                </a:rPr>
                <a:t>Đông</a:t>
              </a:r>
              <a:r>
                <a:rPr lang="en-US" altLang="en-US" sz="2000" dirty="0">
                  <a:latin typeface="#9Slide03 SVN-PF Din Text Pro C" panose="02000506020000020004" pitchFamily="2" charset="0"/>
                </a:rPr>
                <a:t> Nam</a:t>
              </a:r>
              <a:endParaRPr lang="en-US" sz="2000" dirty="0"/>
            </a:p>
          </p:txBody>
        </p:sp>
      </p:grpSp>
      <p:cxnSp>
        <p:nvCxnSpPr>
          <p:cNvPr id="49" name="Straight Arrow Connector 48">
            <a:extLst>
              <a:ext uri="{FF2B5EF4-FFF2-40B4-BE49-F238E27FC236}">
                <a16:creationId xmlns:a16="http://schemas.microsoft.com/office/drawing/2014/main" id="{ADAE9FA6-3D29-4025-B6F4-94B9234284A5}"/>
              </a:ext>
            </a:extLst>
          </p:cNvPr>
          <p:cNvCxnSpPr>
            <a:cxnSpLocks/>
            <a:stCxn id="27" idx="2"/>
            <a:endCxn id="16" idx="0"/>
          </p:cNvCxnSpPr>
          <p:nvPr/>
        </p:nvCxnSpPr>
        <p:spPr>
          <a:xfrm flipH="1">
            <a:off x="1048072" y="3495574"/>
            <a:ext cx="988959" cy="415423"/>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B5C0F6C3-3E02-4AD9-A092-F17BE4D494E3}"/>
              </a:ext>
            </a:extLst>
          </p:cNvPr>
          <p:cNvCxnSpPr>
            <a:cxnSpLocks/>
            <a:stCxn id="27" idx="2"/>
            <a:endCxn id="18" idx="0"/>
          </p:cNvCxnSpPr>
          <p:nvPr/>
        </p:nvCxnSpPr>
        <p:spPr>
          <a:xfrm>
            <a:off x="2037031" y="3495574"/>
            <a:ext cx="948264" cy="415423"/>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A789D8AA-54B2-443E-BF59-FB6D1F65DEFD}"/>
              </a:ext>
            </a:extLst>
          </p:cNvPr>
          <p:cNvCxnSpPr>
            <a:cxnSpLocks/>
            <a:stCxn id="17" idx="2"/>
            <a:endCxn id="26" idx="0"/>
          </p:cNvCxnSpPr>
          <p:nvPr/>
        </p:nvCxnSpPr>
        <p:spPr>
          <a:xfrm flipH="1">
            <a:off x="5248263" y="3495574"/>
            <a:ext cx="828650" cy="415423"/>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6B453868-E3A0-4FA2-B814-CD427AF19B99}"/>
              </a:ext>
            </a:extLst>
          </p:cNvPr>
          <p:cNvCxnSpPr>
            <a:cxnSpLocks/>
            <a:stCxn id="17" idx="2"/>
            <a:endCxn id="28" idx="0"/>
          </p:cNvCxnSpPr>
          <p:nvPr/>
        </p:nvCxnSpPr>
        <p:spPr>
          <a:xfrm>
            <a:off x="6076913" y="3495574"/>
            <a:ext cx="1111912" cy="415423"/>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E0D472AC-5109-4CF5-9B5C-133CAD554AC0}"/>
              </a:ext>
            </a:extLst>
          </p:cNvPr>
          <p:cNvCxnSpPr>
            <a:cxnSpLocks/>
            <a:stCxn id="20" idx="2"/>
            <a:endCxn id="32" idx="0"/>
          </p:cNvCxnSpPr>
          <p:nvPr/>
        </p:nvCxnSpPr>
        <p:spPr>
          <a:xfrm flipH="1">
            <a:off x="9323320" y="3459404"/>
            <a:ext cx="765336" cy="451593"/>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ED18715A-8C97-4531-8849-AEA3CC346607}"/>
              </a:ext>
            </a:extLst>
          </p:cNvPr>
          <p:cNvCxnSpPr>
            <a:cxnSpLocks/>
            <a:stCxn id="20" idx="2"/>
            <a:endCxn id="33" idx="0"/>
          </p:cNvCxnSpPr>
          <p:nvPr/>
        </p:nvCxnSpPr>
        <p:spPr>
          <a:xfrm>
            <a:off x="10088656" y="3459404"/>
            <a:ext cx="1171887" cy="451593"/>
          </a:xfrm>
          <a:prstGeom prst="straightConnector1">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7170" name="Picture 2" descr="Metal net icon outline style Royalty Free Vector Image">
            <a:extLst>
              <a:ext uri="{FF2B5EF4-FFF2-40B4-BE49-F238E27FC236}">
                <a16:creationId xmlns:a16="http://schemas.microsoft.com/office/drawing/2014/main" id="{E769B25D-F52C-4920-A16C-9031920CD4C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7395" t="8821" r="7321" b="10764"/>
          <a:stretch/>
        </p:blipFill>
        <p:spPr bwMode="auto">
          <a:xfrm>
            <a:off x="6590269" y="2154446"/>
            <a:ext cx="1251536" cy="1274496"/>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294E71B3-3E07-49C8-B4A5-F692E52B9DEF}"/>
              </a:ext>
            </a:extLst>
          </p:cNvPr>
          <p:cNvSpPr txBox="1"/>
          <p:nvPr/>
        </p:nvSpPr>
        <p:spPr>
          <a:xfrm>
            <a:off x="4193177" y="2143800"/>
            <a:ext cx="2706663" cy="1446550"/>
          </a:xfrm>
          <a:prstGeom prst="rect">
            <a:avLst/>
          </a:prstGeom>
          <a:noFill/>
        </p:spPr>
        <p:txBody>
          <a:bodyPr wrap="square">
            <a:spAutoFit/>
          </a:bodyPr>
          <a:lstStyle/>
          <a:p>
            <a:pPr algn="ctr"/>
            <a:r>
              <a:rPr lang="en-US" sz="4400" b="1" dirty="0" err="1">
                <a:solidFill>
                  <a:srgbClr val="002060"/>
                </a:solidFill>
                <a:latin typeface="#9Slide05 Cimochi" panose="02000504060000020004" pitchFamily="2" charset="-34"/>
                <a:cs typeface="#9Slide05 Cimochi" panose="02000504060000020004" pitchFamily="2" charset="-34"/>
              </a:rPr>
              <a:t>Một</a:t>
            </a:r>
            <a:r>
              <a:rPr lang="en-US" sz="4400" b="1" dirty="0">
                <a:solidFill>
                  <a:srgbClr val="002060"/>
                </a:solidFill>
                <a:latin typeface="#9Slide05 Cimochi" panose="02000504060000020004" pitchFamily="2" charset="-34"/>
                <a:cs typeface="#9Slide05 Cimochi" panose="02000504060000020004" pitchFamily="2" charset="-34"/>
              </a:rPr>
              <a:t> </a:t>
            </a:r>
            <a:r>
              <a:rPr lang="en-US" sz="4400" b="1" dirty="0" err="1">
                <a:solidFill>
                  <a:srgbClr val="002060"/>
                </a:solidFill>
                <a:latin typeface="#9Slide05 Cimochi" panose="02000504060000020004" pitchFamily="2" charset="-34"/>
                <a:cs typeface="#9Slide05 Cimochi" panose="02000504060000020004" pitchFamily="2" charset="-34"/>
              </a:rPr>
              <a:t>số</a:t>
            </a:r>
            <a:r>
              <a:rPr lang="en-US" sz="4400" b="1" dirty="0">
                <a:solidFill>
                  <a:srgbClr val="002060"/>
                </a:solidFill>
                <a:latin typeface="#9Slide05 Cimochi" panose="02000504060000020004" pitchFamily="2" charset="-34"/>
                <a:cs typeface="#9Slide05 Cimochi" panose="02000504060000020004" pitchFamily="2" charset="-34"/>
              </a:rPr>
              <a:t> </a:t>
            </a:r>
            <a:r>
              <a:rPr lang="en-US" sz="4400" b="1" dirty="0" err="1">
                <a:solidFill>
                  <a:srgbClr val="002060"/>
                </a:solidFill>
                <a:latin typeface="#9Slide05 Cimochi" panose="02000504060000020004" pitchFamily="2" charset="-34"/>
                <a:cs typeface="#9Slide05 Cimochi" panose="02000504060000020004" pitchFamily="2" charset="-34"/>
              </a:rPr>
              <a:t>lưới</a:t>
            </a:r>
            <a:r>
              <a:rPr lang="en-US" sz="4400" b="1" dirty="0">
                <a:solidFill>
                  <a:srgbClr val="002060"/>
                </a:solidFill>
                <a:latin typeface="#9Slide05 Cimochi" panose="02000504060000020004" pitchFamily="2" charset="-34"/>
                <a:cs typeface="#9Slide05 Cimochi" panose="02000504060000020004" pitchFamily="2" charset="-34"/>
              </a:rPr>
              <a:t> </a:t>
            </a:r>
          </a:p>
          <a:p>
            <a:pPr algn="ctr"/>
            <a:r>
              <a:rPr lang="en-US" sz="4400" b="1" dirty="0" err="1">
                <a:solidFill>
                  <a:srgbClr val="002060"/>
                </a:solidFill>
                <a:latin typeface="#9Slide05 Cimochi" panose="02000504060000020004" pitchFamily="2" charset="-34"/>
                <a:cs typeface="#9Slide05 Cimochi" panose="02000504060000020004" pitchFamily="2" charset="-34"/>
              </a:rPr>
              <a:t>kinh</a:t>
            </a:r>
            <a:r>
              <a:rPr lang="en-US" sz="4400" b="1" dirty="0">
                <a:solidFill>
                  <a:srgbClr val="002060"/>
                </a:solidFill>
                <a:latin typeface="#9Slide05 Cimochi" panose="02000504060000020004" pitchFamily="2" charset="-34"/>
                <a:cs typeface="#9Slide05 Cimochi" panose="02000504060000020004" pitchFamily="2" charset="-34"/>
              </a:rPr>
              <a:t>, </a:t>
            </a:r>
            <a:r>
              <a:rPr lang="en-US" sz="4400" b="1" dirty="0" err="1">
                <a:solidFill>
                  <a:srgbClr val="002060"/>
                </a:solidFill>
                <a:latin typeface="#9Slide05 Cimochi" panose="02000504060000020004" pitchFamily="2" charset="-34"/>
                <a:cs typeface="#9Slide05 Cimochi" panose="02000504060000020004" pitchFamily="2" charset="-34"/>
              </a:rPr>
              <a:t>vĩ</a:t>
            </a:r>
            <a:r>
              <a:rPr lang="en-US" sz="4400" b="1" dirty="0">
                <a:solidFill>
                  <a:srgbClr val="002060"/>
                </a:solidFill>
                <a:latin typeface="#9Slide05 Cimochi" panose="02000504060000020004" pitchFamily="2" charset="-34"/>
                <a:cs typeface="#9Slide05 Cimochi" panose="02000504060000020004" pitchFamily="2" charset="-34"/>
              </a:rPr>
              <a:t> </a:t>
            </a:r>
            <a:r>
              <a:rPr lang="en-US" sz="4400" b="1" dirty="0" err="1">
                <a:solidFill>
                  <a:srgbClr val="002060"/>
                </a:solidFill>
                <a:latin typeface="#9Slide05 Cimochi" panose="02000504060000020004" pitchFamily="2" charset="-34"/>
                <a:cs typeface="#9Slide05 Cimochi" panose="02000504060000020004" pitchFamily="2" charset="-34"/>
              </a:rPr>
              <a:t>tuyến</a:t>
            </a:r>
            <a:endParaRPr lang="en-US" sz="4400" b="1" dirty="0">
              <a:solidFill>
                <a:srgbClr val="002060"/>
              </a:solidFill>
              <a:latin typeface="#9Slide05 Cimochi" panose="02000504060000020004" pitchFamily="2" charset="-34"/>
              <a:cs typeface="#9Slide05 Cimochi" panose="02000504060000020004" pitchFamily="2" charset="-34"/>
            </a:endParaRPr>
          </a:p>
        </p:txBody>
      </p:sp>
      <p:sp>
        <p:nvSpPr>
          <p:cNvPr id="69" name="TextBox 68">
            <a:extLst>
              <a:ext uri="{FF2B5EF4-FFF2-40B4-BE49-F238E27FC236}">
                <a16:creationId xmlns:a16="http://schemas.microsoft.com/office/drawing/2014/main" id="{01354A25-0433-4F09-A626-8AE1E2DD5800}"/>
              </a:ext>
            </a:extLst>
          </p:cNvPr>
          <p:cNvSpPr txBox="1"/>
          <p:nvPr/>
        </p:nvSpPr>
        <p:spPr>
          <a:xfrm>
            <a:off x="155886" y="2155145"/>
            <a:ext cx="2706663" cy="1446550"/>
          </a:xfrm>
          <a:prstGeom prst="rect">
            <a:avLst/>
          </a:prstGeom>
          <a:noFill/>
        </p:spPr>
        <p:txBody>
          <a:bodyPr wrap="square">
            <a:spAutoFit/>
          </a:bodyPr>
          <a:lstStyle/>
          <a:p>
            <a:pPr algn="ctr"/>
            <a:r>
              <a:rPr lang="en-US" sz="4400" b="1" dirty="0" err="1">
                <a:solidFill>
                  <a:srgbClr val="002060"/>
                </a:solidFill>
                <a:latin typeface="#9Slide05 Cimochi" panose="02000504060000020004" pitchFamily="2" charset="-34"/>
                <a:cs typeface="#9Slide05 Cimochi" panose="02000504060000020004" pitchFamily="2" charset="-34"/>
              </a:rPr>
              <a:t>Khái</a:t>
            </a:r>
            <a:r>
              <a:rPr lang="en-US" sz="4400" b="1" dirty="0">
                <a:solidFill>
                  <a:srgbClr val="002060"/>
                </a:solidFill>
                <a:latin typeface="#9Slide05 Cimochi" panose="02000504060000020004" pitchFamily="2" charset="-34"/>
                <a:cs typeface="#9Slide05 Cimochi" panose="02000504060000020004" pitchFamily="2" charset="-34"/>
              </a:rPr>
              <a:t> </a:t>
            </a:r>
            <a:r>
              <a:rPr lang="en-US" sz="4400" b="1" dirty="0" err="1">
                <a:solidFill>
                  <a:srgbClr val="002060"/>
                </a:solidFill>
                <a:latin typeface="#9Slide05 Cimochi" panose="02000504060000020004" pitchFamily="2" charset="-34"/>
                <a:cs typeface="#9Slide05 Cimochi" panose="02000504060000020004" pitchFamily="2" charset="-34"/>
              </a:rPr>
              <a:t>niệm</a:t>
            </a:r>
            <a:r>
              <a:rPr lang="en-US" sz="4400" b="1" dirty="0">
                <a:solidFill>
                  <a:srgbClr val="002060"/>
                </a:solidFill>
                <a:latin typeface="#9Slide05 Cimochi" panose="02000504060000020004" pitchFamily="2" charset="-34"/>
                <a:cs typeface="#9Slide05 Cimochi" panose="02000504060000020004" pitchFamily="2" charset="-34"/>
              </a:rPr>
              <a:t> </a:t>
            </a:r>
          </a:p>
          <a:p>
            <a:pPr algn="ctr"/>
            <a:r>
              <a:rPr lang="en-US" sz="4400" b="1" dirty="0" err="1">
                <a:solidFill>
                  <a:srgbClr val="002060"/>
                </a:solidFill>
                <a:latin typeface="#9Slide05 Cimochi" panose="02000504060000020004" pitchFamily="2" charset="-34"/>
                <a:cs typeface="#9Slide05 Cimochi" panose="02000504060000020004" pitchFamily="2" charset="-34"/>
              </a:rPr>
              <a:t>bản</a:t>
            </a:r>
            <a:r>
              <a:rPr lang="en-US" sz="4400" b="1" dirty="0">
                <a:solidFill>
                  <a:srgbClr val="002060"/>
                </a:solidFill>
                <a:latin typeface="#9Slide05 Cimochi" panose="02000504060000020004" pitchFamily="2" charset="-34"/>
                <a:cs typeface="#9Slide05 Cimochi" panose="02000504060000020004" pitchFamily="2" charset="-34"/>
              </a:rPr>
              <a:t> </a:t>
            </a:r>
            <a:r>
              <a:rPr lang="en-US" sz="4400" b="1" dirty="0" err="1">
                <a:solidFill>
                  <a:srgbClr val="002060"/>
                </a:solidFill>
                <a:latin typeface="#9Slide05 Cimochi" panose="02000504060000020004" pitchFamily="2" charset="-34"/>
                <a:cs typeface="#9Slide05 Cimochi" panose="02000504060000020004" pitchFamily="2" charset="-34"/>
              </a:rPr>
              <a:t>đồ</a:t>
            </a:r>
            <a:endParaRPr lang="en-US" sz="4400" b="1" dirty="0">
              <a:solidFill>
                <a:srgbClr val="002060"/>
              </a:solidFill>
              <a:latin typeface="#9Slide05 Cimochi" panose="02000504060000020004" pitchFamily="2" charset="-34"/>
              <a:cs typeface="#9Slide05 Cimochi" panose="02000504060000020004" pitchFamily="2" charset="-34"/>
            </a:endParaRPr>
          </a:p>
        </p:txBody>
      </p:sp>
      <p:pic>
        <p:nvPicPr>
          <p:cNvPr id="7172" name="Picture 4" descr="Hình ảnh Trẻ đọc Sách Ngồi, đọc Clipart, Đọc Sách, Nụ Cười Vector và PNG  với nền trong suốt để tải xuống miễn phí">
            <a:extLst>
              <a:ext uri="{FF2B5EF4-FFF2-40B4-BE49-F238E27FC236}">
                <a16:creationId xmlns:a16="http://schemas.microsoft.com/office/drawing/2014/main" id="{80E35A0C-30A1-43BE-A735-9EE6E52CB8D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5221" t="8288" r="25913" b="9991"/>
          <a:stretch/>
        </p:blipFill>
        <p:spPr bwMode="auto">
          <a:xfrm>
            <a:off x="2542563" y="1971930"/>
            <a:ext cx="1064665" cy="1523645"/>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Nếu mất phương hướng trong cuộc sống, bạn cần làm gì? - Blog Tìm Việc">
            <a:extLst>
              <a:ext uri="{FF2B5EF4-FFF2-40B4-BE49-F238E27FC236}">
                <a16:creationId xmlns:a16="http://schemas.microsoft.com/office/drawing/2014/main" id="{72FCC990-5EE3-427D-AB37-119F49EFC7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61609" y="2337451"/>
            <a:ext cx="1219137" cy="9143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F7114366-6199-4DBA-86CC-23CC2CBC7CB3}"/>
              </a:ext>
            </a:extLst>
          </p:cNvPr>
          <p:cNvSpPr txBox="1"/>
          <p:nvPr/>
        </p:nvSpPr>
        <p:spPr>
          <a:xfrm>
            <a:off x="8229464" y="2199352"/>
            <a:ext cx="2515957" cy="1384995"/>
          </a:xfrm>
          <a:prstGeom prst="rect">
            <a:avLst/>
          </a:prstGeom>
          <a:noFill/>
        </p:spPr>
        <p:txBody>
          <a:bodyPr wrap="square">
            <a:spAutoFit/>
          </a:bodyPr>
          <a:lstStyle/>
          <a:p>
            <a:pPr algn="ctr"/>
            <a:r>
              <a:rPr lang="en-US" sz="4200" b="1" dirty="0" err="1">
                <a:solidFill>
                  <a:srgbClr val="002060"/>
                </a:solidFill>
                <a:latin typeface="#9Slide05 Cimochi" panose="02000504060000020004" pitchFamily="2" charset="-34"/>
                <a:cs typeface="#9Slide05 Cimochi" panose="02000504060000020004" pitchFamily="2" charset="-34"/>
              </a:rPr>
              <a:t>Phương</a:t>
            </a:r>
            <a:r>
              <a:rPr lang="en-US" sz="4200" b="1" dirty="0">
                <a:solidFill>
                  <a:srgbClr val="002060"/>
                </a:solidFill>
                <a:latin typeface="#9Slide05 Cimochi" panose="02000504060000020004" pitchFamily="2" charset="-34"/>
                <a:cs typeface="#9Slide05 Cimochi" panose="02000504060000020004" pitchFamily="2" charset="-34"/>
              </a:rPr>
              <a:t> </a:t>
            </a:r>
            <a:r>
              <a:rPr lang="en-US" sz="4200" b="1" dirty="0" err="1">
                <a:solidFill>
                  <a:srgbClr val="002060"/>
                </a:solidFill>
                <a:latin typeface="#9Slide05 Cimochi" panose="02000504060000020004" pitchFamily="2" charset="-34"/>
                <a:cs typeface="#9Slide05 Cimochi" panose="02000504060000020004" pitchFamily="2" charset="-34"/>
              </a:rPr>
              <a:t>hướng</a:t>
            </a:r>
            <a:r>
              <a:rPr lang="en-US" sz="4200" b="1" dirty="0">
                <a:solidFill>
                  <a:srgbClr val="002060"/>
                </a:solidFill>
                <a:latin typeface="#9Slide05 Cimochi" panose="02000504060000020004" pitchFamily="2" charset="-34"/>
                <a:cs typeface="#9Slide05 Cimochi" panose="02000504060000020004" pitchFamily="2" charset="-34"/>
              </a:rPr>
              <a:t> </a:t>
            </a:r>
            <a:r>
              <a:rPr lang="en-US" sz="4200" b="1" dirty="0" err="1">
                <a:solidFill>
                  <a:srgbClr val="002060"/>
                </a:solidFill>
                <a:latin typeface="#9Slide05 Cimochi" panose="02000504060000020004" pitchFamily="2" charset="-34"/>
                <a:cs typeface="#9Slide05 Cimochi" panose="02000504060000020004" pitchFamily="2" charset="-34"/>
              </a:rPr>
              <a:t>trên</a:t>
            </a:r>
            <a:r>
              <a:rPr lang="en-US" sz="4200" b="1" dirty="0">
                <a:solidFill>
                  <a:srgbClr val="002060"/>
                </a:solidFill>
                <a:latin typeface="#9Slide05 Cimochi" panose="02000504060000020004" pitchFamily="2" charset="-34"/>
                <a:cs typeface="#9Slide05 Cimochi" panose="02000504060000020004" pitchFamily="2" charset="-34"/>
              </a:rPr>
              <a:t> </a:t>
            </a:r>
            <a:r>
              <a:rPr lang="en-US" sz="4200" b="1" dirty="0" err="1">
                <a:solidFill>
                  <a:srgbClr val="002060"/>
                </a:solidFill>
                <a:latin typeface="#9Slide05 Cimochi" panose="02000504060000020004" pitchFamily="2" charset="-34"/>
                <a:cs typeface="#9Slide05 Cimochi" panose="02000504060000020004" pitchFamily="2" charset="-34"/>
              </a:rPr>
              <a:t>bản</a:t>
            </a:r>
            <a:r>
              <a:rPr lang="en-US" sz="4200" b="1" dirty="0">
                <a:solidFill>
                  <a:srgbClr val="002060"/>
                </a:solidFill>
                <a:latin typeface="#9Slide05 Cimochi" panose="02000504060000020004" pitchFamily="2" charset="-34"/>
                <a:cs typeface="#9Slide05 Cimochi" panose="02000504060000020004" pitchFamily="2" charset="-34"/>
              </a:rPr>
              <a:t> </a:t>
            </a:r>
            <a:r>
              <a:rPr lang="en-US" sz="4200" b="1" dirty="0" err="1">
                <a:solidFill>
                  <a:srgbClr val="002060"/>
                </a:solidFill>
                <a:latin typeface="#9Slide05 Cimochi" panose="02000504060000020004" pitchFamily="2" charset="-34"/>
                <a:cs typeface="#9Slide05 Cimochi" panose="02000504060000020004" pitchFamily="2" charset="-34"/>
              </a:rPr>
              <a:t>đồ</a:t>
            </a:r>
            <a:endParaRPr lang="en-US" sz="4200" b="1" dirty="0">
              <a:solidFill>
                <a:srgbClr val="002060"/>
              </a:solidFill>
              <a:latin typeface="#9Slide05 Cimochi" panose="02000504060000020004" pitchFamily="2" charset="-34"/>
              <a:cs typeface="#9Slide05 Cimochi" panose="02000504060000020004" pitchFamily="2" charset="-34"/>
            </a:endParaRPr>
          </a:p>
        </p:txBody>
      </p:sp>
    </p:spTree>
    <p:extLst>
      <p:ext uri="{BB962C8B-B14F-4D97-AF65-F5344CB8AC3E}">
        <p14:creationId xmlns:p14="http://schemas.microsoft.com/office/powerpoint/2010/main" val="1042007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Personal Personalization Profile User Business Flat Line Fil, Com Con,  Account, Avatar PNG and Vector with Transparent Background for Free Download">
            <a:extLst>
              <a:ext uri="{FF2B5EF4-FFF2-40B4-BE49-F238E27FC236}">
                <a16:creationId xmlns:a16="http://schemas.microsoft.com/office/drawing/2014/main" id="{28C4A371-7800-4444-B8A6-312C06DBC05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7500" b="71563" l="20781" r="71563">
                        <a14:foregroundMark x1="54375" y1="69375" x2="54375" y2="69375"/>
                        <a14:foregroundMark x1="54375" y1="70156" x2="54375" y2="71563"/>
                        <a14:foregroundMark x1="52500" y1="71094" x2="52500" y2="71094"/>
                        <a14:foregroundMark x1="50625" y1="27500" x2="50625" y2="27500"/>
                        <a14:foregroundMark x1="49063" y1="28594" x2="49063" y2="28594"/>
                        <a14:foregroundMark x1="26406" y1="34844" x2="26406" y2="34844"/>
                        <a14:foregroundMark x1="20781" y1="66406" x2="20781" y2="66406"/>
                      </a14:backgroundRemoval>
                    </a14:imgEffect>
                  </a14:imgLayer>
                </a14:imgProps>
              </a:ext>
              <a:ext uri="{28A0092B-C50C-407E-A947-70E740481C1C}">
                <a14:useLocalDpi xmlns:a14="http://schemas.microsoft.com/office/drawing/2010/main" val="0"/>
              </a:ext>
            </a:extLst>
          </a:blip>
          <a:srcRect l="15014" t="25596" r="22069" b="28418"/>
          <a:stretch/>
        </p:blipFill>
        <p:spPr bwMode="auto">
          <a:xfrm>
            <a:off x="255774" y="2467835"/>
            <a:ext cx="1647008" cy="120381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7">
            <a:extLst>
              <a:ext uri="{FF2B5EF4-FFF2-40B4-BE49-F238E27FC236}">
                <a16:creationId xmlns:a16="http://schemas.microsoft.com/office/drawing/2014/main" id="{EF7F71FD-E7FD-442D-98B9-F465B6EC60A6}"/>
              </a:ext>
            </a:extLst>
          </p:cNvPr>
          <p:cNvSpPr/>
          <p:nvPr/>
        </p:nvSpPr>
        <p:spPr>
          <a:xfrm>
            <a:off x="12984" y="1427568"/>
            <a:ext cx="2604046" cy="967013"/>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3 SVN-PF Din Text Pro C" panose="02000506020000020004" pitchFamily="2" charset="0"/>
                <a:cs typeface="Arial" panose="020B0604020202020204" pitchFamily="34" charset="0"/>
              </a:rPr>
              <a:t>Làm</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việc</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cá</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nhân</a:t>
            </a:r>
            <a:endParaRPr lang="en-US" sz="3200" dirty="0">
              <a:solidFill>
                <a:schemeClr val="tx1"/>
              </a:solidFill>
              <a:latin typeface="#9Slide03 SVN-PF Din Text Pro C" panose="02000506020000020004" pitchFamily="2" charset="0"/>
              <a:cs typeface="Arial" panose="020B0604020202020204" pitchFamily="34" charset="0"/>
            </a:endParaRPr>
          </a:p>
        </p:txBody>
      </p:sp>
      <p:sp>
        <p:nvSpPr>
          <p:cNvPr id="15" name="Rectangle: Rounded Corners 7">
            <a:extLst>
              <a:ext uri="{FF2B5EF4-FFF2-40B4-BE49-F238E27FC236}">
                <a16:creationId xmlns:a16="http://schemas.microsoft.com/office/drawing/2014/main" id="{5672019B-211F-4FA5-B365-B7944F4518A0}"/>
              </a:ext>
            </a:extLst>
          </p:cNvPr>
          <p:cNvSpPr/>
          <p:nvPr/>
        </p:nvSpPr>
        <p:spPr>
          <a:xfrm>
            <a:off x="8195335" y="1454584"/>
            <a:ext cx="3779597" cy="98046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3 SVN-PF Din Text Pro C" panose="02000506020000020004" pitchFamily="2" charset="0"/>
                <a:cs typeface="Arial" panose="020B0604020202020204" pitchFamily="34" charset="0"/>
              </a:rPr>
              <a:t>Ghi</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nhanh</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đáp</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án</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vào</a:t>
            </a:r>
            <a:r>
              <a:rPr lang="en-US" sz="3200" dirty="0">
                <a:solidFill>
                  <a:schemeClr val="tx1"/>
                </a:solidFill>
                <a:latin typeface="#9Slide03 SVN-PF Din Text Pro C" panose="02000506020000020004" pitchFamily="2" charset="0"/>
                <a:cs typeface="Arial" panose="020B0604020202020204" pitchFamily="34" charset="0"/>
              </a:rPr>
              <a:t> Ô Chat</a:t>
            </a:r>
            <a:endParaRPr lang="en-US" sz="3200" dirty="0">
              <a:solidFill>
                <a:srgbClr val="0070C0"/>
              </a:solidFill>
              <a:latin typeface="#9Slide03 SVN-PF Din Text Pro C" panose="02000506020000020004" pitchFamily="2" charset="0"/>
              <a:cs typeface="Arial" panose="020B0604020202020204" pitchFamily="34" charset="0"/>
            </a:endParaRPr>
          </a:p>
        </p:txBody>
      </p:sp>
      <p:pic>
        <p:nvPicPr>
          <p:cNvPr id="16" name="Picture 2" descr="Service PNG Free Image | PNG All">
            <a:extLst>
              <a:ext uri="{FF2B5EF4-FFF2-40B4-BE49-F238E27FC236}">
                <a16:creationId xmlns:a16="http://schemas.microsoft.com/office/drawing/2014/main" id="{75751F14-350F-4F56-A236-7E435CEA26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14551" y="2441825"/>
            <a:ext cx="1439425" cy="143942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7">
            <a:extLst>
              <a:ext uri="{FF2B5EF4-FFF2-40B4-BE49-F238E27FC236}">
                <a16:creationId xmlns:a16="http://schemas.microsoft.com/office/drawing/2014/main" id="{058EBE2F-7D26-4D0D-9CC7-98A03F88797A}"/>
              </a:ext>
            </a:extLst>
          </p:cNvPr>
          <p:cNvSpPr/>
          <p:nvPr/>
        </p:nvSpPr>
        <p:spPr>
          <a:xfrm>
            <a:off x="2700829" y="1427568"/>
            <a:ext cx="2604046" cy="98046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3 SVN-PF Din Text Pro C" panose="02000506020000020004" pitchFamily="2" charset="0"/>
                <a:cs typeface="Arial" panose="020B0604020202020204" pitchFamily="34" charset="0"/>
              </a:rPr>
              <a:t>Có</a:t>
            </a:r>
            <a:r>
              <a:rPr lang="en-US" sz="3200" dirty="0">
                <a:solidFill>
                  <a:schemeClr val="tx1"/>
                </a:solidFill>
                <a:latin typeface="#9Slide03 SVN-PF Din Text Pro C" panose="02000506020000020004" pitchFamily="2" charset="0"/>
                <a:cs typeface="Arial" panose="020B0604020202020204" pitchFamily="34" charset="0"/>
              </a:rPr>
              <a:t> 10 </a:t>
            </a:r>
            <a:r>
              <a:rPr lang="en-US" sz="3200" dirty="0" err="1">
                <a:solidFill>
                  <a:schemeClr val="tx1"/>
                </a:solidFill>
                <a:latin typeface="#9Slide03 SVN-PF Din Text Pro C" panose="02000506020000020004" pitchFamily="2" charset="0"/>
                <a:cs typeface="Arial" panose="020B0604020202020204" pitchFamily="34" charset="0"/>
              </a:rPr>
              <a:t>câu</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hỏi</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ngắn</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Đọc</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kĩ</a:t>
            </a:r>
            <a:r>
              <a:rPr lang="en-US" sz="3200" dirty="0">
                <a:solidFill>
                  <a:schemeClr val="tx1"/>
                </a:solidFill>
                <a:latin typeface="#9Slide03 SVN-PF Din Text Pro C" panose="02000506020000020004" pitchFamily="2" charset="0"/>
                <a:cs typeface="Arial" panose="020B0604020202020204" pitchFamily="34" charset="0"/>
              </a:rPr>
              <a:t>.</a:t>
            </a:r>
            <a:endParaRPr lang="en-US" sz="3200" dirty="0">
              <a:solidFill>
                <a:srgbClr val="0070C0"/>
              </a:solidFill>
              <a:latin typeface="#9Slide03 SVN-PF Din Text Pro C" panose="02000506020000020004" pitchFamily="2" charset="0"/>
              <a:cs typeface="Arial" panose="020B0604020202020204" pitchFamily="34" charset="0"/>
            </a:endParaRPr>
          </a:p>
        </p:txBody>
      </p:sp>
      <p:pic>
        <p:nvPicPr>
          <p:cNvPr id="13314" name="Picture 2" descr="Khóa học TOEIC 450+ cho người mất gốc - ANH NGỮ VNSKILLS">
            <a:extLst>
              <a:ext uri="{FF2B5EF4-FFF2-40B4-BE49-F238E27FC236}">
                <a16:creationId xmlns:a16="http://schemas.microsoft.com/office/drawing/2014/main" id="{55E97C5D-AD0E-4A95-BD8B-C38413963F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441826"/>
            <a:ext cx="1439424" cy="1439424"/>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7428C444-04E3-4E2E-9C8A-C0E0915386BB}"/>
              </a:ext>
            </a:extLst>
          </p:cNvPr>
          <p:cNvCxnSpPr>
            <a:cxnSpLocks/>
          </p:cNvCxnSpPr>
          <p:nvPr/>
        </p:nvCxnSpPr>
        <p:spPr>
          <a:xfrm>
            <a:off x="0" y="1265304"/>
            <a:ext cx="12192000"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1943D4D2-9D3D-4596-8D08-3EA442FF2D6B}"/>
              </a:ext>
            </a:extLst>
          </p:cNvPr>
          <p:cNvGrpSpPr/>
          <p:nvPr/>
        </p:nvGrpSpPr>
        <p:grpSpPr>
          <a:xfrm>
            <a:off x="2104154" y="4846"/>
            <a:ext cx="8749747" cy="1260458"/>
            <a:chOff x="462855" y="4524"/>
            <a:chExt cx="8749747" cy="1260458"/>
          </a:xfrm>
        </p:grpSpPr>
        <p:sp>
          <p:nvSpPr>
            <p:cNvPr id="21" name="Rectangle 20">
              <a:extLst>
                <a:ext uri="{FF2B5EF4-FFF2-40B4-BE49-F238E27FC236}">
                  <a16:creationId xmlns:a16="http://schemas.microsoft.com/office/drawing/2014/main" id="{91A34CA9-4CC1-4DC0-AC69-0B51A5909314}"/>
                </a:ext>
              </a:extLst>
            </p:cNvPr>
            <p:cNvSpPr/>
            <p:nvPr/>
          </p:nvSpPr>
          <p:spPr>
            <a:xfrm>
              <a:off x="1059530" y="63198"/>
              <a:ext cx="8153072" cy="1015663"/>
            </a:xfrm>
            <a:prstGeom prst="rect">
              <a:avLst/>
            </a:prstGeom>
            <a:noFill/>
          </p:spPr>
          <p:txBody>
            <a:bodyPr wrap="square" lIns="91440" tIns="45720" rIns="91440" bIns="45720">
              <a:spAutoFit/>
            </a:bodyPr>
            <a:lstStyle/>
            <a:p>
              <a:pPr algn="ctr"/>
              <a:r>
                <a:rPr lang="en-US" sz="6000" b="1" dirty="0" err="1">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3 SVN-PF Din Text Pro C" panose="02000506020000020004" pitchFamily="2" charset="0"/>
                </a:rPr>
                <a:t>Trò</a:t>
              </a:r>
              <a:r>
                <a:rPr lang="en-US" sz="6000" b="1"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000" b="1" dirty="0" err="1">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3 SVN-PF Din Text Pro C" panose="02000506020000020004" pitchFamily="2" charset="0"/>
                </a:rPr>
                <a:t>chơi</a:t>
              </a:r>
              <a:r>
                <a:rPr lang="en-US" sz="6000" b="1"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3 SVN-PF Din Text Pro C" panose="02000506020000020004" pitchFamily="2" charset="0"/>
                </a:rPr>
                <a:t>: AI LÀ NGƯỜI VÔ ĐỊCH</a:t>
              </a:r>
              <a:endParaRPr lang="en-US" sz="66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22" name="Picture 2" descr="Game-pad Gaming icon stock vector. Illustration of fight - 184134342">
              <a:extLst>
                <a:ext uri="{FF2B5EF4-FFF2-40B4-BE49-F238E27FC236}">
                  <a16:creationId xmlns:a16="http://schemas.microsoft.com/office/drawing/2014/main" id="{182395C2-0934-45D4-8C60-FF52D4DDD37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953" b="91716" l="3875" r="98750">
                          <a14:foregroundMark x1="45688" y1="91775" x2="45688" y2="91775"/>
                          <a14:foregroundMark x1="93250" y1="50237" x2="93250" y2="50237"/>
                          <a14:foregroundMark x1="63500" y1="5976" x2="63500" y2="5976"/>
                          <a14:foregroundMark x1="51000" y1="1953" x2="51000" y2="1953"/>
                          <a14:foregroundMark x1="5500" y1="37870" x2="3875" y2="39586"/>
                          <a14:foregroundMark x1="4500" y1="56036" x2="4500" y2="56036"/>
                          <a14:foregroundMark x1="98750" y1="48876" x2="98750" y2="48876"/>
                          <a14:foregroundMark x1="90438" y1="59704" x2="88563" y2="57751"/>
                          <a14:foregroundMark x1="70188" y1="50059" x2="69000" y2="49882"/>
                          <a14:foregroundMark x1="45125" y1="49053" x2="36750" y2="50414"/>
                          <a14:foregroundMark x1="36750" y1="50414" x2="36750" y2="50414"/>
                          <a14:foregroundMark x1="22250" y1="50414" x2="20625" y2="50828"/>
                          <a14:foregroundMark x1="14063" y1="58935" x2="15937" y2="60888"/>
                          <a14:foregroundMark x1="23438" y1="64734" x2="29000" y2="65503"/>
                          <a14:foregroundMark x1="34875" y1="66095" x2="38188" y2="64911"/>
                          <a14:foregroundMark x1="39375" y1="64320" x2="40813" y2="63787"/>
                          <a14:foregroundMark x1="52438" y1="60296" x2="55937" y2="60296"/>
                          <a14:foregroundMark x1="72875" y1="62426" x2="72875" y2="62426"/>
                          <a14:foregroundMark x1="81438" y1="54083" x2="81438" y2="53550"/>
                          <a14:foregroundMark x1="80438" y1="49882" x2="78750" y2="48876"/>
                          <a14:foregroundMark x1="77125" y1="48107" x2="71625" y2="46982"/>
                          <a14:foregroundMark x1="63250" y1="45385" x2="59375" y2="45385"/>
                          <a14:foregroundMark x1="57125" y1="45385" x2="47125" y2="46213"/>
                          <a14:foregroundMark x1="47125" y1="46213" x2="47125" y2="46213"/>
                          <a14:foregroundMark x1="45125" y1="46213" x2="40000" y2="46568"/>
                          <a14:foregroundMark x1="38188" y1="45976" x2="35688" y2="45976"/>
                          <a14:foregroundMark x1="34688" y1="44438" x2="34688" y2="44438"/>
                          <a14:foregroundMark x1="60813" y1="45621" x2="60813" y2="45621"/>
                          <a14:foregroundMark x1="72438" y1="45799" x2="72438" y2="45799"/>
                          <a14:foregroundMark x1="78375" y1="48698" x2="78375" y2="48698"/>
                          <a14:foregroundMark x1="83063" y1="54675" x2="83063" y2="54675"/>
                          <a14:foregroundMark x1="71625" y1="65325" x2="71625" y2="65325"/>
                          <a14:foregroundMark x1="83688" y1="68817" x2="82688" y2="63787"/>
                          <a14:foregroundMark x1="85313" y1="55858" x2="85125" y2="54852"/>
                          <a14:foregroundMark x1="81625" y1="48876" x2="77750" y2="46391"/>
                          <a14:foregroundMark x1="76313" y1="45385" x2="73063" y2="45385"/>
                          <a14:foregroundMark x1="66563" y1="44852" x2="64875" y2="45030"/>
                          <a14:foregroundMark x1="64063" y1="45030" x2="62063" y2="45207"/>
                          <a14:foregroundMark x1="61438" y1="45207" x2="61438" y2="45207"/>
                          <a14:foregroundMark x1="27375" y1="45030" x2="25938" y2="45207"/>
                          <a14:foregroundMark x1="17313" y1="45621" x2="17313" y2="45621"/>
                          <a14:foregroundMark x1="14688" y1="48284" x2="14688" y2="48284"/>
                          <a14:foregroundMark x1="13875" y1="48876" x2="13875" y2="48876"/>
                          <a14:foregroundMark x1="82438" y1="59112" x2="82438" y2="59112"/>
                          <a14:foregroundMark x1="75500" y1="67811" x2="75500" y2="67811"/>
                          <a14:foregroundMark x1="75500" y1="67811" x2="75500" y2="67811"/>
                          <a14:foregroundMark x1="70625" y1="62781" x2="70000" y2="62426"/>
                          <a14:foregroundMark x1="67563" y1="59882" x2="67563" y2="59882"/>
                          <a14:foregroundMark x1="67125" y1="59527" x2="67125" y2="59527"/>
                          <a14:foregroundMark x1="84500" y1="56982" x2="84688" y2="57751"/>
                          <a14:foregroundMark x1="84500" y1="60651" x2="84500" y2="60651"/>
                          <a14:foregroundMark x1="73875" y1="50059" x2="73875" y2="50059"/>
                          <a14:foregroundMark x1="76750" y1="53728" x2="76750" y2="53728"/>
                          <a14:foregroundMark x1="71000" y1="60296" x2="71000" y2="60296"/>
                          <a14:foregroundMark x1="75500" y1="67811" x2="75500" y2="67811"/>
                          <a14:foregroundMark x1="75500" y1="67811" x2="75500" y2="67811"/>
                          <a14:foregroundMark x1="84313" y1="63550" x2="84313" y2="63550"/>
                          <a14:foregroundMark x1="85938" y1="63018" x2="85938" y2="63018"/>
                          <a14:foregroundMark x1="77375" y1="67219" x2="76125" y2="66864"/>
                          <a14:foregroundMark x1="74875" y1="65325" x2="71813" y2="63550"/>
                          <a14:foregroundMark x1="65313" y1="59112" x2="64875" y2="58580"/>
                        </a14:backgroundRemoval>
                      </a14:imgEffect>
                    </a14:imgLayer>
                  </a14:imgProps>
                </a:ext>
                <a:ext uri="{28A0092B-C50C-407E-A947-70E740481C1C}">
                  <a14:useLocalDpi xmlns:a14="http://schemas.microsoft.com/office/drawing/2010/main" val="0"/>
                </a:ext>
              </a:extLst>
            </a:blip>
            <a:srcRect/>
            <a:stretch>
              <a:fillRect/>
            </a:stretch>
          </p:blipFill>
          <p:spPr bwMode="auto">
            <a:xfrm>
              <a:off x="462855" y="4524"/>
              <a:ext cx="1193350" cy="1260458"/>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Rectangle: Rounded Corners 7">
            <a:extLst>
              <a:ext uri="{FF2B5EF4-FFF2-40B4-BE49-F238E27FC236}">
                <a16:creationId xmlns:a16="http://schemas.microsoft.com/office/drawing/2014/main" id="{1FFEAF17-76EC-4B87-BE2F-243870851D8A}"/>
              </a:ext>
            </a:extLst>
          </p:cNvPr>
          <p:cNvSpPr/>
          <p:nvPr/>
        </p:nvSpPr>
        <p:spPr>
          <a:xfrm>
            <a:off x="5448082" y="1459951"/>
            <a:ext cx="2604046" cy="980465"/>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3 SVN-PF Din Text Pro C" panose="02000506020000020004" pitchFamily="2" charset="0"/>
                <a:cs typeface="Arial" panose="020B0604020202020204" pitchFamily="34" charset="0"/>
              </a:rPr>
              <a:t>Chuẩn</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bị</a:t>
            </a:r>
            <a:r>
              <a:rPr lang="en-US" sz="3200" dirty="0">
                <a:solidFill>
                  <a:schemeClr val="tx1"/>
                </a:solidFill>
                <a:latin typeface="#9Slide03 SVN-PF Din Text Pro C" panose="02000506020000020004" pitchFamily="2" charset="0"/>
                <a:cs typeface="Arial" panose="020B0604020202020204" pitchFamily="34" charset="0"/>
              </a:rPr>
              <a:t> GSK, </a:t>
            </a:r>
            <a:r>
              <a:rPr lang="en-US" sz="3200" dirty="0" err="1">
                <a:solidFill>
                  <a:schemeClr val="tx1"/>
                </a:solidFill>
                <a:latin typeface="#9Slide03 SVN-PF Din Text Pro C" panose="02000506020000020004" pitchFamily="2" charset="0"/>
                <a:cs typeface="Arial" panose="020B0604020202020204" pitchFamily="34" charset="0"/>
              </a:rPr>
              <a:t>bản</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đồ</a:t>
            </a:r>
            <a:r>
              <a:rPr lang="en-US" sz="3200" dirty="0">
                <a:solidFill>
                  <a:schemeClr val="tx1"/>
                </a:solidFill>
                <a:latin typeface="#9Slide03 SVN-PF Din Text Pro C" panose="02000506020000020004" pitchFamily="2" charset="0"/>
                <a:cs typeface="Arial" panose="020B0604020202020204" pitchFamily="34" charset="0"/>
              </a:rPr>
              <a:t>/107</a:t>
            </a:r>
            <a:endParaRPr lang="en-US" sz="3200" dirty="0">
              <a:solidFill>
                <a:srgbClr val="0070C0"/>
              </a:solidFill>
              <a:latin typeface="#9Slide03 SVN-PF Din Text Pro C" panose="02000506020000020004" pitchFamily="2" charset="0"/>
              <a:cs typeface="Arial" panose="020B0604020202020204" pitchFamily="34" charset="0"/>
            </a:endParaRPr>
          </a:p>
        </p:txBody>
      </p:sp>
      <p:pic>
        <p:nvPicPr>
          <p:cNvPr id="15364" name="Picture 4" descr="Hình ảnh Cậu Bé Dễ Thương đặt Câu Hỏi Câu Hỏi Tại Sao Câu Hỏi, Clipart Bối  Rối, Câu Hỏi Dễ Thương Cậu Bé, Câu Hỏi Vector và PNG với nền trong">
            <a:extLst>
              <a:ext uri="{FF2B5EF4-FFF2-40B4-BE49-F238E27FC236}">
                <a16:creationId xmlns:a16="http://schemas.microsoft.com/office/drawing/2014/main" id="{80523A9A-3810-496B-9EAC-6828B0D49104}"/>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7031" b="93750" l="10000" r="90000">
                        <a14:foregroundMark x1="50781" y1="16094" x2="50000" y2="18438"/>
                        <a14:foregroundMark x1="47344" y1="35000" x2="47344" y2="35000"/>
                        <a14:foregroundMark x1="68906" y1="29063" x2="68125" y2="30625"/>
                        <a14:foregroundMark x1="64219" y1="42031" x2="63281" y2="41719"/>
                        <a14:foregroundMark x1="29844" y1="30469" x2="29844" y2="30469"/>
                        <a14:foregroundMark x1="32656" y1="38594" x2="32656" y2="38594"/>
                        <a14:foregroundMark x1="45313" y1="7187" x2="45313" y2="7187"/>
                        <a14:foregroundMark x1="47656" y1="93750" x2="47656" y2="93750"/>
                      </a14:backgroundRemoval>
                    </a14:imgEffect>
                  </a14:imgLayer>
                </a14:imgProps>
              </a:ext>
              <a:ext uri="{28A0092B-C50C-407E-A947-70E740481C1C}">
                <a14:useLocalDpi xmlns:a14="http://schemas.microsoft.com/office/drawing/2010/main" val="0"/>
              </a:ext>
            </a:extLst>
          </a:blip>
          <a:srcRect l="15819" t="4827" r="25845" b="3097"/>
          <a:stretch/>
        </p:blipFill>
        <p:spPr bwMode="auto">
          <a:xfrm>
            <a:off x="3473417" y="2410132"/>
            <a:ext cx="940054" cy="148378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7449C9E4-FE8D-4CEA-99AF-8A2AEABB80BD}"/>
              </a:ext>
            </a:extLst>
          </p:cNvPr>
          <p:cNvSpPr/>
          <p:nvPr/>
        </p:nvSpPr>
        <p:spPr>
          <a:xfrm>
            <a:off x="415048" y="4190190"/>
            <a:ext cx="5254232" cy="244917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7">
            <a:extLst>
              <a:ext uri="{FF2B5EF4-FFF2-40B4-BE49-F238E27FC236}">
                <a16:creationId xmlns:a16="http://schemas.microsoft.com/office/drawing/2014/main" id="{21DF87F3-65F3-4552-98FF-6CD0273366BD}"/>
              </a:ext>
            </a:extLst>
          </p:cNvPr>
          <p:cNvSpPr/>
          <p:nvPr/>
        </p:nvSpPr>
        <p:spPr>
          <a:xfrm>
            <a:off x="480213" y="4190193"/>
            <a:ext cx="2850265" cy="2449179"/>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3 SVN-PF Din Text Pro C" panose="02000506020000020004" pitchFamily="2" charset="0"/>
                <a:cs typeface="Arial" panose="020B0604020202020204" pitchFamily="34" charset="0"/>
              </a:rPr>
              <a:t>Mỗi</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lượt</a:t>
            </a:r>
            <a:r>
              <a:rPr lang="en-US" sz="3200" dirty="0">
                <a:solidFill>
                  <a:schemeClr val="tx1"/>
                </a:solidFill>
                <a:latin typeface="#9Slide03 SVN-PF Din Text Pro C" panose="02000506020000020004" pitchFamily="2" charset="0"/>
                <a:cs typeface="Arial" panose="020B0604020202020204" pitchFamily="34" charset="0"/>
              </a:rPr>
              <a:t>: 2 HS </a:t>
            </a:r>
            <a:r>
              <a:rPr lang="en-US" sz="3200" dirty="0" err="1">
                <a:solidFill>
                  <a:schemeClr val="tx1"/>
                </a:solidFill>
                <a:latin typeface="#9Slide03 SVN-PF Din Text Pro C" panose="02000506020000020004" pitchFamily="2" charset="0"/>
                <a:cs typeface="Arial" panose="020B0604020202020204" pitchFamily="34" charset="0"/>
              </a:rPr>
              <a:t>trả</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lời</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rgbClr val="FF0000"/>
                </a:solidFill>
                <a:latin typeface="#9Slide03 SVN-PF Din Text Pro C" panose="02000506020000020004" pitchFamily="2" charset="0"/>
                <a:cs typeface="Arial" panose="020B0604020202020204" pitchFamily="34" charset="0"/>
              </a:rPr>
              <a:t>đúng</a:t>
            </a:r>
            <a:r>
              <a:rPr lang="en-US" sz="3200" dirty="0">
                <a:solidFill>
                  <a:srgbClr val="FF0000"/>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và</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rgbClr val="FF0000"/>
                </a:solidFill>
                <a:latin typeface="#9Slide03 SVN-PF Din Text Pro C" panose="02000506020000020004" pitchFamily="2" charset="0"/>
                <a:cs typeface="Arial" panose="020B0604020202020204" pitchFamily="34" charset="0"/>
              </a:rPr>
              <a:t>nhanh</a:t>
            </a:r>
            <a:r>
              <a:rPr lang="en-US" sz="3200" dirty="0">
                <a:solidFill>
                  <a:srgbClr val="FF0000"/>
                </a:solidFill>
                <a:latin typeface="#9Slide03 SVN-PF Din Text Pro C" panose="02000506020000020004" pitchFamily="2" charset="0"/>
                <a:cs typeface="Arial" panose="020B0604020202020204" pitchFamily="34" charset="0"/>
              </a:rPr>
              <a:t> </a:t>
            </a:r>
            <a:r>
              <a:rPr lang="en-US" sz="3200" dirty="0" err="1">
                <a:solidFill>
                  <a:srgbClr val="FF0000"/>
                </a:solidFill>
                <a:latin typeface="#9Slide03 SVN-PF Din Text Pro C" panose="02000506020000020004" pitchFamily="2" charset="0"/>
                <a:cs typeface="Arial" panose="020B0604020202020204" pitchFamily="34" charset="0"/>
              </a:rPr>
              <a:t>nhất</a:t>
            </a:r>
            <a:r>
              <a:rPr lang="en-US" sz="3200" dirty="0">
                <a:solidFill>
                  <a:schemeClr val="tx1"/>
                </a:solidFill>
                <a:latin typeface="#9Slide03 SVN-PF Din Text Pro C" panose="02000506020000020004" pitchFamily="2" charset="0"/>
                <a:cs typeface="Arial" panose="020B0604020202020204" pitchFamily="34" charset="0"/>
                <a:sym typeface="Wingdings" panose="05000000000000000000" pitchFamily="2" charset="2"/>
              </a:rPr>
              <a:t> </a:t>
            </a:r>
            <a:r>
              <a:rPr lang="en-US" sz="3200" dirty="0" err="1">
                <a:solidFill>
                  <a:schemeClr val="tx1"/>
                </a:solidFill>
                <a:latin typeface="#9Slide03 SVN-PF Din Text Pro C" panose="02000506020000020004" pitchFamily="2" charset="0"/>
                <a:cs typeface="Arial" panose="020B0604020202020204" pitchFamily="34" charset="0"/>
                <a:sym typeface="Wingdings" panose="05000000000000000000" pitchFamily="2" charset="2"/>
              </a:rPr>
              <a:t>nhận</a:t>
            </a:r>
            <a:r>
              <a:rPr lang="en-US" sz="3200" dirty="0">
                <a:solidFill>
                  <a:schemeClr val="tx1"/>
                </a:solidFill>
                <a:latin typeface="#9Slide03 SVN-PF Din Text Pro C" panose="02000506020000020004" pitchFamily="2" charset="0"/>
                <a:cs typeface="Arial" panose="020B0604020202020204" pitchFamily="34" charset="0"/>
                <a:sym typeface="Wingdings" panose="05000000000000000000" pitchFamily="2" charset="2"/>
              </a:rPr>
              <a:t> </a:t>
            </a:r>
            <a:r>
              <a:rPr lang="en-US" sz="3200" dirty="0" err="1">
                <a:solidFill>
                  <a:schemeClr val="tx1"/>
                </a:solidFill>
                <a:latin typeface="#9Slide03 SVN-PF Din Text Pro C" panose="02000506020000020004" pitchFamily="2" charset="0"/>
                <a:cs typeface="Arial" panose="020B0604020202020204" pitchFamily="34" charset="0"/>
                <a:sym typeface="Wingdings" panose="05000000000000000000" pitchFamily="2" charset="2"/>
              </a:rPr>
              <a:t>được</a:t>
            </a:r>
            <a:r>
              <a:rPr lang="en-US" sz="3200" dirty="0">
                <a:solidFill>
                  <a:schemeClr val="tx1"/>
                </a:solidFill>
                <a:latin typeface="#9Slide03 SVN-PF Din Text Pro C" panose="02000506020000020004" pitchFamily="2" charset="0"/>
                <a:cs typeface="Arial" panose="020B0604020202020204" pitchFamily="34" charset="0"/>
                <a:sym typeface="Wingdings" panose="05000000000000000000" pitchFamily="2" charset="2"/>
              </a:rPr>
              <a:t> </a:t>
            </a:r>
            <a:r>
              <a:rPr lang="en-US" sz="3200" dirty="0">
                <a:solidFill>
                  <a:srgbClr val="FF0000"/>
                </a:solidFill>
                <a:latin typeface="#9Slide03 SVN-PF Din Text Pro C" panose="02000506020000020004" pitchFamily="2" charset="0"/>
                <a:cs typeface="Arial" panose="020B0604020202020204" pitchFamily="34" charset="0"/>
                <a:sym typeface="Wingdings" panose="05000000000000000000" pitchFamily="2" charset="2"/>
              </a:rPr>
              <a:t>1 </a:t>
            </a:r>
            <a:r>
              <a:rPr lang="en-US" sz="3200" dirty="0" err="1">
                <a:solidFill>
                  <a:srgbClr val="FF0000"/>
                </a:solidFill>
                <a:latin typeface="#9Slide03 SVN-PF Din Text Pro C" panose="02000506020000020004" pitchFamily="2" charset="0"/>
                <a:cs typeface="Arial" panose="020B0604020202020204" pitchFamily="34" charset="0"/>
                <a:sym typeface="Wingdings" panose="05000000000000000000" pitchFamily="2" charset="2"/>
              </a:rPr>
              <a:t>ngôi</a:t>
            </a:r>
            <a:r>
              <a:rPr lang="en-US" sz="3200" dirty="0">
                <a:solidFill>
                  <a:srgbClr val="FF0000"/>
                </a:solidFill>
                <a:latin typeface="#9Slide03 SVN-PF Din Text Pro C" panose="02000506020000020004" pitchFamily="2" charset="0"/>
                <a:cs typeface="Arial" panose="020B0604020202020204" pitchFamily="34" charset="0"/>
                <a:sym typeface="Wingdings" panose="05000000000000000000" pitchFamily="2" charset="2"/>
              </a:rPr>
              <a:t> </a:t>
            </a:r>
            <a:r>
              <a:rPr lang="en-US" sz="3200" dirty="0" err="1">
                <a:solidFill>
                  <a:srgbClr val="FF0000"/>
                </a:solidFill>
                <a:latin typeface="#9Slide03 SVN-PF Din Text Pro C" panose="02000506020000020004" pitchFamily="2" charset="0"/>
                <a:cs typeface="Arial" panose="020B0604020202020204" pitchFamily="34" charset="0"/>
                <a:sym typeface="Wingdings" panose="05000000000000000000" pitchFamily="2" charset="2"/>
              </a:rPr>
              <a:t>sao</a:t>
            </a:r>
            <a:r>
              <a:rPr lang="en-US" sz="3200" dirty="0">
                <a:solidFill>
                  <a:srgbClr val="FF0000"/>
                </a:solidFill>
                <a:latin typeface="#9Slide03 SVN-PF Din Text Pro C" panose="02000506020000020004" pitchFamily="2" charset="0"/>
                <a:cs typeface="Arial" panose="020B0604020202020204" pitchFamily="34" charset="0"/>
                <a:sym typeface="Wingdings" panose="05000000000000000000" pitchFamily="2" charset="2"/>
              </a:rPr>
              <a:t> hi </a:t>
            </a:r>
            <a:r>
              <a:rPr lang="en-US" sz="3200" dirty="0" err="1">
                <a:solidFill>
                  <a:srgbClr val="FF0000"/>
                </a:solidFill>
                <a:latin typeface="#9Slide03 SVN-PF Din Text Pro C" panose="02000506020000020004" pitchFamily="2" charset="0"/>
                <a:cs typeface="Arial" panose="020B0604020202020204" pitchFamily="34" charset="0"/>
                <a:sym typeface="Wingdings" panose="05000000000000000000" pitchFamily="2" charset="2"/>
              </a:rPr>
              <a:t>vọng</a:t>
            </a:r>
            <a:endParaRPr lang="en-US" sz="3200" dirty="0">
              <a:solidFill>
                <a:srgbClr val="FF0000"/>
              </a:solidFill>
              <a:latin typeface="#9Slide03 SVN-PF Din Text Pro C" panose="02000506020000020004" pitchFamily="2" charset="0"/>
              <a:cs typeface="Arial" panose="020B0604020202020204" pitchFamily="34" charset="0"/>
            </a:endParaRPr>
          </a:p>
        </p:txBody>
      </p:sp>
      <p:pic>
        <p:nvPicPr>
          <p:cNvPr id="34" name="Picture 2" descr="Vector ngôi sao hoạt hình nhấp nháy | Thư viện stock vector đẹp miễn phí">
            <a:extLst>
              <a:ext uri="{FF2B5EF4-FFF2-40B4-BE49-F238E27FC236}">
                <a16:creationId xmlns:a16="http://schemas.microsoft.com/office/drawing/2014/main" id="{BF26317F-4C90-46AF-BB5C-358173D4E35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30478" y="4435800"/>
            <a:ext cx="2065355" cy="1957958"/>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Rounded Corners 34">
            <a:extLst>
              <a:ext uri="{FF2B5EF4-FFF2-40B4-BE49-F238E27FC236}">
                <a16:creationId xmlns:a16="http://schemas.microsoft.com/office/drawing/2014/main" id="{B97BAB88-9233-43B9-AA31-A6F00D6ADF65}"/>
              </a:ext>
            </a:extLst>
          </p:cNvPr>
          <p:cNvSpPr/>
          <p:nvPr/>
        </p:nvSpPr>
        <p:spPr>
          <a:xfrm>
            <a:off x="6180743" y="4190190"/>
            <a:ext cx="5254232" cy="244917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7">
            <a:extLst>
              <a:ext uri="{FF2B5EF4-FFF2-40B4-BE49-F238E27FC236}">
                <a16:creationId xmlns:a16="http://schemas.microsoft.com/office/drawing/2014/main" id="{D59538C8-33DA-4A68-B24D-3B5ED59E47F3}"/>
              </a:ext>
            </a:extLst>
          </p:cNvPr>
          <p:cNvSpPr/>
          <p:nvPr/>
        </p:nvSpPr>
        <p:spPr>
          <a:xfrm>
            <a:off x="6323468" y="4196966"/>
            <a:ext cx="2850265" cy="2449177"/>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chemeClr val="tx1"/>
                </a:solidFill>
                <a:latin typeface="#9Slide03 SVN-PF Din Text Pro C" panose="02000506020000020004" pitchFamily="2" charset="0"/>
                <a:cs typeface="Arial" panose="020B0604020202020204" pitchFamily="34" charset="0"/>
              </a:rPr>
              <a:t>Kết</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thúc</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trò</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chơi</a:t>
            </a:r>
            <a:r>
              <a:rPr lang="en-US" sz="3200" dirty="0">
                <a:solidFill>
                  <a:schemeClr val="tx1"/>
                </a:solidFill>
                <a:latin typeface="#9Slide03 SVN-PF Din Text Pro C" panose="02000506020000020004" pitchFamily="2" charset="0"/>
                <a:cs typeface="Arial" panose="020B0604020202020204" pitchFamily="34" charset="0"/>
              </a:rPr>
              <a:t>, GV </a:t>
            </a:r>
            <a:r>
              <a:rPr lang="en-US" sz="3200" dirty="0" err="1">
                <a:solidFill>
                  <a:schemeClr val="tx1"/>
                </a:solidFill>
                <a:latin typeface="#9Slide03 SVN-PF Din Text Pro C" panose="02000506020000020004" pitchFamily="2" charset="0"/>
                <a:cs typeface="Arial" panose="020B0604020202020204" pitchFamily="34" charset="0"/>
              </a:rPr>
              <a:t>tổng</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kết</a:t>
            </a:r>
            <a:r>
              <a:rPr lang="en-US" sz="3200" dirty="0">
                <a:solidFill>
                  <a:schemeClr val="tx1"/>
                </a:solidFill>
                <a:latin typeface="#9Slide03 SVN-PF Din Text Pro C" panose="02000506020000020004" pitchFamily="2" charset="0"/>
                <a:cs typeface="Arial" panose="020B0604020202020204" pitchFamily="34" charset="0"/>
              </a:rPr>
              <a:t>: HS </a:t>
            </a:r>
            <a:r>
              <a:rPr lang="vi-VN" sz="3200" dirty="0">
                <a:solidFill>
                  <a:schemeClr val="tx1"/>
                </a:solidFill>
                <a:latin typeface="#9Slide03 SVN-PF Din Text Pro C" panose="02000506020000020004" pitchFamily="2" charset="0"/>
                <a:cs typeface="Arial" panose="020B0604020202020204" pitchFamily="34" charset="0"/>
              </a:rPr>
              <a:t>nhiều </a:t>
            </a:r>
            <a:r>
              <a:rPr lang="en-US" sz="3200" dirty="0" err="1">
                <a:solidFill>
                  <a:schemeClr val="tx1"/>
                </a:solidFill>
                <a:latin typeface="#9Slide03 SVN-PF Din Text Pro C" panose="02000506020000020004" pitchFamily="2" charset="0"/>
                <a:cs typeface="Arial" panose="020B0604020202020204" pitchFamily="34" charset="0"/>
              </a:rPr>
              <a:t>ngôi</a:t>
            </a:r>
            <a:r>
              <a:rPr lang="en-US" sz="3200" dirty="0">
                <a:solidFill>
                  <a:schemeClr val="tx1"/>
                </a:solidFill>
                <a:latin typeface="#9Slide03 SVN-PF Din Text Pro C" panose="02000506020000020004" pitchFamily="2" charset="0"/>
                <a:cs typeface="Arial" panose="020B0604020202020204" pitchFamily="34" charset="0"/>
              </a:rPr>
              <a:t> </a:t>
            </a:r>
            <a:r>
              <a:rPr lang="vi-VN" sz="3200" dirty="0">
                <a:solidFill>
                  <a:schemeClr val="tx1"/>
                </a:solidFill>
                <a:latin typeface="#9Slide03 SVN-PF Din Text Pro C" panose="02000506020000020004" pitchFamily="2" charset="0"/>
                <a:cs typeface="Arial" panose="020B0604020202020204" pitchFamily="34" charset="0"/>
              </a:rPr>
              <a:t>sao nhất </a:t>
            </a:r>
            <a:r>
              <a:rPr lang="en-US" sz="3200" dirty="0">
                <a:solidFill>
                  <a:schemeClr val="tx1"/>
                </a:solidFill>
                <a:latin typeface="#9Slide03 SVN-PF Din Text Pro C" panose="02000506020000020004" pitchFamily="2" charset="0"/>
                <a:cs typeface="Arial" panose="020B0604020202020204" pitchFamily="34" charset="0"/>
                <a:sym typeface="Wingdings" panose="05000000000000000000" pitchFamily="2" charset="2"/>
              </a:rPr>
              <a:t> </a:t>
            </a:r>
            <a:r>
              <a:rPr lang="vi-VN" sz="3200" dirty="0">
                <a:solidFill>
                  <a:srgbClr val="FF0000"/>
                </a:solidFill>
                <a:latin typeface="#9Slide03 SVN-PF Din Text Pro C" panose="02000506020000020004" pitchFamily="2" charset="0"/>
                <a:cs typeface="Arial" panose="020B0604020202020204" pitchFamily="34" charset="0"/>
              </a:rPr>
              <a:t>chiến thắng.</a:t>
            </a:r>
          </a:p>
        </p:txBody>
      </p:sp>
      <p:pic>
        <p:nvPicPr>
          <p:cNvPr id="37" name="Picture 6" descr="FINAL-BATTLE SPACESHIP | Tynker">
            <a:extLst>
              <a:ext uri="{FF2B5EF4-FFF2-40B4-BE49-F238E27FC236}">
                <a16:creationId xmlns:a16="http://schemas.microsoft.com/office/drawing/2014/main" id="{A8CD67A6-C60E-49AF-A230-7610CA1C9BB4}"/>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367" t="10256" r="7682" b="9129"/>
          <a:stretch/>
        </p:blipFill>
        <p:spPr bwMode="auto">
          <a:xfrm>
            <a:off x="9214551" y="4424815"/>
            <a:ext cx="2167728" cy="2210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922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7428C444-04E3-4E2E-9C8A-C0E0915386BB}"/>
              </a:ext>
            </a:extLst>
          </p:cNvPr>
          <p:cNvCxnSpPr>
            <a:cxnSpLocks/>
          </p:cNvCxnSpPr>
          <p:nvPr/>
        </p:nvCxnSpPr>
        <p:spPr>
          <a:xfrm>
            <a:off x="0" y="1265304"/>
            <a:ext cx="12192000"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1943D4D2-9D3D-4596-8D08-3EA442FF2D6B}"/>
              </a:ext>
            </a:extLst>
          </p:cNvPr>
          <p:cNvGrpSpPr/>
          <p:nvPr/>
        </p:nvGrpSpPr>
        <p:grpSpPr>
          <a:xfrm>
            <a:off x="2104154" y="4846"/>
            <a:ext cx="8749747" cy="1260458"/>
            <a:chOff x="462855" y="4524"/>
            <a:chExt cx="8749747" cy="1260458"/>
          </a:xfrm>
        </p:grpSpPr>
        <p:sp>
          <p:nvSpPr>
            <p:cNvPr id="21" name="Rectangle 20">
              <a:extLst>
                <a:ext uri="{FF2B5EF4-FFF2-40B4-BE49-F238E27FC236}">
                  <a16:creationId xmlns:a16="http://schemas.microsoft.com/office/drawing/2014/main" id="{91A34CA9-4CC1-4DC0-AC69-0B51A5909314}"/>
                </a:ext>
              </a:extLst>
            </p:cNvPr>
            <p:cNvSpPr/>
            <p:nvPr/>
          </p:nvSpPr>
          <p:spPr>
            <a:xfrm>
              <a:off x="1059530" y="63198"/>
              <a:ext cx="8153072" cy="1015663"/>
            </a:xfrm>
            <a:prstGeom prst="rect">
              <a:avLst/>
            </a:prstGeom>
            <a:noFill/>
          </p:spPr>
          <p:txBody>
            <a:bodyPr wrap="square" lIns="91440" tIns="45720" rIns="91440" bIns="45720">
              <a:spAutoFit/>
            </a:bodyPr>
            <a:lstStyle/>
            <a:p>
              <a:pPr algn="ctr"/>
              <a:r>
                <a:rPr lang="en-US" sz="6000" b="1" dirty="0" err="1">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3 SVN-PF Din Text Pro C" panose="02000506020000020004" pitchFamily="2" charset="0"/>
                </a:rPr>
                <a:t>Trò</a:t>
              </a:r>
              <a:r>
                <a:rPr lang="en-US" sz="6000" b="1"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000" b="1" dirty="0" err="1">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3 SVN-PF Din Text Pro C" panose="02000506020000020004" pitchFamily="2" charset="0"/>
                </a:rPr>
                <a:t>chơi</a:t>
              </a:r>
              <a:r>
                <a:rPr lang="en-US" sz="6000" b="1"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3 SVN-PF Din Text Pro C" panose="02000506020000020004" pitchFamily="2" charset="0"/>
                </a:rPr>
                <a:t>: AI LÀ NGƯỜI VÔ ĐỊCH</a:t>
              </a:r>
              <a:endParaRPr lang="en-US" sz="66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22" name="Picture 2" descr="Game-pad Gaming icon stock vector. Illustration of fight - 184134342">
              <a:extLst>
                <a:ext uri="{FF2B5EF4-FFF2-40B4-BE49-F238E27FC236}">
                  <a16:creationId xmlns:a16="http://schemas.microsoft.com/office/drawing/2014/main" id="{182395C2-0934-45D4-8C60-FF52D4DDD37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953" b="91716" l="3875" r="98750">
                          <a14:foregroundMark x1="45688" y1="91775" x2="45688" y2="91775"/>
                          <a14:foregroundMark x1="93250" y1="50237" x2="93250" y2="50237"/>
                          <a14:foregroundMark x1="63500" y1="5976" x2="63500" y2="5976"/>
                          <a14:foregroundMark x1="51000" y1="1953" x2="51000" y2="1953"/>
                          <a14:foregroundMark x1="5500" y1="37870" x2="3875" y2="39586"/>
                          <a14:foregroundMark x1="4500" y1="56036" x2="4500" y2="56036"/>
                          <a14:foregroundMark x1="98750" y1="48876" x2="98750" y2="48876"/>
                          <a14:foregroundMark x1="90438" y1="59704" x2="88563" y2="57751"/>
                          <a14:foregroundMark x1="70188" y1="50059" x2="69000" y2="49882"/>
                          <a14:foregroundMark x1="45125" y1="49053" x2="36750" y2="50414"/>
                          <a14:foregroundMark x1="36750" y1="50414" x2="36750" y2="50414"/>
                          <a14:foregroundMark x1="22250" y1="50414" x2="20625" y2="50828"/>
                          <a14:foregroundMark x1="14063" y1="58935" x2="15937" y2="60888"/>
                          <a14:foregroundMark x1="23438" y1="64734" x2="29000" y2="65503"/>
                          <a14:foregroundMark x1="34875" y1="66095" x2="38188" y2="64911"/>
                          <a14:foregroundMark x1="39375" y1="64320" x2="40813" y2="63787"/>
                          <a14:foregroundMark x1="52438" y1="60296" x2="55937" y2="60296"/>
                          <a14:foregroundMark x1="72875" y1="62426" x2="72875" y2="62426"/>
                          <a14:foregroundMark x1="81438" y1="54083" x2="81438" y2="53550"/>
                          <a14:foregroundMark x1="80438" y1="49882" x2="78750" y2="48876"/>
                          <a14:foregroundMark x1="77125" y1="48107" x2="71625" y2="46982"/>
                          <a14:foregroundMark x1="63250" y1="45385" x2="59375" y2="45385"/>
                          <a14:foregroundMark x1="57125" y1="45385" x2="47125" y2="46213"/>
                          <a14:foregroundMark x1="47125" y1="46213" x2="47125" y2="46213"/>
                          <a14:foregroundMark x1="45125" y1="46213" x2="40000" y2="46568"/>
                          <a14:foregroundMark x1="38188" y1="45976" x2="35688" y2="45976"/>
                          <a14:foregroundMark x1="34688" y1="44438" x2="34688" y2="44438"/>
                          <a14:foregroundMark x1="60813" y1="45621" x2="60813" y2="45621"/>
                          <a14:foregroundMark x1="72438" y1="45799" x2="72438" y2="45799"/>
                          <a14:foregroundMark x1="78375" y1="48698" x2="78375" y2="48698"/>
                          <a14:foregroundMark x1="83063" y1="54675" x2="83063" y2="54675"/>
                          <a14:foregroundMark x1="71625" y1="65325" x2="71625" y2="65325"/>
                          <a14:foregroundMark x1="83688" y1="68817" x2="82688" y2="63787"/>
                          <a14:foregroundMark x1="85313" y1="55858" x2="85125" y2="54852"/>
                          <a14:foregroundMark x1="81625" y1="48876" x2="77750" y2="46391"/>
                          <a14:foregroundMark x1="76313" y1="45385" x2="73063" y2="45385"/>
                          <a14:foregroundMark x1="66563" y1="44852" x2="64875" y2="45030"/>
                          <a14:foregroundMark x1="64063" y1="45030" x2="62063" y2="45207"/>
                          <a14:foregroundMark x1="61438" y1="45207" x2="61438" y2="45207"/>
                          <a14:foregroundMark x1="27375" y1="45030" x2="25938" y2="45207"/>
                          <a14:foregroundMark x1="17313" y1="45621" x2="17313" y2="45621"/>
                          <a14:foregroundMark x1="14688" y1="48284" x2="14688" y2="48284"/>
                          <a14:foregroundMark x1="13875" y1="48876" x2="13875" y2="48876"/>
                          <a14:foregroundMark x1="82438" y1="59112" x2="82438" y2="59112"/>
                          <a14:foregroundMark x1="75500" y1="67811" x2="75500" y2="67811"/>
                          <a14:foregroundMark x1="75500" y1="67811" x2="75500" y2="67811"/>
                          <a14:foregroundMark x1="70625" y1="62781" x2="70000" y2="62426"/>
                          <a14:foregroundMark x1="67563" y1="59882" x2="67563" y2="59882"/>
                          <a14:foregroundMark x1="67125" y1="59527" x2="67125" y2="59527"/>
                          <a14:foregroundMark x1="84500" y1="56982" x2="84688" y2="57751"/>
                          <a14:foregroundMark x1="84500" y1="60651" x2="84500" y2="60651"/>
                          <a14:foregroundMark x1="73875" y1="50059" x2="73875" y2="50059"/>
                          <a14:foregroundMark x1="76750" y1="53728" x2="76750" y2="53728"/>
                          <a14:foregroundMark x1="71000" y1="60296" x2="71000" y2="60296"/>
                          <a14:foregroundMark x1="75500" y1="67811" x2="75500" y2="67811"/>
                          <a14:foregroundMark x1="75500" y1="67811" x2="75500" y2="67811"/>
                          <a14:foregroundMark x1="84313" y1="63550" x2="84313" y2="63550"/>
                          <a14:foregroundMark x1="85938" y1="63018" x2="85938" y2="63018"/>
                          <a14:foregroundMark x1="77375" y1="67219" x2="76125" y2="66864"/>
                          <a14:foregroundMark x1="74875" y1="65325" x2="71813" y2="63550"/>
                          <a14:foregroundMark x1="65313" y1="59112" x2="64875" y2="58580"/>
                        </a14:backgroundRemoval>
                      </a14:imgEffect>
                    </a14:imgLayer>
                  </a14:imgProps>
                </a:ext>
                <a:ext uri="{28A0092B-C50C-407E-A947-70E740481C1C}">
                  <a14:useLocalDpi xmlns:a14="http://schemas.microsoft.com/office/drawing/2010/main" val="0"/>
                </a:ext>
              </a:extLst>
            </a:blip>
            <a:srcRect/>
            <a:stretch>
              <a:fillRect/>
            </a:stretch>
          </p:blipFill>
          <p:spPr bwMode="auto">
            <a:xfrm>
              <a:off x="462855" y="4524"/>
              <a:ext cx="1193350" cy="1260458"/>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Rectangle: Rounded Corners 7">
            <a:extLst>
              <a:ext uri="{FF2B5EF4-FFF2-40B4-BE49-F238E27FC236}">
                <a16:creationId xmlns:a16="http://schemas.microsoft.com/office/drawing/2014/main" id="{35A13E74-76F6-4B27-A6EE-08DEFED6CA54}"/>
              </a:ext>
            </a:extLst>
          </p:cNvPr>
          <p:cNvSpPr/>
          <p:nvPr/>
        </p:nvSpPr>
        <p:spPr>
          <a:xfrm>
            <a:off x="881801" y="2744249"/>
            <a:ext cx="6897632" cy="1183966"/>
          </a:xfrm>
          <a:prstGeom prst="roundRect">
            <a:avLst/>
          </a:prstGeom>
          <a:solidFill>
            <a:srgbClr val="FFC00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solidFill>
                <a:latin typeface="#9Slide03 SVN-PF Din Text Pro C" panose="02000506020000020004" pitchFamily="2" charset="0"/>
                <a:cs typeface="Arial" panose="020B0604020202020204" pitchFamily="34" charset="0"/>
              </a:rPr>
              <a:t>Theo quy ước đầu phía dưới của kinh tuyến gốc chỉ hướng nào?</a:t>
            </a:r>
            <a:endParaRPr lang="en-US" sz="3600" dirty="0">
              <a:solidFill>
                <a:schemeClr val="tx1"/>
              </a:solidFill>
              <a:latin typeface="#9Slide03 SVN-PF Din Text Pro C" panose="02000506020000020004" pitchFamily="2" charset="0"/>
              <a:cs typeface="Arial" panose="020B0604020202020204" pitchFamily="34" charset="0"/>
            </a:endParaRPr>
          </a:p>
        </p:txBody>
      </p:sp>
      <p:sp>
        <p:nvSpPr>
          <p:cNvPr id="3" name="Diamond 2">
            <a:extLst>
              <a:ext uri="{FF2B5EF4-FFF2-40B4-BE49-F238E27FC236}">
                <a16:creationId xmlns:a16="http://schemas.microsoft.com/office/drawing/2014/main" id="{694E9E3F-2D40-40C4-B6D3-84E0020131E5}"/>
              </a:ext>
            </a:extLst>
          </p:cNvPr>
          <p:cNvSpPr/>
          <p:nvPr/>
        </p:nvSpPr>
        <p:spPr>
          <a:xfrm>
            <a:off x="-1" y="2808165"/>
            <a:ext cx="881801" cy="995572"/>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1</a:t>
            </a:r>
          </a:p>
        </p:txBody>
      </p:sp>
      <p:pic>
        <p:nvPicPr>
          <p:cNvPr id="2050" name="Picture 2" descr="Cartoon Màu Vàng Tinh Tế Dấu Chấm Hỏi Biểu Tượng âm Thanh Nổi Hình ảnh |  Định dạng hình ảnh PSD 611699116| vn.lovepik.com">
            <a:extLst>
              <a:ext uri="{FF2B5EF4-FFF2-40B4-BE49-F238E27FC236}">
                <a16:creationId xmlns:a16="http://schemas.microsoft.com/office/drawing/2014/main" id="{FA577319-E962-4612-AB11-5271100836E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3214" t="14154" r="13145" b="18450"/>
          <a:stretch/>
        </p:blipFill>
        <p:spPr bwMode="auto">
          <a:xfrm>
            <a:off x="3345371" y="1265304"/>
            <a:ext cx="1350498" cy="12359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eck-icon">
            <a:extLst>
              <a:ext uri="{FF2B5EF4-FFF2-40B4-BE49-F238E27FC236}">
                <a16:creationId xmlns:a16="http://schemas.microsoft.com/office/drawing/2014/main" id="{4BCE60D3-C49B-4E7D-8566-F2F00BA463C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300" b="92915" l="5000" r="93000">
                        <a14:foregroundMark x1="50800" y1="8300" x2="50800" y2="8300"/>
                        <a14:foregroundMark x1="10000" y1="57490" x2="10000" y2="57490"/>
                        <a14:foregroundMark x1="10600" y1="68623" x2="10600" y2="68623"/>
                        <a14:foregroundMark x1="13800" y1="54049" x2="13800" y2="54049"/>
                        <a14:foregroundMark x1="6800" y1="65385" x2="6800" y2="65385"/>
                        <a14:foregroundMark x1="7400" y1="59717" x2="7400" y2="59717"/>
                        <a14:foregroundMark x1="6400" y1="27733" x2="6400" y2="27733"/>
                        <a14:foregroundMark x1="20000" y1="93117" x2="20000" y2="93117"/>
                        <a14:foregroundMark x1="86200" y1="8300" x2="86200" y2="8300"/>
                        <a14:foregroundMark x1="93000" y1="20243" x2="93000" y2="20243"/>
                        <a14:foregroundMark x1="5000" y1="65992" x2="5000" y2="65992"/>
                      </a14:backgroundRemoval>
                    </a14:imgEffect>
                  </a14:imgLayer>
                </a14:imgProps>
              </a:ext>
              <a:ext uri="{28A0092B-C50C-407E-A947-70E740481C1C}">
                <a14:useLocalDpi xmlns:a14="http://schemas.microsoft.com/office/drawing/2010/main" val="0"/>
              </a:ext>
            </a:extLst>
          </a:blip>
          <a:srcRect/>
          <a:stretch>
            <a:fillRect/>
          </a:stretch>
        </p:blipFill>
        <p:spPr bwMode="auto">
          <a:xfrm>
            <a:off x="9491171" y="1265304"/>
            <a:ext cx="1459660" cy="1442144"/>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2283B0B0-8052-4706-A073-DF94A675522A}"/>
              </a:ext>
            </a:extLst>
          </p:cNvPr>
          <p:cNvCxnSpPr>
            <a:cxnSpLocks/>
          </p:cNvCxnSpPr>
          <p:nvPr/>
        </p:nvCxnSpPr>
        <p:spPr>
          <a:xfrm>
            <a:off x="8060030" y="1265304"/>
            <a:ext cx="0" cy="5869858"/>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6CD1277-29FF-4666-B7FC-2CF05513E1A8}"/>
              </a:ext>
            </a:extLst>
          </p:cNvPr>
          <p:cNvSpPr txBox="1"/>
          <p:nvPr/>
        </p:nvSpPr>
        <p:spPr>
          <a:xfrm>
            <a:off x="9651002" y="3000418"/>
            <a:ext cx="861101" cy="611065"/>
          </a:xfrm>
          <a:prstGeom prst="rect">
            <a:avLst/>
          </a:prstGeom>
          <a:noFill/>
          <a:ln>
            <a:solidFill>
              <a:schemeClr val="tx1"/>
            </a:solidFill>
            <a:prstDash val="sysDot"/>
          </a:ln>
        </p:spPr>
        <p:txBody>
          <a:bodyPr wrap="square">
            <a:spAutoFit/>
          </a:bodyPr>
          <a:lstStyle/>
          <a:p>
            <a:pPr algn="just">
              <a:lnSpc>
                <a:spcPct val="115000"/>
              </a:lnSpc>
            </a:pPr>
            <a:r>
              <a:rPr lang="nl-NL" sz="3200" dirty="0">
                <a:solidFill>
                  <a:srgbClr val="0070C0"/>
                </a:solidFill>
                <a:effectLst/>
                <a:latin typeface="#9Slide03 SVN-PF Din Text Pro C" panose="02000506020000020004" pitchFamily="2" charset="0"/>
                <a:ea typeface="Tahoma" panose="020B0604030504040204" pitchFamily="34" charset="0"/>
              </a:rPr>
              <a:t>NAM</a:t>
            </a:r>
            <a:endParaRPr lang="en-US" sz="3200" dirty="0">
              <a:solidFill>
                <a:srgbClr val="0070C0"/>
              </a:solidFill>
              <a:effectLst/>
              <a:latin typeface="#9Slide03 SVN-PF Din Text Pro C" panose="02000506020000020004" pitchFamily="2" charset="0"/>
              <a:ea typeface="Tahoma" panose="020B0604030504040204" pitchFamily="34" charset="0"/>
            </a:endParaRPr>
          </a:p>
        </p:txBody>
      </p:sp>
      <p:sp>
        <p:nvSpPr>
          <p:cNvPr id="30" name="Diamond 29">
            <a:extLst>
              <a:ext uri="{FF2B5EF4-FFF2-40B4-BE49-F238E27FC236}">
                <a16:creationId xmlns:a16="http://schemas.microsoft.com/office/drawing/2014/main" id="{168C19B2-61F7-4043-B234-CA048E9298AD}"/>
              </a:ext>
            </a:extLst>
          </p:cNvPr>
          <p:cNvSpPr/>
          <p:nvPr/>
        </p:nvSpPr>
        <p:spPr>
          <a:xfrm>
            <a:off x="8334700" y="2838446"/>
            <a:ext cx="881801" cy="995572"/>
          </a:xfrm>
          <a:prstGeom prst="diamond">
            <a:avLst/>
          </a:prstGeom>
          <a:solidFill>
            <a:srgbClr val="A0D2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1</a:t>
            </a:r>
          </a:p>
        </p:txBody>
      </p:sp>
      <p:sp>
        <p:nvSpPr>
          <p:cNvPr id="32" name="Rectangle: Rounded Corners 7">
            <a:extLst>
              <a:ext uri="{FF2B5EF4-FFF2-40B4-BE49-F238E27FC236}">
                <a16:creationId xmlns:a16="http://schemas.microsoft.com/office/drawing/2014/main" id="{813F5E76-C52C-46DD-8E00-F9929CDBE81B}"/>
              </a:ext>
            </a:extLst>
          </p:cNvPr>
          <p:cNvSpPr/>
          <p:nvPr/>
        </p:nvSpPr>
        <p:spPr>
          <a:xfrm>
            <a:off x="881800" y="4044136"/>
            <a:ext cx="6897632" cy="1183966"/>
          </a:xfrm>
          <a:prstGeom prst="roundRect">
            <a:avLst/>
          </a:prstGeom>
          <a:solidFill>
            <a:srgbClr val="FFC00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solidFill>
                <a:latin typeface="#9Slide03 SVN-PF Din Text Pro C" panose="02000506020000020004" pitchFamily="2" charset="0"/>
                <a:cs typeface="Arial" panose="020B0604020202020204" pitchFamily="34" charset="0"/>
              </a:rPr>
              <a:t>Theo quy ước đầu bên phải của vĩ tuyến chỉ hướng nào?</a:t>
            </a:r>
            <a:endParaRPr lang="en-US" sz="3600" dirty="0">
              <a:solidFill>
                <a:schemeClr val="tx1"/>
              </a:solidFill>
              <a:latin typeface="#9Slide03 SVN-PF Din Text Pro C" panose="02000506020000020004" pitchFamily="2" charset="0"/>
              <a:cs typeface="Arial" panose="020B0604020202020204" pitchFamily="34" charset="0"/>
            </a:endParaRPr>
          </a:p>
        </p:txBody>
      </p:sp>
      <p:sp>
        <p:nvSpPr>
          <p:cNvPr id="38" name="Diamond 37">
            <a:extLst>
              <a:ext uri="{FF2B5EF4-FFF2-40B4-BE49-F238E27FC236}">
                <a16:creationId xmlns:a16="http://schemas.microsoft.com/office/drawing/2014/main" id="{A5F74DD3-345E-46FA-87C2-4E93E032EC51}"/>
              </a:ext>
            </a:extLst>
          </p:cNvPr>
          <p:cNvSpPr/>
          <p:nvPr/>
        </p:nvSpPr>
        <p:spPr>
          <a:xfrm>
            <a:off x="-2" y="4108052"/>
            <a:ext cx="881801" cy="995572"/>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2</a:t>
            </a:r>
          </a:p>
        </p:txBody>
      </p:sp>
      <p:sp>
        <p:nvSpPr>
          <p:cNvPr id="42" name="TextBox 41">
            <a:extLst>
              <a:ext uri="{FF2B5EF4-FFF2-40B4-BE49-F238E27FC236}">
                <a16:creationId xmlns:a16="http://schemas.microsoft.com/office/drawing/2014/main" id="{1453680A-FD2F-4E31-B299-B5B00530F185}"/>
              </a:ext>
            </a:extLst>
          </p:cNvPr>
          <p:cNvSpPr txBox="1"/>
          <p:nvPr/>
        </p:nvSpPr>
        <p:spPr>
          <a:xfrm>
            <a:off x="9651002" y="4277630"/>
            <a:ext cx="1063448" cy="611065"/>
          </a:xfrm>
          <a:prstGeom prst="rect">
            <a:avLst/>
          </a:prstGeom>
          <a:noFill/>
          <a:ln>
            <a:solidFill>
              <a:schemeClr val="tx1"/>
            </a:solidFill>
            <a:prstDash val="sysDot"/>
          </a:ln>
        </p:spPr>
        <p:txBody>
          <a:bodyPr wrap="square">
            <a:spAutoFit/>
          </a:bodyPr>
          <a:lstStyle/>
          <a:p>
            <a:pPr algn="just">
              <a:lnSpc>
                <a:spcPct val="115000"/>
              </a:lnSpc>
            </a:pPr>
            <a:r>
              <a:rPr lang="nl-NL" sz="3200" dirty="0">
                <a:solidFill>
                  <a:srgbClr val="0070C0"/>
                </a:solidFill>
                <a:latin typeface="#9Slide03 SVN-PF Din Text Pro C" panose="02000506020000020004" pitchFamily="2" charset="0"/>
                <a:ea typeface="Tahoma" panose="020B0604030504040204" pitchFamily="34" charset="0"/>
              </a:rPr>
              <a:t>ĐÔNG</a:t>
            </a:r>
            <a:endParaRPr lang="en-US" sz="3200" dirty="0">
              <a:solidFill>
                <a:srgbClr val="0070C0"/>
              </a:solidFill>
              <a:effectLst/>
              <a:latin typeface="#9Slide03 SVN-PF Din Text Pro C" panose="02000506020000020004" pitchFamily="2" charset="0"/>
              <a:ea typeface="Tahoma" panose="020B0604030504040204" pitchFamily="34" charset="0"/>
            </a:endParaRPr>
          </a:p>
        </p:txBody>
      </p:sp>
      <p:sp>
        <p:nvSpPr>
          <p:cNvPr id="43" name="Diamond 42">
            <a:extLst>
              <a:ext uri="{FF2B5EF4-FFF2-40B4-BE49-F238E27FC236}">
                <a16:creationId xmlns:a16="http://schemas.microsoft.com/office/drawing/2014/main" id="{DF75EC3E-580F-475F-B3CD-218D3E31825B}"/>
              </a:ext>
            </a:extLst>
          </p:cNvPr>
          <p:cNvSpPr/>
          <p:nvPr/>
        </p:nvSpPr>
        <p:spPr>
          <a:xfrm>
            <a:off x="8334700" y="4115658"/>
            <a:ext cx="881801" cy="995572"/>
          </a:xfrm>
          <a:prstGeom prst="diamond">
            <a:avLst/>
          </a:prstGeom>
          <a:solidFill>
            <a:srgbClr val="A0D2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2</a:t>
            </a:r>
          </a:p>
        </p:txBody>
      </p:sp>
      <p:sp>
        <p:nvSpPr>
          <p:cNvPr id="44" name="Rectangle: Rounded Corners 7">
            <a:extLst>
              <a:ext uri="{FF2B5EF4-FFF2-40B4-BE49-F238E27FC236}">
                <a16:creationId xmlns:a16="http://schemas.microsoft.com/office/drawing/2014/main" id="{4CE750CD-6FAF-4DCA-B434-C6397CC23AEB}"/>
              </a:ext>
            </a:extLst>
          </p:cNvPr>
          <p:cNvSpPr/>
          <p:nvPr/>
        </p:nvSpPr>
        <p:spPr>
          <a:xfrm>
            <a:off x="881800" y="5417174"/>
            <a:ext cx="6897632" cy="1183966"/>
          </a:xfrm>
          <a:prstGeom prst="roundRect">
            <a:avLst/>
          </a:prstGeom>
          <a:solidFill>
            <a:srgbClr val="FFC00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latin typeface="#9Slide03 SVN-PF Din Text Pro C" panose="02000506020000020004" pitchFamily="2" charset="0"/>
                <a:cs typeface="Arial" panose="020B0604020202020204" pitchFamily="34" charset="0"/>
              </a:rPr>
              <a:t>Theo quy ước đầu bên phải của vĩ tuyến chỉ </a:t>
            </a:r>
            <a:r>
              <a:rPr lang="en-US" sz="3600" dirty="0" err="1">
                <a:solidFill>
                  <a:schemeClr val="tx1"/>
                </a:solidFill>
                <a:latin typeface="#9Slide03 SVN-PF Din Text Pro C" panose="02000506020000020004" pitchFamily="2" charset="0"/>
                <a:cs typeface="Arial" panose="020B0604020202020204" pitchFamily="34" charset="0"/>
              </a:rPr>
              <a:t>kinh</a:t>
            </a:r>
            <a:r>
              <a:rPr lang="en-US" sz="3600" dirty="0">
                <a:solidFill>
                  <a:schemeClr val="tx1"/>
                </a:solidFill>
                <a:latin typeface="#9Slide03 SVN-PF Din Text Pro C" panose="02000506020000020004" pitchFamily="2" charset="0"/>
                <a:cs typeface="Arial" panose="020B0604020202020204" pitchFamily="34" charset="0"/>
              </a:rPr>
              <a:t> </a:t>
            </a:r>
            <a:r>
              <a:rPr lang="en-US" sz="3600" dirty="0" err="1">
                <a:solidFill>
                  <a:schemeClr val="tx1"/>
                </a:solidFill>
                <a:latin typeface="#9Slide03 SVN-PF Din Text Pro C" panose="02000506020000020004" pitchFamily="2" charset="0"/>
                <a:cs typeface="Arial" panose="020B0604020202020204" pitchFamily="34" charset="0"/>
              </a:rPr>
              <a:t>độ</a:t>
            </a:r>
            <a:r>
              <a:rPr lang="en-US" sz="3600" dirty="0">
                <a:solidFill>
                  <a:schemeClr val="tx1"/>
                </a:solidFill>
                <a:latin typeface="#9Slide03 SVN-PF Din Text Pro C" panose="02000506020000020004" pitchFamily="2" charset="0"/>
                <a:cs typeface="Arial" panose="020B0604020202020204" pitchFamily="34" charset="0"/>
              </a:rPr>
              <a:t> </a:t>
            </a:r>
            <a:r>
              <a:rPr lang="en-US" sz="3600" dirty="0" err="1">
                <a:solidFill>
                  <a:schemeClr val="tx1"/>
                </a:solidFill>
                <a:latin typeface="#9Slide03 SVN-PF Din Text Pro C" panose="02000506020000020004" pitchFamily="2" charset="0"/>
                <a:cs typeface="Arial" panose="020B0604020202020204" pitchFamily="34" charset="0"/>
              </a:rPr>
              <a:t>là</a:t>
            </a:r>
            <a:r>
              <a:rPr lang="en-US" sz="3600" dirty="0">
                <a:solidFill>
                  <a:schemeClr val="tx1"/>
                </a:solidFill>
                <a:latin typeface="#9Slide03 SVN-PF Din Text Pro C" panose="02000506020000020004" pitchFamily="2" charset="0"/>
                <a:cs typeface="Arial" panose="020B0604020202020204" pitchFamily="34" charset="0"/>
              </a:rPr>
              <a:t> 50</a:t>
            </a:r>
            <a:r>
              <a:rPr lang="en-US" sz="3600" baseline="30000" dirty="0">
                <a:solidFill>
                  <a:schemeClr val="tx1"/>
                </a:solidFill>
                <a:latin typeface="#9Slide03 SVN-PF Din Text Pro C" panose="02000506020000020004" pitchFamily="2" charset="0"/>
                <a:cs typeface="Arial" panose="020B0604020202020204" pitchFamily="34" charset="0"/>
              </a:rPr>
              <a:t>o</a:t>
            </a:r>
            <a:r>
              <a:rPr lang="en-US" sz="3600" dirty="0">
                <a:solidFill>
                  <a:schemeClr val="tx1"/>
                </a:solidFill>
                <a:latin typeface="#9Slide03 SVN-PF Din Text Pro C" panose="02000506020000020004" pitchFamily="2" charset="0"/>
                <a:cs typeface="Arial" panose="020B0604020202020204" pitchFamily="34" charset="0"/>
              </a:rPr>
              <a:t>T. </a:t>
            </a:r>
            <a:r>
              <a:rPr lang="en-US" sz="3600" dirty="0" err="1">
                <a:solidFill>
                  <a:schemeClr val="tx1"/>
                </a:solidFill>
                <a:latin typeface="#9Slide03 SVN-PF Din Text Pro C" panose="02000506020000020004" pitchFamily="2" charset="0"/>
                <a:cs typeface="Arial" panose="020B0604020202020204" pitchFamily="34" charset="0"/>
              </a:rPr>
              <a:t>Hãy</a:t>
            </a:r>
            <a:r>
              <a:rPr lang="en-US" sz="3600" dirty="0">
                <a:solidFill>
                  <a:schemeClr val="tx1"/>
                </a:solidFill>
                <a:latin typeface="#9Slide03 SVN-PF Din Text Pro C" panose="02000506020000020004" pitchFamily="2" charset="0"/>
                <a:cs typeface="Arial" panose="020B0604020202020204" pitchFamily="34" charset="0"/>
              </a:rPr>
              <a:t> </a:t>
            </a:r>
            <a:r>
              <a:rPr lang="en-US" sz="3600" dirty="0" err="1">
                <a:solidFill>
                  <a:schemeClr val="tx1"/>
                </a:solidFill>
                <a:latin typeface="#9Slide03 SVN-PF Din Text Pro C" panose="02000506020000020004" pitchFamily="2" charset="0"/>
                <a:cs typeface="Arial" panose="020B0604020202020204" pitchFamily="34" charset="0"/>
              </a:rPr>
              <a:t>viết</a:t>
            </a:r>
            <a:r>
              <a:rPr lang="en-US" sz="3600" dirty="0">
                <a:solidFill>
                  <a:schemeClr val="tx1"/>
                </a:solidFill>
                <a:latin typeface="#9Slide03 SVN-PF Din Text Pro C" panose="02000506020000020004" pitchFamily="2" charset="0"/>
                <a:cs typeface="Arial" panose="020B0604020202020204" pitchFamily="34" charset="0"/>
              </a:rPr>
              <a:t> </a:t>
            </a:r>
            <a:r>
              <a:rPr lang="en-US" sz="3600" dirty="0" err="1">
                <a:solidFill>
                  <a:schemeClr val="tx1"/>
                </a:solidFill>
                <a:latin typeface="#9Slide03 SVN-PF Din Text Pro C" panose="02000506020000020004" pitchFamily="2" charset="0"/>
                <a:cs typeface="Arial" panose="020B0604020202020204" pitchFamily="34" charset="0"/>
              </a:rPr>
              <a:t>tọa</a:t>
            </a:r>
            <a:r>
              <a:rPr lang="en-US" sz="3600" dirty="0">
                <a:solidFill>
                  <a:schemeClr val="tx1"/>
                </a:solidFill>
                <a:latin typeface="#9Slide03 SVN-PF Din Text Pro C" panose="02000506020000020004" pitchFamily="2" charset="0"/>
                <a:cs typeface="Arial" panose="020B0604020202020204" pitchFamily="34" charset="0"/>
              </a:rPr>
              <a:t> </a:t>
            </a:r>
            <a:r>
              <a:rPr lang="en-US" sz="3600" dirty="0" err="1">
                <a:solidFill>
                  <a:schemeClr val="tx1"/>
                </a:solidFill>
                <a:latin typeface="#9Slide03 SVN-PF Din Text Pro C" panose="02000506020000020004" pitchFamily="2" charset="0"/>
                <a:cs typeface="Arial" panose="020B0604020202020204" pitchFamily="34" charset="0"/>
              </a:rPr>
              <a:t>độ</a:t>
            </a:r>
            <a:r>
              <a:rPr lang="en-US" sz="3600" dirty="0">
                <a:solidFill>
                  <a:schemeClr val="tx1"/>
                </a:solidFill>
                <a:latin typeface="#9Slide03 SVN-PF Din Text Pro C" panose="02000506020000020004" pitchFamily="2" charset="0"/>
                <a:cs typeface="Arial" panose="020B0604020202020204" pitchFamily="34" charset="0"/>
              </a:rPr>
              <a:t> </a:t>
            </a:r>
            <a:r>
              <a:rPr lang="en-US" sz="3600" dirty="0" err="1">
                <a:solidFill>
                  <a:schemeClr val="tx1"/>
                </a:solidFill>
                <a:latin typeface="#9Slide03 SVN-PF Din Text Pro C" panose="02000506020000020004" pitchFamily="2" charset="0"/>
                <a:cs typeface="Arial" panose="020B0604020202020204" pitchFamily="34" charset="0"/>
              </a:rPr>
              <a:t>địa</a:t>
            </a:r>
            <a:r>
              <a:rPr lang="en-US" sz="3600" dirty="0">
                <a:solidFill>
                  <a:schemeClr val="tx1"/>
                </a:solidFill>
                <a:latin typeface="#9Slide03 SVN-PF Din Text Pro C" panose="02000506020000020004" pitchFamily="2" charset="0"/>
                <a:cs typeface="Arial" panose="020B0604020202020204" pitchFamily="34" charset="0"/>
              </a:rPr>
              <a:t> </a:t>
            </a:r>
            <a:r>
              <a:rPr lang="en-US" sz="3600" dirty="0" err="1">
                <a:solidFill>
                  <a:schemeClr val="tx1"/>
                </a:solidFill>
                <a:latin typeface="#9Slide03 SVN-PF Din Text Pro C" panose="02000506020000020004" pitchFamily="2" charset="0"/>
                <a:cs typeface="Arial" panose="020B0604020202020204" pitchFamily="34" charset="0"/>
              </a:rPr>
              <a:t>lí</a:t>
            </a:r>
            <a:r>
              <a:rPr lang="en-US" sz="3600" dirty="0">
                <a:solidFill>
                  <a:schemeClr val="tx1"/>
                </a:solidFill>
                <a:latin typeface="#9Slide03 SVN-PF Din Text Pro C" panose="02000506020000020004" pitchFamily="2" charset="0"/>
                <a:cs typeface="Arial" panose="020B0604020202020204" pitchFamily="34" charset="0"/>
              </a:rPr>
              <a:t> </a:t>
            </a:r>
            <a:r>
              <a:rPr lang="en-US" sz="3600" dirty="0" err="1">
                <a:solidFill>
                  <a:schemeClr val="tx1"/>
                </a:solidFill>
                <a:latin typeface="#9Slide03 SVN-PF Din Text Pro C" panose="02000506020000020004" pitchFamily="2" charset="0"/>
                <a:cs typeface="Arial" panose="020B0604020202020204" pitchFamily="34" charset="0"/>
              </a:rPr>
              <a:t>của</a:t>
            </a:r>
            <a:r>
              <a:rPr lang="en-US" sz="3600" dirty="0">
                <a:solidFill>
                  <a:schemeClr val="tx1"/>
                </a:solidFill>
                <a:latin typeface="#9Slide03 SVN-PF Din Text Pro C" panose="02000506020000020004" pitchFamily="2" charset="0"/>
                <a:cs typeface="Arial" panose="020B0604020202020204" pitchFamily="34" charset="0"/>
              </a:rPr>
              <a:t> </a:t>
            </a:r>
            <a:r>
              <a:rPr lang="en-US" sz="3600" dirty="0" err="1">
                <a:solidFill>
                  <a:schemeClr val="tx1"/>
                </a:solidFill>
                <a:latin typeface="#9Slide03 SVN-PF Din Text Pro C" panose="02000506020000020004" pitchFamily="2" charset="0"/>
                <a:cs typeface="Arial" panose="020B0604020202020204" pitchFamily="34" charset="0"/>
              </a:rPr>
              <a:t>điểm</a:t>
            </a:r>
            <a:r>
              <a:rPr lang="en-US" sz="3600" dirty="0">
                <a:solidFill>
                  <a:schemeClr val="tx1"/>
                </a:solidFill>
                <a:latin typeface="#9Slide03 SVN-PF Din Text Pro C" panose="02000506020000020004" pitchFamily="2" charset="0"/>
                <a:cs typeface="Arial" panose="020B0604020202020204" pitchFamily="34" charset="0"/>
              </a:rPr>
              <a:t> </a:t>
            </a:r>
            <a:r>
              <a:rPr lang="en-US" sz="3600" dirty="0" err="1">
                <a:solidFill>
                  <a:schemeClr val="tx1"/>
                </a:solidFill>
                <a:latin typeface="#9Slide03 SVN-PF Din Text Pro C" panose="02000506020000020004" pitchFamily="2" charset="0"/>
                <a:cs typeface="Arial" panose="020B0604020202020204" pitchFamily="34" charset="0"/>
              </a:rPr>
              <a:t>đó</a:t>
            </a:r>
            <a:r>
              <a:rPr lang="en-US" sz="3600" dirty="0">
                <a:solidFill>
                  <a:schemeClr val="tx1"/>
                </a:solidFill>
                <a:latin typeface="#9Slide03 SVN-PF Din Text Pro C" panose="02000506020000020004" pitchFamily="2" charset="0"/>
                <a:cs typeface="Arial" panose="020B0604020202020204" pitchFamily="34" charset="0"/>
              </a:rPr>
              <a:t>.</a:t>
            </a:r>
          </a:p>
        </p:txBody>
      </p:sp>
      <p:sp>
        <p:nvSpPr>
          <p:cNvPr id="45" name="Diamond 44">
            <a:extLst>
              <a:ext uri="{FF2B5EF4-FFF2-40B4-BE49-F238E27FC236}">
                <a16:creationId xmlns:a16="http://schemas.microsoft.com/office/drawing/2014/main" id="{DC5F9BCE-553C-4E66-AA25-62FC124F2DA6}"/>
              </a:ext>
            </a:extLst>
          </p:cNvPr>
          <p:cNvSpPr/>
          <p:nvPr/>
        </p:nvSpPr>
        <p:spPr>
          <a:xfrm>
            <a:off x="-2" y="5481090"/>
            <a:ext cx="881801" cy="995572"/>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3</a:t>
            </a:r>
          </a:p>
        </p:txBody>
      </p:sp>
      <p:sp>
        <p:nvSpPr>
          <p:cNvPr id="46" name="TextBox 45">
            <a:extLst>
              <a:ext uri="{FF2B5EF4-FFF2-40B4-BE49-F238E27FC236}">
                <a16:creationId xmlns:a16="http://schemas.microsoft.com/office/drawing/2014/main" id="{5A26059D-C122-47EB-88B4-CB63F0F15622}"/>
              </a:ext>
            </a:extLst>
          </p:cNvPr>
          <p:cNvSpPr txBox="1"/>
          <p:nvPr/>
        </p:nvSpPr>
        <p:spPr>
          <a:xfrm>
            <a:off x="9651001" y="5650668"/>
            <a:ext cx="1773191" cy="611065"/>
          </a:xfrm>
          <a:prstGeom prst="rect">
            <a:avLst/>
          </a:prstGeom>
          <a:noFill/>
          <a:ln>
            <a:solidFill>
              <a:schemeClr val="tx1"/>
            </a:solidFill>
            <a:prstDash val="sysDot"/>
          </a:ln>
        </p:spPr>
        <p:txBody>
          <a:bodyPr wrap="square">
            <a:spAutoFit/>
          </a:bodyPr>
          <a:lstStyle/>
          <a:p>
            <a:pPr algn="just">
              <a:lnSpc>
                <a:spcPct val="115000"/>
              </a:lnSpc>
            </a:pPr>
            <a:r>
              <a:rPr lang="nl-NL" sz="3200" dirty="0">
                <a:solidFill>
                  <a:srgbClr val="0070C0"/>
                </a:solidFill>
                <a:latin typeface="#9Slide03 SVN-PF Din Text Pro C" panose="02000506020000020004" pitchFamily="2" charset="0"/>
                <a:ea typeface="Tahoma" panose="020B0604030504040204" pitchFamily="34" charset="0"/>
              </a:rPr>
              <a:t>A (0</a:t>
            </a:r>
            <a:r>
              <a:rPr lang="nl-NL" sz="3200" baseline="30000" dirty="0">
                <a:solidFill>
                  <a:srgbClr val="0070C0"/>
                </a:solidFill>
                <a:latin typeface="#9Slide03 SVN-PF Din Text Pro C" panose="02000506020000020004" pitchFamily="2" charset="0"/>
                <a:ea typeface="Tahoma" panose="020B0604030504040204" pitchFamily="34" charset="0"/>
              </a:rPr>
              <a:t>o</a:t>
            </a:r>
            <a:r>
              <a:rPr lang="nl-NL" sz="3200" dirty="0">
                <a:solidFill>
                  <a:srgbClr val="0070C0"/>
                </a:solidFill>
                <a:latin typeface="#9Slide03 SVN-PF Din Text Pro C" panose="02000506020000020004" pitchFamily="2" charset="0"/>
                <a:ea typeface="Tahoma" panose="020B0604030504040204" pitchFamily="34" charset="0"/>
              </a:rPr>
              <a:t>; 50</a:t>
            </a:r>
            <a:r>
              <a:rPr lang="nl-NL" sz="3200" baseline="30000" dirty="0">
                <a:solidFill>
                  <a:srgbClr val="0070C0"/>
                </a:solidFill>
                <a:latin typeface="#9Slide03 SVN-PF Din Text Pro C" panose="02000506020000020004" pitchFamily="2" charset="0"/>
                <a:ea typeface="Tahoma" panose="020B0604030504040204" pitchFamily="34" charset="0"/>
              </a:rPr>
              <a:t>0</a:t>
            </a:r>
            <a:r>
              <a:rPr lang="nl-NL" sz="3200" dirty="0">
                <a:solidFill>
                  <a:srgbClr val="0070C0"/>
                </a:solidFill>
                <a:latin typeface="#9Slide03 SVN-PF Din Text Pro C" panose="02000506020000020004" pitchFamily="2" charset="0"/>
                <a:ea typeface="Tahoma" panose="020B0604030504040204" pitchFamily="34" charset="0"/>
              </a:rPr>
              <a:t>T) </a:t>
            </a:r>
            <a:endParaRPr lang="en-US" sz="3200" dirty="0">
              <a:solidFill>
                <a:srgbClr val="0070C0"/>
              </a:solidFill>
              <a:effectLst/>
              <a:latin typeface="#9Slide03 SVN-PF Din Text Pro C" panose="02000506020000020004" pitchFamily="2" charset="0"/>
              <a:ea typeface="Tahoma" panose="020B0604030504040204" pitchFamily="34" charset="0"/>
            </a:endParaRPr>
          </a:p>
        </p:txBody>
      </p:sp>
      <p:sp>
        <p:nvSpPr>
          <p:cNvPr id="47" name="Diamond 46">
            <a:extLst>
              <a:ext uri="{FF2B5EF4-FFF2-40B4-BE49-F238E27FC236}">
                <a16:creationId xmlns:a16="http://schemas.microsoft.com/office/drawing/2014/main" id="{ED9B0FA8-42C2-4635-A314-7089042A3B80}"/>
              </a:ext>
            </a:extLst>
          </p:cNvPr>
          <p:cNvSpPr/>
          <p:nvPr/>
        </p:nvSpPr>
        <p:spPr>
          <a:xfrm>
            <a:off x="8334700" y="5488696"/>
            <a:ext cx="881801" cy="995572"/>
          </a:xfrm>
          <a:prstGeom prst="diamond">
            <a:avLst/>
          </a:prstGeom>
          <a:solidFill>
            <a:srgbClr val="A0D2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3</a:t>
            </a:r>
          </a:p>
        </p:txBody>
      </p:sp>
    </p:spTree>
    <p:extLst>
      <p:ext uri="{BB962C8B-B14F-4D97-AF65-F5344CB8AC3E}">
        <p14:creationId xmlns:p14="http://schemas.microsoft.com/office/powerpoint/2010/main" val="1163005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barn(inVertical)">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arn(inVertical)">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barn(inVertical)">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arn(inVertical)">
                                      <p:cBhvr>
                                        <p:cTn id="30" dur="500"/>
                                        <p:tgtEl>
                                          <p:spTgt spid="4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barn(inVertical)">
                                      <p:cBhvr>
                                        <p:cTn id="35" dur="500"/>
                                        <p:tgtEl>
                                          <p:spTgt spid="4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wipe(down)">
                                      <p:cBhvr>
                                        <p:cTn id="4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2" grpId="0" animBg="1"/>
      <p:bldP spid="42" grpId="0" animBg="1"/>
      <p:bldP spid="44" grpId="0" animBg="1"/>
      <p:bldP spid="4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0ED52484-C939-4951-85D6-79046BBC64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67397" cy="3481744"/>
          </a:xfrm>
          <a:custGeom>
            <a:avLst/>
            <a:gdLst>
              <a:gd name="connsiteX0" fmla="*/ 0 w 4067397"/>
              <a:gd name="connsiteY0" fmla="*/ 0 h 3481744"/>
              <a:gd name="connsiteX1" fmla="*/ 3741230 w 4067397"/>
              <a:gd name="connsiteY1" fmla="*/ 0 h 3481744"/>
              <a:gd name="connsiteX2" fmla="*/ 3789282 w 4067397"/>
              <a:gd name="connsiteY2" fmla="*/ 79096 h 3481744"/>
              <a:gd name="connsiteX3" fmla="*/ 4067397 w 4067397"/>
              <a:gd name="connsiteY3" fmla="*/ 1177456 h 3481744"/>
              <a:gd name="connsiteX4" fmla="*/ 1763109 w 4067397"/>
              <a:gd name="connsiteY4" fmla="*/ 3481744 h 3481744"/>
              <a:gd name="connsiteX5" fmla="*/ 133731 w 4067397"/>
              <a:gd name="connsiteY5" fmla="*/ 2806834 h 3481744"/>
              <a:gd name="connsiteX6" fmla="*/ 0 w 4067397"/>
              <a:gd name="connsiteY6" fmla="*/ 2659692 h 348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7397" h="3481744">
                <a:moveTo>
                  <a:pt x="0" y="0"/>
                </a:moveTo>
                <a:lnTo>
                  <a:pt x="3741230" y="0"/>
                </a:lnTo>
                <a:lnTo>
                  <a:pt x="3789282" y="79096"/>
                </a:lnTo>
                <a:cubicBezTo>
                  <a:pt x="3966649" y="405598"/>
                  <a:pt x="4067397" y="779761"/>
                  <a:pt x="4067397" y="1177456"/>
                </a:cubicBezTo>
                <a:cubicBezTo>
                  <a:pt x="4067397" y="2450079"/>
                  <a:pt x="3035732" y="3481744"/>
                  <a:pt x="1763109" y="3481744"/>
                </a:cubicBezTo>
                <a:cubicBezTo>
                  <a:pt x="1126798" y="3481744"/>
                  <a:pt x="550726" y="3223828"/>
                  <a:pt x="133731" y="2806834"/>
                </a:cubicBezTo>
                <a:lnTo>
                  <a:pt x="0" y="2659692"/>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268CEAA9-EB19-46F9-AFA2-D168C2B83F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04500" cy="3318846"/>
          </a:xfrm>
          <a:custGeom>
            <a:avLst/>
            <a:gdLst>
              <a:gd name="connsiteX0" fmla="*/ 0 w 3904500"/>
              <a:gd name="connsiteY0" fmla="*/ 0 h 3318846"/>
              <a:gd name="connsiteX1" fmla="*/ 3550823 w 3904500"/>
              <a:gd name="connsiteY1" fmla="*/ 0 h 3318846"/>
              <a:gd name="connsiteX2" fmla="*/ 3646046 w 3904500"/>
              <a:gd name="connsiteY2" fmla="*/ 156742 h 3318846"/>
              <a:gd name="connsiteX3" fmla="*/ 3904500 w 3904500"/>
              <a:gd name="connsiteY3" fmla="*/ 1177456 h 3318846"/>
              <a:gd name="connsiteX4" fmla="*/ 1763110 w 3904500"/>
              <a:gd name="connsiteY4" fmla="*/ 3318846 h 3318846"/>
              <a:gd name="connsiteX5" fmla="*/ 110709 w 3904500"/>
              <a:gd name="connsiteY5" fmla="*/ 2539579 h 3318846"/>
              <a:gd name="connsiteX6" fmla="*/ 0 w 3904500"/>
              <a:gd name="connsiteY6" fmla="*/ 2391530 h 3318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04500" h="3318846">
                <a:moveTo>
                  <a:pt x="0" y="0"/>
                </a:moveTo>
                <a:lnTo>
                  <a:pt x="3550823" y="0"/>
                </a:lnTo>
                <a:lnTo>
                  <a:pt x="3646046" y="156742"/>
                </a:lnTo>
                <a:cubicBezTo>
                  <a:pt x="3810874" y="460163"/>
                  <a:pt x="3904500" y="807876"/>
                  <a:pt x="3904500" y="1177456"/>
                </a:cubicBezTo>
                <a:cubicBezTo>
                  <a:pt x="3904500" y="2360113"/>
                  <a:pt x="2945767" y="3318846"/>
                  <a:pt x="1763110" y="3318846"/>
                </a:cubicBezTo>
                <a:cubicBezTo>
                  <a:pt x="1097866" y="3318846"/>
                  <a:pt x="503472" y="3015497"/>
                  <a:pt x="110709" y="2539579"/>
                </a:cubicBezTo>
                <a:lnTo>
                  <a:pt x="0" y="239153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Củng cố kiến thức">
            <a:extLst>
              <a:ext uri="{FF2B5EF4-FFF2-40B4-BE49-F238E27FC236}">
                <a16:creationId xmlns:a16="http://schemas.microsoft.com/office/drawing/2014/main" id="{9950DCB2-33D0-4418-A688-DE52CD8DE4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322" r="53943" b="24238"/>
          <a:stretch/>
        </p:blipFill>
        <p:spPr bwMode="auto">
          <a:xfrm>
            <a:off x="-112514" y="-35737"/>
            <a:ext cx="3751000" cy="2686724"/>
          </a:xfrm>
          <a:prstGeom prst="rect">
            <a:avLst/>
          </a:prstGeom>
          <a:noFill/>
          <a:extLst>
            <a:ext uri="{909E8E84-426E-40DD-AFC4-6F175D3DCCD1}">
              <a14:hiddenFill xmlns:a14="http://schemas.microsoft.com/office/drawing/2010/main">
                <a:solidFill>
                  <a:srgbClr val="FFFFFF"/>
                </a:solidFill>
              </a14:hiddenFill>
            </a:ext>
          </a:extLst>
        </p:spPr>
      </p:pic>
      <p:sp>
        <p:nvSpPr>
          <p:cNvPr id="75" name="Oval 74">
            <a:extLst>
              <a:ext uri="{FF2B5EF4-FFF2-40B4-BE49-F238E27FC236}">
                <a16:creationId xmlns:a16="http://schemas.microsoft.com/office/drawing/2014/main" id="{123AC743-1CAC-4594-8F81-8E5C1E45B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5804" y="452999"/>
            <a:ext cx="1975104" cy="1975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B83B7D38-93E6-49F8-8B10-54BCB14D4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00396" y="617591"/>
            <a:ext cx="1645920" cy="16459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2">
            <a:extLst>
              <a:ext uri="{FF2B5EF4-FFF2-40B4-BE49-F238E27FC236}">
                <a16:creationId xmlns:a16="http://schemas.microsoft.com/office/drawing/2014/main" id="{6CF7C95D-931A-4AF7-A1DF-42A50D56A26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p:blipFill>
        <p:spPr bwMode="auto">
          <a:xfrm>
            <a:off x="4911413" y="835639"/>
            <a:ext cx="1240859" cy="1240859"/>
          </a:xfrm>
          <a:prstGeom prst="rect">
            <a:avLst/>
          </a:prstGeom>
          <a:noFill/>
          <a:extLst>
            <a:ext uri="{909E8E84-426E-40DD-AFC4-6F175D3DCCD1}">
              <a14:hiddenFill xmlns:a14="http://schemas.microsoft.com/office/drawing/2010/main">
                <a:solidFill>
                  <a:srgbClr val="FFFFFF"/>
                </a:solidFill>
              </a14:hiddenFill>
            </a:ext>
          </a:extLst>
        </p:spPr>
      </p:pic>
      <p:sp>
        <p:nvSpPr>
          <p:cNvPr id="79" name="Freeform: Shape 78">
            <a:extLst>
              <a:ext uri="{FF2B5EF4-FFF2-40B4-BE49-F238E27FC236}">
                <a16:creationId xmlns:a16="http://schemas.microsoft.com/office/drawing/2014/main" id="{3DF8EA8C-4EAB-49EE-BBAB-78BE910D2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041056"/>
            <a:ext cx="3216344" cy="2816945"/>
          </a:xfrm>
          <a:custGeom>
            <a:avLst/>
            <a:gdLst>
              <a:gd name="connsiteX0" fmla="*/ 1360112 w 3216344"/>
              <a:gd name="connsiteY0" fmla="*/ 0 h 2816945"/>
              <a:gd name="connsiteX1" fmla="*/ 3216344 w 3216344"/>
              <a:gd name="connsiteY1" fmla="*/ 1856232 h 2816945"/>
              <a:gd name="connsiteX2" fmla="*/ 2992307 w 3216344"/>
              <a:gd name="connsiteY2" fmla="*/ 2741023 h 2816945"/>
              <a:gd name="connsiteX3" fmla="*/ 2946183 w 3216344"/>
              <a:gd name="connsiteY3" fmla="*/ 2816945 h 2816945"/>
              <a:gd name="connsiteX4" fmla="*/ 0 w 3216344"/>
              <a:gd name="connsiteY4" fmla="*/ 2816945 h 2816945"/>
              <a:gd name="connsiteX5" fmla="*/ 0 w 3216344"/>
              <a:gd name="connsiteY5" fmla="*/ 596005 h 2816945"/>
              <a:gd name="connsiteX6" fmla="*/ 47558 w 3216344"/>
              <a:gd name="connsiteY6" fmla="*/ 543678 h 2816945"/>
              <a:gd name="connsiteX7" fmla="*/ 1360112 w 3216344"/>
              <a:gd name="connsiteY7" fmla="*/ 0 h 281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6344" h="2816945">
                <a:moveTo>
                  <a:pt x="1360112" y="0"/>
                </a:moveTo>
                <a:cubicBezTo>
                  <a:pt x="2385281" y="0"/>
                  <a:pt x="3216344" y="831063"/>
                  <a:pt x="3216344" y="1856232"/>
                </a:cubicBezTo>
                <a:cubicBezTo>
                  <a:pt x="3216344" y="2176598"/>
                  <a:pt x="3135186" y="2478007"/>
                  <a:pt x="2992307" y="2741023"/>
                </a:cubicBezTo>
                <a:lnTo>
                  <a:pt x="2946183" y="2816945"/>
                </a:lnTo>
                <a:lnTo>
                  <a:pt x="0" y="2816945"/>
                </a:lnTo>
                <a:lnTo>
                  <a:pt x="0" y="596005"/>
                </a:lnTo>
                <a:lnTo>
                  <a:pt x="47558" y="543678"/>
                </a:lnTo>
                <a:cubicBezTo>
                  <a:pt x="383470" y="207766"/>
                  <a:pt x="847528" y="0"/>
                  <a:pt x="136011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4" name="Freeform: Shape 80">
            <a:extLst>
              <a:ext uri="{FF2B5EF4-FFF2-40B4-BE49-F238E27FC236}">
                <a16:creationId xmlns:a16="http://schemas.microsoft.com/office/drawing/2014/main" id="{4FCFB4C2-42E8-4EE8-8B04-23A2DA921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07013"/>
            <a:ext cx="3050387" cy="2654675"/>
          </a:xfrm>
          <a:custGeom>
            <a:avLst/>
            <a:gdLst>
              <a:gd name="connsiteX0" fmla="*/ 1360112 w 3050387"/>
              <a:gd name="connsiteY0" fmla="*/ 0 h 2654675"/>
              <a:gd name="connsiteX1" fmla="*/ 3050387 w 3050387"/>
              <a:gd name="connsiteY1" fmla="*/ 1690275 h 2654675"/>
              <a:gd name="connsiteX2" fmla="*/ 2761715 w 3050387"/>
              <a:gd name="connsiteY2" fmla="*/ 2635324 h 2654675"/>
              <a:gd name="connsiteX3" fmla="*/ 2747244 w 3050387"/>
              <a:gd name="connsiteY3" fmla="*/ 2654675 h 2654675"/>
              <a:gd name="connsiteX4" fmla="*/ 0 w 3050387"/>
              <a:gd name="connsiteY4" fmla="*/ 2654675 h 2654675"/>
              <a:gd name="connsiteX5" fmla="*/ 0 w 3050387"/>
              <a:gd name="connsiteY5" fmla="*/ 689742 h 2654675"/>
              <a:gd name="connsiteX6" fmla="*/ 55814 w 3050387"/>
              <a:gd name="connsiteY6" fmla="*/ 615103 h 2654675"/>
              <a:gd name="connsiteX7" fmla="*/ 1360112 w 3050387"/>
              <a:gd name="connsiteY7" fmla="*/ 0 h 265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0387" h="2654675">
                <a:moveTo>
                  <a:pt x="1360112" y="0"/>
                </a:moveTo>
                <a:cubicBezTo>
                  <a:pt x="2293625" y="0"/>
                  <a:pt x="3050387" y="756762"/>
                  <a:pt x="3050387" y="1690275"/>
                </a:cubicBezTo>
                <a:cubicBezTo>
                  <a:pt x="3050387" y="2040343"/>
                  <a:pt x="2943967" y="2365554"/>
                  <a:pt x="2761715" y="2635324"/>
                </a:cubicBezTo>
                <a:lnTo>
                  <a:pt x="2747244" y="2654675"/>
                </a:lnTo>
                <a:lnTo>
                  <a:pt x="0" y="2654675"/>
                </a:lnTo>
                <a:lnTo>
                  <a:pt x="0" y="689742"/>
                </a:lnTo>
                <a:lnTo>
                  <a:pt x="55814" y="615103"/>
                </a:lnTo>
                <a:cubicBezTo>
                  <a:pt x="365835" y="239445"/>
                  <a:pt x="835011" y="0"/>
                  <a:pt x="1360112"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10">
            <a:extLst>
              <a:ext uri="{FF2B5EF4-FFF2-40B4-BE49-F238E27FC236}">
                <a16:creationId xmlns:a16="http://schemas.microsoft.com/office/drawing/2014/main" id="{5A4C85DF-6CC5-4312-B1F6-DFD2A809A2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15" r="28115"/>
          <a:stretch/>
        </p:blipFill>
        <p:spPr bwMode="auto">
          <a:xfrm>
            <a:off x="62308" y="4299648"/>
            <a:ext cx="2291553" cy="2653331"/>
          </a:xfrm>
          <a:prstGeom prst="rect">
            <a:avLst/>
          </a:prstGeom>
          <a:noFill/>
          <a:extLst>
            <a:ext uri="{909E8E84-426E-40DD-AFC4-6F175D3DCCD1}">
              <a14:hiddenFill xmlns:a14="http://schemas.microsoft.com/office/drawing/2010/main">
                <a:solidFill>
                  <a:srgbClr val="FFFFFF"/>
                </a:solidFill>
              </a14:hiddenFill>
            </a:ext>
          </a:extLst>
        </p:spPr>
      </p:pic>
      <p:sp>
        <p:nvSpPr>
          <p:cNvPr id="83" name="Oval 82">
            <a:extLst>
              <a:ext uri="{FF2B5EF4-FFF2-40B4-BE49-F238E27FC236}">
                <a16:creationId xmlns:a16="http://schemas.microsoft.com/office/drawing/2014/main" id="{9973AF05-1CBD-4B57-BB0F-EAEF9F8FB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0935" y="2871982"/>
            <a:ext cx="2834640" cy="28346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Oval 84">
            <a:extLst>
              <a:ext uri="{FF2B5EF4-FFF2-40B4-BE49-F238E27FC236}">
                <a16:creationId xmlns:a16="http://schemas.microsoft.com/office/drawing/2014/main" id="{D3714E15-0DC2-4DED-9F2A-CD13C33A1E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45527" y="3036574"/>
            <a:ext cx="2505456" cy="250545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4" descr="Hình ảnh Quả Cầu Tràn Dầu, Clipart Toàn Cầu, Tốt, 溢流 miễn phí tải tập tin  PNG PSDComment và Vector">
            <a:extLst>
              <a:ext uri="{FF2B5EF4-FFF2-40B4-BE49-F238E27FC236}">
                <a16:creationId xmlns:a16="http://schemas.microsoft.com/office/drawing/2014/main" id="{A039AF15-27ED-40C7-95B9-43C8A4588F0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5703" t="11595" r="15457" b="9082"/>
          <a:stretch/>
        </p:blipFill>
        <p:spPr bwMode="auto">
          <a:xfrm>
            <a:off x="3996280" y="3103015"/>
            <a:ext cx="1629737" cy="219707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5016AF58-D6A6-4455-8E95-1665F833CDED}"/>
              </a:ext>
            </a:extLst>
          </p:cNvPr>
          <p:cNvSpPr txBox="1"/>
          <p:nvPr/>
        </p:nvSpPr>
        <p:spPr>
          <a:xfrm>
            <a:off x="5926128" y="844427"/>
            <a:ext cx="6265871" cy="2616101"/>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strike="noStrike" kern="1200" cap="none" spc="0" normalizeH="0" baseline="0" noProof="0" dirty="0" err="1">
                <a:ln>
                  <a:noFill/>
                </a:ln>
                <a:solidFill>
                  <a:schemeClr val="tx1">
                    <a:lumMod val="95000"/>
                  </a:schemeClr>
                </a:solidFill>
                <a:effectLst/>
                <a:uLnTx/>
                <a:uFillTx/>
                <a:latin typeface="iCiel Baliho Script" pitchFamily="50" charset="0"/>
              </a:rPr>
              <a:t>Bài</a:t>
            </a:r>
            <a:r>
              <a:rPr kumimoji="0" lang="en-US" sz="4000" b="0" i="0" strike="noStrike" kern="1200" cap="none" spc="0" normalizeH="0" baseline="0" noProof="0" dirty="0">
                <a:ln>
                  <a:noFill/>
                </a:ln>
                <a:solidFill>
                  <a:schemeClr val="tx1">
                    <a:lumMod val="95000"/>
                  </a:schemeClr>
                </a:solidFill>
                <a:effectLst/>
                <a:uLnTx/>
                <a:uFillTx/>
                <a:latin typeface="iCiel Baliho Script" pitchFamily="50" charset="0"/>
              </a:rPr>
              <a:t>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strike="noStrike" kern="1200" cap="none" spc="0" normalizeH="0" baseline="0" noProof="0" dirty="0">
                <a:ln>
                  <a:noFill/>
                </a:ln>
                <a:solidFill>
                  <a:srgbClr val="FFFF00"/>
                </a:solidFill>
                <a:effectLst/>
                <a:uLnTx/>
                <a:uFillTx/>
                <a:latin typeface="iCiel Baliho Script" pitchFamily="50" charset="0"/>
              </a:rPr>
              <a:t>BẢN ĐỒ</a:t>
            </a:r>
            <a:r>
              <a:rPr kumimoji="0" lang="en-US" sz="4000" b="0" i="0" strike="noStrike" kern="1200" cap="none" spc="0" normalizeH="0" baseline="0" noProof="0" dirty="0">
                <a:ln>
                  <a:noFill/>
                </a:ln>
                <a:solidFill>
                  <a:srgbClr val="FFFF00"/>
                </a:solidFill>
                <a:effectLst/>
                <a:uLnTx/>
                <a:uFillTx/>
                <a:latin typeface="iCiel Baliho Script" pitchFamily="50"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a:solidFill>
                  <a:srgbClr val="FFFF00"/>
                </a:solidFill>
                <a:latin typeface="iCiel Baliho Script" pitchFamily="50" charset="0"/>
              </a:rPr>
              <a:t>MỘT SỐ LƯỚI LINH VĨ TUYẾN.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strike="noStrike" kern="1200" cap="none" spc="0" normalizeH="0" baseline="0" noProof="0" dirty="0">
                <a:ln>
                  <a:noFill/>
                </a:ln>
                <a:solidFill>
                  <a:srgbClr val="FFFF00"/>
                </a:solidFill>
                <a:effectLst/>
                <a:uLnTx/>
                <a:uFillTx/>
                <a:latin typeface="iCiel Baliho Script" pitchFamily="50" charset="0"/>
              </a:rPr>
              <a:t>PHƯƠNG HƯỚNG TRÊN BẢN ĐỒ.</a:t>
            </a:r>
          </a:p>
        </p:txBody>
      </p:sp>
      <p:pic>
        <p:nvPicPr>
          <p:cNvPr id="7" name="Picture 4" descr="Trò xát lá thị, ớt lên ghế trả đòn thầy - Học hành - Việt Giải Trí">
            <a:extLst>
              <a:ext uri="{FF2B5EF4-FFF2-40B4-BE49-F238E27FC236}">
                <a16:creationId xmlns:a16="http://schemas.microsoft.com/office/drawing/2014/main" id="{DF072BF4-FFA4-426D-A7FF-3C2E5AF086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42389" y="3687364"/>
            <a:ext cx="3216343" cy="28616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0840661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7428C444-04E3-4E2E-9C8A-C0E0915386BB}"/>
              </a:ext>
            </a:extLst>
          </p:cNvPr>
          <p:cNvCxnSpPr>
            <a:cxnSpLocks/>
          </p:cNvCxnSpPr>
          <p:nvPr/>
        </p:nvCxnSpPr>
        <p:spPr>
          <a:xfrm>
            <a:off x="0" y="1265304"/>
            <a:ext cx="12192000"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1943D4D2-9D3D-4596-8D08-3EA442FF2D6B}"/>
              </a:ext>
            </a:extLst>
          </p:cNvPr>
          <p:cNvGrpSpPr/>
          <p:nvPr/>
        </p:nvGrpSpPr>
        <p:grpSpPr>
          <a:xfrm>
            <a:off x="2104154" y="4846"/>
            <a:ext cx="8749747" cy="1260458"/>
            <a:chOff x="462855" y="4524"/>
            <a:chExt cx="8749747" cy="1260458"/>
          </a:xfrm>
        </p:grpSpPr>
        <p:sp>
          <p:nvSpPr>
            <p:cNvPr id="21" name="Rectangle 20">
              <a:extLst>
                <a:ext uri="{FF2B5EF4-FFF2-40B4-BE49-F238E27FC236}">
                  <a16:creationId xmlns:a16="http://schemas.microsoft.com/office/drawing/2014/main" id="{91A34CA9-4CC1-4DC0-AC69-0B51A5909314}"/>
                </a:ext>
              </a:extLst>
            </p:cNvPr>
            <p:cNvSpPr/>
            <p:nvPr/>
          </p:nvSpPr>
          <p:spPr>
            <a:xfrm>
              <a:off x="1059530" y="63198"/>
              <a:ext cx="8153072" cy="1015663"/>
            </a:xfrm>
            <a:prstGeom prst="rect">
              <a:avLst/>
            </a:prstGeom>
            <a:noFill/>
          </p:spPr>
          <p:txBody>
            <a:bodyPr wrap="square" lIns="91440" tIns="45720" rIns="91440" bIns="45720">
              <a:spAutoFit/>
            </a:bodyPr>
            <a:lstStyle/>
            <a:p>
              <a:pPr algn="ctr"/>
              <a:r>
                <a:rPr lang="en-US" sz="6000" b="1" dirty="0" err="1">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3 SVN-PF Din Text Pro C" panose="02000506020000020004" pitchFamily="2" charset="0"/>
                </a:rPr>
                <a:t>Trò</a:t>
              </a:r>
              <a:r>
                <a:rPr lang="en-US" sz="6000" b="1"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000" b="1" dirty="0" err="1">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3 SVN-PF Din Text Pro C" panose="02000506020000020004" pitchFamily="2" charset="0"/>
                </a:rPr>
                <a:t>chơi</a:t>
              </a:r>
              <a:r>
                <a:rPr lang="en-US" sz="6000" b="1"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3 SVN-PF Din Text Pro C" panose="02000506020000020004" pitchFamily="2" charset="0"/>
                </a:rPr>
                <a:t>: AI LÀ NGƯỜI VÔ ĐỊCH</a:t>
              </a:r>
              <a:endParaRPr lang="en-US" sz="66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22" name="Picture 2" descr="Game-pad Gaming icon stock vector. Illustration of fight - 184134342">
              <a:extLst>
                <a:ext uri="{FF2B5EF4-FFF2-40B4-BE49-F238E27FC236}">
                  <a16:creationId xmlns:a16="http://schemas.microsoft.com/office/drawing/2014/main" id="{182395C2-0934-45D4-8C60-FF52D4DDD37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953" b="91716" l="3875" r="98750">
                          <a14:foregroundMark x1="45688" y1="91775" x2="45688" y2="91775"/>
                          <a14:foregroundMark x1="93250" y1="50237" x2="93250" y2="50237"/>
                          <a14:foregroundMark x1="63500" y1="5976" x2="63500" y2="5976"/>
                          <a14:foregroundMark x1="51000" y1="1953" x2="51000" y2="1953"/>
                          <a14:foregroundMark x1="5500" y1="37870" x2="3875" y2="39586"/>
                          <a14:foregroundMark x1="4500" y1="56036" x2="4500" y2="56036"/>
                          <a14:foregroundMark x1="98750" y1="48876" x2="98750" y2="48876"/>
                          <a14:foregroundMark x1="90438" y1="59704" x2="88563" y2="57751"/>
                          <a14:foregroundMark x1="70188" y1="50059" x2="69000" y2="49882"/>
                          <a14:foregroundMark x1="45125" y1="49053" x2="36750" y2="50414"/>
                          <a14:foregroundMark x1="36750" y1="50414" x2="36750" y2="50414"/>
                          <a14:foregroundMark x1="22250" y1="50414" x2="20625" y2="50828"/>
                          <a14:foregroundMark x1="14063" y1="58935" x2="15937" y2="60888"/>
                          <a14:foregroundMark x1="23438" y1="64734" x2="29000" y2="65503"/>
                          <a14:foregroundMark x1="34875" y1="66095" x2="38188" y2="64911"/>
                          <a14:foregroundMark x1="39375" y1="64320" x2="40813" y2="63787"/>
                          <a14:foregroundMark x1="52438" y1="60296" x2="55937" y2="60296"/>
                          <a14:foregroundMark x1="72875" y1="62426" x2="72875" y2="62426"/>
                          <a14:foregroundMark x1="81438" y1="54083" x2="81438" y2="53550"/>
                          <a14:foregroundMark x1="80438" y1="49882" x2="78750" y2="48876"/>
                          <a14:foregroundMark x1="77125" y1="48107" x2="71625" y2="46982"/>
                          <a14:foregroundMark x1="63250" y1="45385" x2="59375" y2="45385"/>
                          <a14:foregroundMark x1="57125" y1="45385" x2="47125" y2="46213"/>
                          <a14:foregroundMark x1="47125" y1="46213" x2="47125" y2="46213"/>
                          <a14:foregroundMark x1="45125" y1="46213" x2="40000" y2="46568"/>
                          <a14:foregroundMark x1="38188" y1="45976" x2="35688" y2="45976"/>
                          <a14:foregroundMark x1="34688" y1="44438" x2="34688" y2="44438"/>
                          <a14:foregroundMark x1="60813" y1="45621" x2="60813" y2="45621"/>
                          <a14:foregroundMark x1="72438" y1="45799" x2="72438" y2="45799"/>
                          <a14:foregroundMark x1="78375" y1="48698" x2="78375" y2="48698"/>
                          <a14:foregroundMark x1="83063" y1="54675" x2="83063" y2="54675"/>
                          <a14:foregroundMark x1="71625" y1="65325" x2="71625" y2="65325"/>
                          <a14:foregroundMark x1="83688" y1="68817" x2="82688" y2="63787"/>
                          <a14:foregroundMark x1="85313" y1="55858" x2="85125" y2="54852"/>
                          <a14:foregroundMark x1="81625" y1="48876" x2="77750" y2="46391"/>
                          <a14:foregroundMark x1="76313" y1="45385" x2="73063" y2="45385"/>
                          <a14:foregroundMark x1="66563" y1="44852" x2="64875" y2="45030"/>
                          <a14:foregroundMark x1="64063" y1="45030" x2="62063" y2="45207"/>
                          <a14:foregroundMark x1="61438" y1="45207" x2="61438" y2="45207"/>
                          <a14:foregroundMark x1="27375" y1="45030" x2="25938" y2="45207"/>
                          <a14:foregroundMark x1="17313" y1="45621" x2="17313" y2="45621"/>
                          <a14:foregroundMark x1="14688" y1="48284" x2="14688" y2="48284"/>
                          <a14:foregroundMark x1="13875" y1="48876" x2="13875" y2="48876"/>
                          <a14:foregroundMark x1="82438" y1="59112" x2="82438" y2="59112"/>
                          <a14:foregroundMark x1="75500" y1="67811" x2="75500" y2="67811"/>
                          <a14:foregroundMark x1="75500" y1="67811" x2="75500" y2="67811"/>
                          <a14:foregroundMark x1="70625" y1="62781" x2="70000" y2="62426"/>
                          <a14:foregroundMark x1="67563" y1="59882" x2="67563" y2="59882"/>
                          <a14:foregroundMark x1="67125" y1="59527" x2="67125" y2="59527"/>
                          <a14:foregroundMark x1="84500" y1="56982" x2="84688" y2="57751"/>
                          <a14:foregroundMark x1="84500" y1="60651" x2="84500" y2="60651"/>
                          <a14:foregroundMark x1="73875" y1="50059" x2="73875" y2="50059"/>
                          <a14:foregroundMark x1="76750" y1="53728" x2="76750" y2="53728"/>
                          <a14:foregroundMark x1="71000" y1="60296" x2="71000" y2="60296"/>
                          <a14:foregroundMark x1="75500" y1="67811" x2="75500" y2="67811"/>
                          <a14:foregroundMark x1="75500" y1="67811" x2="75500" y2="67811"/>
                          <a14:foregroundMark x1="84313" y1="63550" x2="84313" y2="63550"/>
                          <a14:foregroundMark x1="85938" y1="63018" x2="85938" y2="63018"/>
                          <a14:foregroundMark x1="77375" y1="67219" x2="76125" y2="66864"/>
                          <a14:foregroundMark x1="74875" y1="65325" x2="71813" y2="63550"/>
                          <a14:foregroundMark x1="65313" y1="59112" x2="64875" y2="58580"/>
                        </a14:backgroundRemoval>
                      </a14:imgEffect>
                    </a14:imgLayer>
                  </a14:imgProps>
                </a:ext>
                <a:ext uri="{28A0092B-C50C-407E-A947-70E740481C1C}">
                  <a14:useLocalDpi xmlns:a14="http://schemas.microsoft.com/office/drawing/2010/main" val="0"/>
                </a:ext>
              </a:extLst>
            </a:blip>
            <a:srcRect/>
            <a:stretch>
              <a:fillRect/>
            </a:stretch>
          </p:blipFill>
          <p:spPr bwMode="auto">
            <a:xfrm>
              <a:off x="462855" y="4524"/>
              <a:ext cx="1193350" cy="1260458"/>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Rectangle: Rounded Corners 7">
            <a:extLst>
              <a:ext uri="{FF2B5EF4-FFF2-40B4-BE49-F238E27FC236}">
                <a16:creationId xmlns:a16="http://schemas.microsoft.com/office/drawing/2014/main" id="{35A13E74-76F6-4B27-A6EE-08DEFED6CA54}"/>
              </a:ext>
            </a:extLst>
          </p:cNvPr>
          <p:cNvSpPr/>
          <p:nvPr/>
        </p:nvSpPr>
        <p:spPr>
          <a:xfrm>
            <a:off x="881801" y="2744249"/>
            <a:ext cx="6897632" cy="1183966"/>
          </a:xfrm>
          <a:prstGeom prst="roundRect">
            <a:avLst/>
          </a:prstGeom>
          <a:solidFill>
            <a:srgbClr val="FFC00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solidFill>
                <a:latin typeface="#9Slide03 SVN-PF Din Text Pro C" panose="02000506020000020004" pitchFamily="2" charset="0"/>
                <a:cs typeface="Arial" panose="020B0604020202020204" pitchFamily="34" charset="0"/>
              </a:rPr>
              <a:t>Dựa vào bản đồ trang 107, cho biết biển Đông tiếp giáp với nước ta ở hướng nào?</a:t>
            </a:r>
            <a:endParaRPr lang="en-US" sz="3600" dirty="0">
              <a:solidFill>
                <a:schemeClr val="tx1"/>
              </a:solidFill>
              <a:latin typeface="#9Slide03 SVN-PF Din Text Pro C" panose="02000506020000020004" pitchFamily="2" charset="0"/>
              <a:cs typeface="Arial" panose="020B0604020202020204" pitchFamily="34" charset="0"/>
            </a:endParaRPr>
          </a:p>
        </p:txBody>
      </p:sp>
      <p:sp>
        <p:nvSpPr>
          <p:cNvPr id="3" name="Diamond 2">
            <a:extLst>
              <a:ext uri="{FF2B5EF4-FFF2-40B4-BE49-F238E27FC236}">
                <a16:creationId xmlns:a16="http://schemas.microsoft.com/office/drawing/2014/main" id="{694E9E3F-2D40-40C4-B6D3-84E0020131E5}"/>
              </a:ext>
            </a:extLst>
          </p:cNvPr>
          <p:cNvSpPr/>
          <p:nvPr/>
        </p:nvSpPr>
        <p:spPr>
          <a:xfrm>
            <a:off x="-1" y="2808165"/>
            <a:ext cx="881801" cy="995572"/>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4</a:t>
            </a:r>
          </a:p>
        </p:txBody>
      </p:sp>
      <p:pic>
        <p:nvPicPr>
          <p:cNvPr id="2050" name="Picture 2" descr="Cartoon Màu Vàng Tinh Tế Dấu Chấm Hỏi Biểu Tượng âm Thanh Nổi Hình ảnh |  Định dạng hình ảnh PSD 611699116| vn.lovepik.com">
            <a:extLst>
              <a:ext uri="{FF2B5EF4-FFF2-40B4-BE49-F238E27FC236}">
                <a16:creationId xmlns:a16="http://schemas.microsoft.com/office/drawing/2014/main" id="{FA577319-E962-4612-AB11-5271100836E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3214" t="14154" r="13145" b="18450"/>
          <a:stretch/>
        </p:blipFill>
        <p:spPr bwMode="auto">
          <a:xfrm>
            <a:off x="3242840" y="1336920"/>
            <a:ext cx="1350498" cy="12359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eck-icon">
            <a:extLst>
              <a:ext uri="{FF2B5EF4-FFF2-40B4-BE49-F238E27FC236}">
                <a16:creationId xmlns:a16="http://schemas.microsoft.com/office/drawing/2014/main" id="{4BCE60D3-C49B-4E7D-8566-F2F00BA463C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300" b="92915" l="5000" r="93000">
                        <a14:foregroundMark x1="50800" y1="8300" x2="50800" y2="8300"/>
                        <a14:foregroundMark x1="10000" y1="57490" x2="10000" y2="57490"/>
                        <a14:foregroundMark x1="10600" y1="68623" x2="10600" y2="68623"/>
                        <a14:foregroundMark x1="13800" y1="54049" x2="13800" y2="54049"/>
                        <a14:foregroundMark x1="6800" y1="65385" x2="6800" y2="65385"/>
                        <a14:foregroundMark x1="7400" y1="59717" x2="7400" y2="59717"/>
                        <a14:foregroundMark x1="6400" y1="27733" x2="6400" y2="27733"/>
                        <a14:foregroundMark x1="20000" y1="93117" x2="20000" y2="93117"/>
                        <a14:foregroundMark x1="86200" y1="8300" x2="86200" y2="8300"/>
                        <a14:foregroundMark x1="93000" y1="20243" x2="93000" y2="20243"/>
                        <a14:foregroundMark x1="5000" y1="65992" x2="5000" y2="65992"/>
                      </a14:backgroundRemoval>
                    </a14:imgEffect>
                  </a14:imgLayer>
                </a14:imgProps>
              </a:ext>
              <a:ext uri="{28A0092B-C50C-407E-A947-70E740481C1C}">
                <a14:useLocalDpi xmlns:a14="http://schemas.microsoft.com/office/drawing/2010/main" val="0"/>
              </a:ext>
            </a:extLst>
          </a:blip>
          <a:srcRect/>
          <a:stretch>
            <a:fillRect/>
          </a:stretch>
        </p:blipFill>
        <p:spPr bwMode="auto">
          <a:xfrm>
            <a:off x="9491171" y="1265304"/>
            <a:ext cx="1459660" cy="1442144"/>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2283B0B0-8052-4706-A073-DF94A675522A}"/>
              </a:ext>
            </a:extLst>
          </p:cNvPr>
          <p:cNvCxnSpPr>
            <a:cxnSpLocks/>
          </p:cNvCxnSpPr>
          <p:nvPr/>
        </p:nvCxnSpPr>
        <p:spPr>
          <a:xfrm>
            <a:off x="8060030" y="1265304"/>
            <a:ext cx="0" cy="5869858"/>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6CD1277-29FF-4666-B7FC-2CF05513E1A8}"/>
              </a:ext>
            </a:extLst>
          </p:cNvPr>
          <p:cNvSpPr txBox="1"/>
          <p:nvPr/>
        </p:nvSpPr>
        <p:spPr>
          <a:xfrm>
            <a:off x="9491172" y="3000418"/>
            <a:ext cx="861101" cy="611065"/>
          </a:xfrm>
          <a:prstGeom prst="rect">
            <a:avLst/>
          </a:prstGeom>
          <a:noFill/>
          <a:ln>
            <a:solidFill>
              <a:schemeClr val="tx1"/>
            </a:solidFill>
            <a:prstDash val="sysDot"/>
          </a:ln>
        </p:spPr>
        <p:txBody>
          <a:bodyPr wrap="square">
            <a:spAutoFit/>
          </a:bodyPr>
          <a:lstStyle/>
          <a:p>
            <a:pPr algn="just">
              <a:lnSpc>
                <a:spcPct val="115000"/>
              </a:lnSpc>
            </a:pPr>
            <a:r>
              <a:rPr lang="nl-NL" sz="3200" dirty="0">
                <a:solidFill>
                  <a:srgbClr val="0070C0"/>
                </a:solidFill>
                <a:effectLst/>
                <a:latin typeface="#9Slide03 SVN-PF Din Text Pro C" panose="02000506020000020004" pitchFamily="2" charset="0"/>
                <a:ea typeface="Tahoma" panose="020B0604030504040204" pitchFamily="34" charset="0"/>
              </a:rPr>
              <a:t>TÂY</a:t>
            </a:r>
            <a:endParaRPr lang="en-US" sz="3200" dirty="0">
              <a:solidFill>
                <a:srgbClr val="0070C0"/>
              </a:solidFill>
              <a:effectLst/>
              <a:latin typeface="#9Slide03 SVN-PF Din Text Pro C" panose="02000506020000020004" pitchFamily="2" charset="0"/>
              <a:ea typeface="Tahoma" panose="020B0604030504040204" pitchFamily="34" charset="0"/>
            </a:endParaRPr>
          </a:p>
        </p:txBody>
      </p:sp>
      <p:sp>
        <p:nvSpPr>
          <p:cNvPr id="30" name="Diamond 29">
            <a:extLst>
              <a:ext uri="{FF2B5EF4-FFF2-40B4-BE49-F238E27FC236}">
                <a16:creationId xmlns:a16="http://schemas.microsoft.com/office/drawing/2014/main" id="{168C19B2-61F7-4043-B234-CA048E9298AD}"/>
              </a:ext>
            </a:extLst>
          </p:cNvPr>
          <p:cNvSpPr/>
          <p:nvPr/>
        </p:nvSpPr>
        <p:spPr>
          <a:xfrm>
            <a:off x="8120008" y="2838446"/>
            <a:ext cx="881801" cy="995572"/>
          </a:xfrm>
          <a:prstGeom prst="diamond">
            <a:avLst/>
          </a:prstGeom>
          <a:solidFill>
            <a:srgbClr val="A0D2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4</a:t>
            </a:r>
          </a:p>
        </p:txBody>
      </p:sp>
      <p:sp>
        <p:nvSpPr>
          <p:cNvPr id="32" name="Rectangle: Rounded Corners 7">
            <a:extLst>
              <a:ext uri="{FF2B5EF4-FFF2-40B4-BE49-F238E27FC236}">
                <a16:creationId xmlns:a16="http://schemas.microsoft.com/office/drawing/2014/main" id="{813F5E76-C52C-46DD-8E00-F9929CDBE81B}"/>
              </a:ext>
            </a:extLst>
          </p:cNvPr>
          <p:cNvSpPr/>
          <p:nvPr/>
        </p:nvSpPr>
        <p:spPr>
          <a:xfrm>
            <a:off x="881800" y="4044136"/>
            <a:ext cx="6897632" cy="1183966"/>
          </a:xfrm>
          <a:prstGeom prst="roundRect">
            <a:avLst/>
          </a:prstGeom>
          <a:solidFill>
            <a:srgbClr val="FFC00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solidFill>
                <a:latin typeface="#9Slide03 SVN-PF Din Text Pro C" panose="02000506020000020004" pitchFamily="2" charset="0"/>
                <a:cs typeface="Arial" panose="020B0604020202020204" pitchFamily="34" charset="0"/>
              </a:rPr>
              <a:t>Dựa vào bản đồ trang 107, cho biết nước ta tiếp giáp với </a:t>
            </a:r>
            <a:r>
              <a:rPr lang="en-US" sz="3600" dirty="0" err="1">
                <a:solidFill>
                  <a:schemeClr val="tx1"/>
                </a:solidFill>
                <a:latin typeface="#9Slide03 SVN-PF Din Text Pro C" panose="02000506020000020004" pitchFamily="2" charset="0"/>
                <a:cs typeface="Arial" panose="020B0604020202020204" pitchFamily="34" charset="0"/>
              </a:rPr>
              <a:t>biển</a:t>
            </a:r>
            <a:r>
              <a:rPr lang="en-US" sz="3600" dirty="0">
                <a:solidFill>
                  <a:schemeClr val="tx1"/>
                </a:solidFill>
                <a:latin typeface="#9Slide03 SVN-PF Din Text Pro C" panose="02000506020000020004" pitchFamily="2" charset="0"/>
                <a:cs typeface="Arial" panose="020B0604020202020204" pitchFamily="34" charset="0"/>
              </a:rPr>
              <a:t> </a:t>
            </a:r>
            <a:r>
              <a:rPr lang="en-US" sz="3600" dirty="0" err="1">
                <a:solidFill>
                  <a:schemeClr val="tx1"/>
                </a:solidFill>
                <a:latin typeface="#9Slide03 SVN-PF Din Text Pro C" panose="02000506020000020004" pitchFamily="2" charset="0"/>
                <a:cs typeface="Arial" panose="020B0604020202020204" pitchFamily="34" charset="0"/>
              </a:rPr>
              <a:t>Đông</a:t>
            </a:r>
            <a:r>
              <a:rPr lang="en-US" sz="3600" dirty="0">
                <a:solidFill>
                  <a:schemeClr val="tx1"/>
                </a:solidFill>
                <a:latin typeface="#9Slide03 SVN-PF Din Text Pro C" panose="02000506020000020004" pitchFamily="2" charset="0"/>
                <a:cs typeface="Arial" panose="020B0604020202020204" pitchFamily="34" charset="0"/>
              </a:rPr>
              <a:t> </a:t>
            </a:r>
            <a:r>
              <a:rPr lang="vi-VN" sz="3600" dirty="0">
                <a:solidFill>
                  <a:schemeClr val="tx1"/>
                </a:solidFill>
                <a:latin typeface="#9Slide03 SVN-PF Din Text Pro C" panose="02000506020000020004" pitchFamily="2" charset="0"/>
                <a:cs typeface="Arial" panose="020B0604020202020204" pitchFamily="34" charset="0"/>
              </a:rPr>
              <a:t>ở hướng nào ?</a:t>
            </a:r>
            <a:endParaRPr lang="en-US" sz="3600" dirty="0">
              <a:solidFill>
                <a:schemeClr val="tx1"/>
              </a:solidFill>
              <a:latin typeface="#9Slide03 SVN-PF Din Text Pro C" panose="02000506020000020004" pitchFamily="2" charset="0"/>
              <a:cs typeface="Arial" panose="020B0604020202020204" pitchFamily="34" charset="0"/>
            </a:endParaRPr>
          </a:p>
        </p:txBody>
      </p:sp>
      <p:sp>
        <p:nvSpPr>
          <p:cNvPr id="38" name="Diamond 37">
            <a:extLst>
              <a:ext uri="{FF2B5EF4-FFF2-40B4-BE49-F238E27FC236}">
                <a16:creationId xmlns:a16="http://schemas.microsoft.com/office/drawing/2014/main" id="{A5F74DD3-345E-46FA-87C2-4E93E032EC51}"/>
              </a:ext>
            </a:extLst>
          </p:cNvPr>
          <p:cNvSpPr/>
          <p:nvPr/>
        </p:nvSpPr>
        <p:spPr>
          <a:xfrm>
            <a:off x="-2" y="4108052"/>
            <a:ext cx="881801" cy="995572"/>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5</a:t>
            </a:r>
          </a:p>
        </p:txBody>
      </p:sp>
      <p:sp>
        <p:nvSpPr>
          <p:cNvPr id="42" name="TextBox 41">
            <a:extLst>
              <a:ext uri="{FF2B5EF4-FFF2-40B4-BE49-F238E27FC236}">
                <a16:creationId xmlns:a16="http://schemas.microsoft.com/office/drawing/2014/main" id="{1453680A-FD2F-4E31-B299-B5B00530F185}"/>
              </a:ext>
            </a:extLst>
          </p:cNvPr>
          <p:cNvSpPr txBox="1"/>
          <p:nvPr/>
        </p:nvSpPr>
        <p:spPr>
          <a:xfrm>
            <a:off x="9491172" y="4277630"/>
            <a:ext cx="1063448" cy="611065"/>
          </a:xfrm>
          <a:prstGeom prst="rect">
            <a:avLst/>
          </a:prstGeom>
          <a:noFill/>
          <a:ln>
            <a:solidFill>
              <a:schemeClr val="tx1"/>
            </a:solidFill>
            <a:prstDash val="sysDot"/>
          </a:ln>
        </p:spPr>
        <p:txBody>
          <a:bodyPr wrap="square">
            <a:spAutoFit/>
          </a:bodyPr>
          <a:lstStyle/>
          <a:p>
            <a:pPr algn="just">
              <a:lnSpc>
                <a:spcPct val="115000"/>
              </a:lnSpc>
            </a:pPr>
            <a:r>
              <a:rPr lang="nl-NL" sz="3200" dirty="0">
                <a:solidFill>
                  <a:srgbClr val="0070C0"/>
                </a:solidFill>
                <a:latin typeface="#9Slide03 SVN-PF Din Text Pro C" panose="02000506020000020004" pitchFamily="2" charset="0"/>
                <a:ea typeface="Tahoma" panose="020B0604030504040204" pitchFamily="34" charset="0"/>
              </a:rPr>
              <a:t>ĐÔNG</a:t>
            </a:r>
            <a:endParaRPr lang="en-US" sz="3200" dirty="0">
              <a:solidFill>
                <a:srgbClr val="0070C0"/>
              </a:solidFill>
              <a:effectLst/>
              <a:latin typeface="#9Slide03 SVN-PF Din Text Pro C" panose="02000506020000020004" pitchFamily="2" charset="0"/>
              <a:ea typeface="Tahoma" panose="020B0604030504040204" pitchFamily="34" charset="0"/>
            </a:endParaRPr>
          </a:p>
        </p:txBody>
      </p:sp>
      <p:sp>
        <p:nvSpPr>
          <p:cNvPr id="43" name="Diamond 42">
            <a:extLst>
              <a:ext uri="{FF2B5EF4-FFF2-40B4-BE49-F238E27FC236}">
                <a16:creationId xmlns:a16="http://schemas.microsoft.com/office/drawing/2014/main" id="{DF75EC3E-580F-475F-B3CD-218D3E31825B}"/>
              </a:ext>
            </a:extLst>
          </p:cNvPr>
          <p:cNvSpPr/>
          <p:nvPr/>
        </p:nvSpPr>
        <p:spPr>
          <a:xfrm>
            <a:off x="8120008" y="4115658"/>
            <a:ext cx="881801" cy="995572"/>
          </a:xfrm>
          <a:prstGeom prst="diamond">
            <a:avLst/>
          </a:prstGeom>
          <a:solidFill>
            <a:srgbClr val="A0D2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5</a:t>
            </a:r>
          </a:p>
        </p:txBody>
      </p:sp>
      <p:sp>
        <p:nvSpPr>
          <p:cNvPr id="44" name="Rectangle: Rounded Corners 7">
            <a:extLst>
              <a:ext uri="{FF2B5EF4-FFF2-40B4-BE49-F238E27FC236}">
                <a16:creationId xmlns:a16="http://schemas.microsoft.com/office/drawing/2014/main" id="{4CE750CD-6FAF-4DCA-B434-C6397CC23AEB}"/>
              </a:ext>
            </a:extLst>
          </p:cNvPr>
          <p:cNvSpPr/>
          <p:nvPr/>
        </p:nvSpPr>
        <p:spPr>
          <a:xfrm>
            <a:off x="881800" y="5417174"/>
            <a:ext cx="6897632" cy="1183966"/>
          </a:xfrm>
          <a:prstGeom prst="roundRect">
            <a:avLst/>
          </a:prstGeom>
          <a:solidFill>
            <a:srgbClr val="FFC00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dirty="0">
                <a:solidFill>
                  <a:schemeClr val="tx1"/>
                </a:solidFill>
                <a:latin typeface="#9Slide03 SVN-PF Din Text Pro C" panose="02000506020000020004" pitchFamily="2" charset="0"/>
                <a:cs typeface="Arial" panose="020B0604020202020204" pitchFamily="34" charset="0"/>
              </a:rPr>
              <a:t>D</a:t>
            </a:r>
            <a:r>
              <a:rPr lang="vi-VN" sz="3600" dirty="0">
                <a:solidFill>
                  <a:schemeClr val="tx1"/>
                </a:solidFill>
                <a:latin typeface="#9Slide03 SVN-PF Din Text Pro C" panose="02000506020000020004" pitchFamily="2" charset="0"/>
                <a:cs typeface="Arial" panose="020B0604020202020204" pitchFamily="34" charset="0"/>
              </a:rPr>
              <a:t>ựa vào bản đồ trang 107, cho biết phía Tây nước ta tiếp giáp với đất nước nào?</a:t>
            </a:r>
            <a:endParaRPr lang="en-US" sz="3600" dirty="0">
              <a:solidFill>
                <a:schemeClr val="tx1"/>
              </a:solidFill>
              <a:latin typeface="#9Slide03 SVN-PF Din Text Pro C" panose="02000506020000020004" pitchFamily="2" charset="0"/>
              <a:cs typeface="Arial" panose="020B0604020202020204" pitchFamily="34" charset="0"/>
            </a:endParaRPr>
          </a:p>
        </p:txBody>
      </p:sp>
      <p:sp>
        <p:nvSpPr>
          <p:cNvPr id="45" name="Diamond 44">
            <a:extLst>
              <a:ext uri="{FF2B5EF4-FFF2-40B4-BE49-F238E27FC236}">
                <a16:creationId xmlns:a16="http://schemas.microsoft.com/office/drawing/2014/main" id="{DC5F9BCE-553C-4E66-AA25-62FC124F2DA6}"/>
              </a:ext>
            </a:extLst>
          </p:cNvPr>
          <p:cNvSpPr/>
          <p:nvPr/>
        </p:nvSpPr>
        <p:spPr>
          <a:xfrm>
            <a:off x="-2" y="5481090"/>
            <a:ext cx="881801" cy="995572"/>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6</a:t>
            </a:r>
          </a:p>
        </p:txBody>
      </p:sp>
      <p:sp>
        <p:nvSpPr>
          <p:cNvPr id="46" name="TextBox 45">
            <a:extLst>
              <a:ext uri="{FF2B5EF4-FFF2-40B4-BE49-F238E27FC236}">
                <a16:creationId xmlns:a16="http://schemas.microsoft.com/office/drawing/2014/main" id="{5A26059D-C122-47EB-88B4-CB63F0F15622}"/>
              </a:ext>
            </a:extLst>
          </p:cNvPr>
          <p:cNvSpPr txBox="1"/>
          <p:nvPr/>
        </p:nvSpPr>
        <p:spPr>
          <a:xfrm>
            <a:off x="9491171" y="5650668"/>
            <a:ext cx="2401548" cy="611065"/>
          </a:xfrm>
          <a:prstGeom prst="rect">
            <a:avLst/>
          </a:prstGeom>
          <a:noFill/>
          <a:ln>
            <a:solidFill>
              <a:schemeClr val="tx1"/>
            </a:solidFill>
            <a:prstDash val="sysDot"/>
          </a:ln>
        </p:spPr>
        <p:txBody>
          <a:bodyPr wrap="square">
            <a:spAutoFit/>
          </a:bodyPr>
          <a:lstStyle/>
          <a:p>
            <a:pPr algn="just">
              <a:lnSpc>
                <a:spcPct val="115000"/>
              </a:lnSpc>
            </a:pPr>
            <a:r>
              <a:rPr lang="nl-NL" sz="3200" dirty="0">
                <a:solidFill>
                  <a:srgbClr val="0070C0"/>
                </a:solidFill>
                <a:latin typeface="#9Slide03 SVN-PF Din Text Pro C" panose="02000506020000020004" pitchFamily="2" charset="0"/>
                <a:ea typeface="Tahoma" panose="020B0604030504040204" pitchFamily="34" charset="0"/>
              </a:rPr>
              <a:t>LÀO, CAMPUCHIA</a:t>
            </a:r>
            <a:endParaRPr lang="en-US" sz="3200" dirty="0">
              <a:solidFill>
                <a:srgbClr val="0070C0"/>
              </a:solidFill>
              <a:effectLst/>
              <a:latin typeface="#9Slide03 SVN-PF Din Text Pro C" panose="02000506020000020004" pitchFamily="2" charset="0"/>
              <a:ea typeface="Tahoma" panose="020B0604030504040204" pitchFamily="34" charset="0"/>
            </a:endParaRPr>
          </a:p>
        </p:txBody>
      </p:sp>
      <p:sp>
        <p:nvSpPr>
          <p:cNvPr id="47" name="Diamond 46">
            <a:extLst>
              <a:ext uri="{FF2B5EF4-FFF2-40B4-BE49-F238E27FC236}">
                <a16:creationId xmlns:a16="http://schemas.microsoft.com/office/drawing/2014/main" id="{ED9B0FA8-42C2-4635-A314-7089042A3B80}"/>
              </a:ext>
            </a:extLst>
          </p:cNvPr>
          <p:cNvSpPr/>
          <p:nvPr/>
        </p:nvSpPr>
        <p:spPr>
          <a:xfrm>
            <a:off x="8120008" y="5488696"/>
            <a:ext cx="881801" cy="995572"/>
          </a:xfrm>
          <a:prstGeom prst="diamond">
            <a:avLst/>
          </a:prstGeom>
          <a:solidFill>
            <a:srgbClr val="A0D2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6</a:t>
            </a:r>
          </a:p>
        </p:txBody>
      </p:sp>
    </p:spTree>
    <p:extLst>
      <p:ext uri="{BB962C8B-B14F-4D97-AF65-F5344CB8AC3E}">
        <p14:creationId xmlns:p14="http://schemas.microsoft.com/office/powerpoint/2010/main" val="3513487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barn(inVertical)">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barn(inVertical)">
                                      <p:cBhvr>
                                        <p:cTn id="3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2" grpId="0" animBg="1"/>
      <p:bldP spid="42" grpId="0" animBg="1"/>
      <p:bldP spid="44" grpId="0" animBg="1"/>
      <p:bldP spid="4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7428C444-04E3-4E2E-9C8A-C0E0915386BB}"/>
              </a:ext>
            </a:extLst>
          </p:cNvPr>
          <p:cNvCxnSpPr>
            <a:cxnSpLocks/>
          </p:cNvCxnSpPr>
          <p:nvPr/>
        </p:nvCxnSpPr>
        <p:spPr>
          <a:xfrm>
            <a:off x="0" y="1265304"/>
            <a:ext cx="12192000"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1943D4D2-9D3D-4596-8D08-3EA442FF2D6B}"/>
              </a:ext>
            </a:extLst>
          </p:cNvPr>
          <p:cNvGrpSpPr/>
          <p:nvPr/>
        </p:nvGrpSpPr>
        <p:grpSpPr>
          <a:xfrm>
            <a:off x="2104154" y="4846"/>
            <a:ext cx="8749747" cy="1260458"/>
            <a:chOff x="462855" y="4524"/>
            <a:chExt cx="8749747" cy="1260458"/>
          </a:xfrm>
        </p:grpSpPr>
        <p:sp>
          <p:nvSpPr>
            <p:cNvPr id="21" name="Rectangle 20">
              <a:extLst>
                <a:ext uri="{FF2B5EF4-FFF2-40B4-BE49-F238E27FC236}">
                  <a16:creationId xmlns:a16="http://schemas.microsoft.com/office/drawing/2014/main" id="{91A34CA9-4CC1-4DC0-AC69-0B51A5909314}"/>
                </a:ext>
              </a:extLst>
            </p:cNvPr>
            <p:cNvSpPr/>
            <p:nvPr/>
          </p:nvSpPr>
          <p:spPr>
            <a:xfrm>
              <a:off x="1059530" y="63198"/>
              <a:ext cx="8153072" cy="1015663"/>
            </a:xfrm>
            <a:prstGeom prst="rect">
              <a:avLst/>
            </a:prstGeom>
            <a:noFill/>
          </p:spPr>
          <p:txBody>
            <a:bodyPr wrap="square" lIns="91440" tIns="45720" rIns="91440" bIns="45720">
              <a:spAutoFit/>
            </a:bodyPr>
            <a:lstStyle/>
            <a:p>
              <a:pPr algn="ctr"/>
              <a:r>
                <a:rPr lang="en-US" sz="6000" b="1" dirty="0" err="1">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3 SVN-PF Din Text Pro C" panose="02000506020000020004" pitchFamily="2" charset="0"/>
                </a:rPr>
                <a:t>Trò</a:t>
              </a:r>
              <a:r>
                <a:rPr lang="en-US" sz="6000" b="1"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000" b="1" dirty="0" err="1">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3 SVN-PF Din Text Pro C" panose="02000506020000020004" pitchFamily="2" charset="0"/>
                </a:rPr>
                <a:t>chơi</a:t>
              </a:r>
              <a:r>
                <a:rPr lang="en-US" sz="6000" b="1"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3 SVN-PF Din Text Pro C" panose="02000506020000020004" pitchFamily="2" charset="0"/>
                </a:rPr>
                <a:t>: AI LÀ NGƯỜI VÔ ĐỊCH</a:t>
              </a:r>
              <a:endParaRPr lang="en-US" sz="66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22" name="Picture 2" descr="Game-pad Gaming icon stock vector. Illustration of fight - 184134342">
              <a:extLst>
                <a:ext uri="{FF2B5EF4-FFF2-40B4-BE49-F238E27FC236}">
                  <a16:creationId xmlns:a16="http://schemas.microsoft.com/office/drawing/2014/main" id="{182395C2-0934-45D4-8C60-FF52D4DDD37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953" b="91716" l="3875" r="98750">
                          <a14:foregroundMark x1="45688" y1="91775" x2="45688" y2="91775"/>
                          <a14:foregroundMark x1="93250" y1="50237" x2="93250" y2="50237"/>
                          <a14:foregroundMark x1="63500" y1="5976" x2="63500" y2="5976"/>
                          <a14:foregroundMark x1="51000" y1="1953" x2="51000" y2="1953"/>
                          <a14:foregroundMark x1="5500" y1="37870" x2="3875" y2="39586"/>
                          <a14:foregroundMark x1="4500" y1="56036" x2="4500" y2="56036"/>
                          <a14:foregroundMark x1="98750" y1="48876" x2="98750" y2="48876"/>
                          <a14:foregroundMark x1="90438" y1="59704" x2="88563" y2="57751"/>
                          <a14:foregroundMark x1="70188" y1="50059" x2="69000" y2="49882"/>
                          <a14:foregroundMark x1="45125" y1="49053" x2="36750" y2="50414"/>
                          <a14:foregroundMark x1="36750" y1="50414" x2="36750" y2="50414"/>
                          <a14:foregroundMark x1="22250" y1="50414" x2="20625" y2="50828"/>
                          <a14:foregroundMark x1="14063" y1="58935" x2="15937" y2="60888"/>
                          <a14:foregroundMark x1="23438" y1="64734" x2="29000" y2="65503"/>
                          <a14:foregroundMark x1="34875" y1="66095" x2="38188" y2="64911"/>
                          <a14:foregroundMark x1="39375" y1="64320" x2="40813" y2="63787"/>
                          <a14:foregroundMark x1="52438" y1="60296" x2="55937" y2="60296"/>
                          <a14:foregroundMark x1="72875" y1="62426" x2="72875" y2="62426"/>
                          <a14:foregroundMark x1="81438" y1="54083" x2="81438" y2="53550"/>
                          <a14:foregroundMark x1="80438" y1="49882" x2="78750" y2="48876"/>
                          <a14:foregroundMark x1="77125" y1="48107" x2="71625" y2="46982"/>
                          <a14:foregroundMark x1="63250" y1="45385" x2="59375" y2="45385"/>
                          <a14:foregroundMark x1="57125" y1="45385" x2="47125" y2="46213"/>
                          <a14:foregroundMark x1="47125" y1="46213" x2="47125" y2="46213"/>
                          <a14:foregroundMark x1="45125" y1="46213" x2="40000" y2="46568"/>
                          <a14:foregroundMark x1="38188" y1="45976" x2="35688" y2="45976"/>
                          <a14:foregroundMark x1="34688" y1="44438" x2="34688" y2="44438"/>
                          <a14:foregroundMark x1="60813" y1="45621" x2="60813" y2="45621"/>
                          <a14:foregroundMark x1="72438" y1="45799" x2="72438" y2="45799"/>
                          <a14:foregroundMark x1="78375" y1="48698" x2="78375" y2="48698"/>
                          <a14:foregroundMark x1="83063" y1="54675" x2="83063" y2="54675"/>
                          <a14:foregroundMark x1="71625" y1="65325" x2="71625" y2="65325"/>
                          <a14:foregroundMark x1="83688" y1="68817" x2="82688" y2="63787"/>
                          <a14:foregroundMark x1="85313" y1="55858" x2="85125" y2="54852"/>
                          <a14:foregroundMark x1="81625" y1="48876" x2="77750" y2="46391"/>
                          <a14:foregroundMark x1="76313" y1="45385" x2="73063" y2="45385"/>
                          <a14:foregroundMark x1="66563" y1="44852" x2="64875" y2="45030"/>
                          <a14:foregroundMark x1="64063" y1="45030" x2="62063" y2="45207"/>
                          <a14:foregroundMark x1="61438" y1="45207" x2="61438" y2="45207"/>
                          <a14:foregroundMark x1="27375" y1="45030" x2="25938" y2="45207"/>
                          <a14:foregroundMark x1="17313" y1="45621" x2="17313" y2="45621"/>
                          <a14:foregroundMark x1="14688" y1="48284" x2="14688" y2="48284"/>
                          <a14:foregroundMark x1="13875" y1="48876" x2="13875" y2="48876"/>
                          <a14:foregroundMark x1="82438" y1="59112" x2="82438" y2="59112"/>
                          <a14:foregroundMark x1="75500" y1="67811" x2="75500" y2="67811"/>
                          <a14:foregroundMark x1="75500" y1="67811" x2="75500" y2="67811"/>
                          <a14:foregroundMark x1="70625" y1="62781" x2="70000" y2="62426"/>
                          <a14:foregroundMark x1="67563" y1="59882" x2="67563" y2="59882"/>
                          <a14:foregroundMark x1="67125" y1="59527" x2="67125" y2="59527"/>
                          <a14:foregroundMark x1="84500" y1="56982" x2="84688" y2="57751"/>
                          <a14:foregroundMark x1="84500" y1="60651" x2="84500" y2="60651"/>
                          <a14:foregroundMark x1="73875" y1="50059" x2="73875" y2="50059"/>
                          <a14:foregroundMark x1="76750" y1="53728" x2="76750" y2="53728"/>
                          <a14:foregroundMark x1="71000" y1="60296" x2="71000" y2="60296"/>
                          <a14:foregroundMark x1="75500" y1="67811" x2="75500" y2="67811"/>
                          <a14:foregroundMark x1="75500" y1="67811" x2="75500" y2="67811"/>
                          <a14:foregroundMark x1="84313" y1="63550" x2="84313" y2="63550"/>
                          <a14:foregroundMark x1="85938" y1="63018" x2="85938" y2="63018"/>
                          <a14:foregroundMark x1="77375" y1="67219" x2="76125" y2="66864"/>
                          <a14:foregroundMark x1="74875" y1="65325" x2="71813" y2="63550"/>
                          <a14:foregroundMark x1="65313" y1="59112" x2="64875" y2="58580"/>
                        </a14:backgroundRemoval>
                      </a14:imgEffect>
                    </a14:imgLayer>
                  </a14:imgProps>
                </a:ext>
                <a:ext uri="{28A0092B-C50C-407E-A947-70E740481C1C}">
                  <a14:useLocalDpi xmlns:a14="http://schemas.microsoft.com/office/drawing/2010/main" val="0"/>
                </a:ext>
              </a:extLst>
            </a:blip>
            <a:srcRect/>
            <a:stretch>
              <a:fillRect/>
            </a:stretch>
          </p:blipFill>
          <p:spPr bwMode="auto">
            <a:xfrm>
              <a:off x="462855" y="4524"/>
              <a:ext cx="1193350" cy="1260458"/>
            </a:xfrm>
            <a:prstGeom prst="rect">
              <a:avLst/>
            </a:prstGeom>
            <a:noFill/>
            <a:extLst>
              <a:ext uri="{909E8E84-426E-40DD-AFC4-6F175D3DCCD1}">
                <a14:hiddenFill xmlns:a14="http://schemas.microsoft.com/office/drawing/2010/main">
                  <a:solidFill>
                    <a:srgbClr val="FFFFFF"/>
                  </a:solidFill>
                </a14:hiddenFill>
              </a:ext>
            </a:extLst>
          </p:spPr>
        </p:pic>
      </p:grpSp>
      <p:sp>
        <p:nvSpPr>
          <p:cNvPr id="27" name="Rectangle: Rounded Corners 7">
            <a:extLst>
              <a:ext uri="{FF2B5EF4-FFF2-40B4-BE49-F238E27FC236}">
                <a16:creationId xmlns:a16="http://schemas.microsoft.com/office/drawing/2014/main" id="{35A13E74-76F6-4B27-A6EE-08DEFED6CA54}"/>
              </a:ext>
            </a:extLst>
          </p:cNvPr>
          <p:cNvSpPr/>
          <p:nvPr/>
        </p:nvSpPr>
        <p:spPr>
          <a:xfrm>
            <a:off x="881801" y="2744249"/>
            <a:ext cx="6843887" cy="684751"/>
          </a:xfrm>
          <a:prstGeom prst="roundRect">
            <a:avLst/>
          </a:prstGeom>
          <a:solidFill>
            <a:srgbClr val="FFC00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solidFill>
                <a:latin typeface="#9Slide03 SVN-PF Din Text Pro C" panose="02000506020000020004" pitchFamily="2" charset="0"/>
                <a:cs typeface="Arial" panose="020B0604020202020204" pitchFamily="34" charset="0"/>
              </a:rPr>
              <a:t>Kể tên 2 phép chiếu hình bản đồ?</a:t>
            </a:r>
            <a:endParaRPr lang="en-US" sz="3600" dirty="0">
              <a:solidFill>
                <a:schemeClr val="tx1"/>
              </a:solidFill>
              <a:latin typeface="#9Slide03 SVN-PF Din Text Pro C" panose="02000506020000020004" pitchFamily="2" charset="0"/>
              <a:cs typeface="Arial" panose="020B0604020202020204" pitchFamily="34" charset="0"/>
            </a:endParaRPr>
          </a:p>
        </p:txBody>
      </p:sp>
      <p:pic>
        <p:nvPicPr>
          <p:cNvPr id="2050" name="Picture 2" descr="Cartoon Màu Vàng Tinh Tế Dấu Chấm Hỏi Biểu Tượng âm Thanh Nổi Hình ảnh |  Định dạng hình ảnh PSD 611699116| vn.lovepik.com">
            <a:extLst>
              <a:ext uri="{FF2B5EF4-FFF2-40B4-BE49-F238E27FC236}">
                <a16:creationId xmlns:a16="http://schemas.microsoft.com/office/drawing/2014/main" id="{FA577319-E962-4612-AB11-5271100836E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3214" t="14154" r="13145" b="18450"/>
          <a:stretch/>
        </p:blipFill>
        <p:spPr bwMode="auto">
          <a:xfrm>
            <a:off x="3242840" y="1336920"/>
            <a:ext cx="1350498" cy="12359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eck-icon">
            <a:extLst>
              <a:ext uri="{FF2B5EF4-FFF2-40B4-BE49-F238E27FC236}">
                <a16:creationId xmlns:a16="http://schemas.microsoft.com/office/drawing/2014/main" id="{4BCE60D3-C49B-4E7D-8566-F2F00BA463C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300" b="92915" l="5000" r="93000">
                        <a14:foregroundMark x1="50800" y1="8300" x2="50800" y2="8300"/>
                        <a14:foregroundMark x1="10000" y1="57490" x2="10000" y2="57490"/>
                        <a14:foregroundMark x1="10600" y1="68623" x2="10600" y2="68623"/>
                        <a14:foregroundMark x1="13800" y1="54049" x2="13800" y2="54049"/>
                        <a14:foregroundMark x1="6800" y1="65385" x2="6800" y2="65385"/>
                        <a14:foregroundMark x1="7400" y1="59717" x2="7400" y2="59717"/>
                        <a14:foregroundMark x1="6400" y1="27733" x2="6400" y2="27733"/>
                        <a14:foregroundMark x1="20000" y1="93117" x2="20000" y2="93117"/>
                        <a14:foregroundMark x1="86200" y1="8300" x2="86200" y2="8300"/>
                        <a14:foregroundMark x1="93000" y1="20243" x2="93000" y2="20243"/>
                        <a14:foregroundMark x1="5000" y1="65992" x2="5000" y2="65992"/>
                      </a14:backgroundRemoval>
                    </a14:imgEffect>
                  </a14:imgLayer>
                </a14:imgProps>
              </a:ext>
              <a:ext uri="{28A0092B-C50C-407E-A947-70E740481C1C}">
                <a14:useLocalDpi xmlns:a14="http://schemas.microsoft.com/office/drawing/2010/main" val="0"/>
              </a:ext>
            </a:extLst>
          </a:blip>
          <a:srcRect/>
          <a:stretch>
            <a:fillRect/>
          </a:stretch>
        </p:blipFill>
        <p:spPr bwMode="auto">
          <a:xfrm>
            <a:off x="9491171" y="1265304"/>
            <a:ext cx="1459660" cy="1442144"/>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2283B0B0-8052-4706-A073-DF94A675522A}"/>
              </a:ext>
            </a:extLst>
          </p:cNvPr>
          <p:cNvCxnSpPr>
            <a:cxnSpLocks/>
          </p:cNvCxnSpPr>
          <p:nvPr/>
        </p:nvCxnSpPr>
        <p:spPr>
          <a:xfrm>
            <a:off x="7970089" y="1336920"/>
            <a:ext cx="0" cy="5869858"/>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6CD1277-29FF-4666-B7FC-2CF05513E1A8}"/>
              </a:ext>
            </a:extLst>
          </p:cNvPr>
          <p:cNvSpPr txBox="1"/>
          <p:nvPr/>
        </p:nvSpPr>
        <p:spPr>
          <a:xfrm>
            <a:off x="9003617" y="2781091"/>
            <a:ext cx="3165893" cy="611065"/>
          </a:xfrm>
          <a:prstGeom prst="rect">
            <a:avLst/>
          </a:prstGeom>
          <a:noFill/>
          <a:ln>
            <a:solidFill>
              <a:schemeClr val="tx1"/>
            </a:solidFill>
            <a:prstDash val="sysDot"/>
          </a:ln>
        </p:spPr>
        <p:txBody>
          <a:bodyPr wrap="square">
            <a:spAutoFit/>
          </a:bodyPr>
          <a:lstStyle/>
          <a:p>
            <a:pPr algn="ctr">
              <a:lnSpc>
                <a:spcPct val="115000"/>
              </a:lnSpc>
            </a:pPr>
            <a:r>
              <a:rPr lang="nl-NL" sz="3200" dirty="0">
                <a:solidFill>
                  <a:srgbClr val="0070C0"/>
                </a:solidFill>
                <a:effectLst/>
                <a:latin typeface="#9Slide03 SVN-PF Din Text Pro C" panose="02000506020000020004" pitchFamily="2" charset="0"/>
                <a:ea typeface="Tahoma" panose="020B0604030504040204" pitchFamily="34" charset="0"/>
              </a:rPr>
              <a:t>HÌNH TRỤ, HÌNH NÓN,...</a:t>
            </a:r>
            <a:endParaRPr lang="en-US" sz="3200" dirty="0">
              <a:solidFill>
                <a:srgbClr val="0070C0"/>
              </a:solidFill>
              <a:effectLst/>
              <a:latin typeface="#9Slide03 SVN-PF Din Text Pro C" panose="02000506020000020004" pitchFamily="2" charset="0"/>
              <a:ea typeface="Tahoma" panose="020B0604030504040204" pitchFamily="34" charset="0"/>
            </a:endParaRPr>
          </a:p>
        </p:txBody>
      </p:sp>
      <p:sp>
        <p:nvSpPr>
          <p:cNvPr id="32" name="Rectangle: Rounded Corners 7">
            <a:extLst>
              <a:ext uri="{FF2B5EF4-FFF2-40B4-BE49-F238E27FC236}">
                <a16:creationId xmlns:a16="http://schemas.microsoft.com/office/drawing/2014/main" id="{813F5E76-C52C-46DD-8E00-F9929CDBE81B}"/>
              </a:ext>
            </a:extLst>
          </p:cNvPr>
          <p:cNvSpPr/>
          <p:nvPr/>
        </p:nvSpPr>
        <p:spPr>
          <a:xfrm>
            <a:off x="828056" y="3563165"/>
            <a:ext cx="6897632" cy="1118150"/>
          </a:xfrm>
          <a:prstGeom prst="roundRect">
            <a:avLst/>
          </a:prstGeom>
          <a:solidFill>
            <a:srgbClr val="FFC00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solidFill>
                <a:latin typeface="#9Slide03 SVN-PF Din Text Pro C" panose="02000506020000020004" pitchFamily="2" charset="0"/>
                <a:cs typeface="Arial" panose="020B0604020202020204" pitchFamily="34" charset="0"/>
              </a:rPr>
              <a:t>Dựa vào bản đồ trang 107, cho biết nước ta tiếp giáp với Trung Quốc ở hướng nào ?</a:t>
            </a:r>
            <a:endParaRPr lang="en-US" sz="3600" dirty="0">
              <a:solidFill>
                <a:schemeClr val="tx1"/>
              </a:solidFill>
              <a:latin typeface="#9Slide03 SVN-PF Din Text Pro C" panose="02000506020000020004" pitchFamily="2" charset="0"/>
              <a:cs typeface="Arial" panose="020B0604020202020204" pitchFamily="34" charset="0"/>
            </a:endParaRPr>
          </a:p>
        </p:txBody>
      </p:sp>
      <p:sp>
        <p:nvSpPr>
          <p:cNvPr id="38" name="Diamond 37">
            <a:extLst>
              <a:ext uri="{FF2B5EF4-FFF2-40B4-BE49-F238E27FC236}">
                <a16:creationId xmlns:a16="http://schemas.microsoft.com/office/drawing/2014/main" id="{A5F74DD3-345E-46FA-87C2-4E93E032EC51}"/>
              </a:ext>
            </a:extLst>
          </p:cNvPr>
          <p:cNvSpPr/>
          <p:nvPr/>
        </p:nvSpPr>
        <p:spPr>
          <a:xfrm>
            <a:off x="22490" y="2744249"/>
            <a:ext cx="768080" cy="719856"/>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7</a:t>
            </a:r>
          </a:p>
        </p:txBody>
      </p:sp>
      <p:sp>
        <p:nvSpPr>
          <p:cNvPr id="42" name="TextBox 41">
            <a:extLst>
              <a:ext uri="{FF2B5EF4-FFF2-40B4-BE49-F238E27FC236}">
                <a16:creationId xmlns:a16="http://schemas.microsoft.com/office/drawing/2014/main" id="{1453680A-FD2F-4E31-B299-B5B00530F185}"/>
              </a:ext>
            </a:extLst>
          </p:cNvPr>
          <p:cNvSpPr txBox="1"/>
          <p:nvPr/>
        </p:nvSpPr>
        <p:spPr>
          <a:xfrm>
            <a:off x="9003616" y="3816707"/>
            <a:ext cx="3161227" cy="611065"/>
          </a:xfrm>
          <a:prstGeom prst="rect">
            <a:avLst/>
          </a:prstGeom>
          <a:noFill/>
          <a:ln>
            <a:solidFill>
              <a:schemeClr val="tx1"/>
            </a:solidFill>
            <a:prstDash val="sysDot"/>
          </a:ln>
        </p:spPr>
        <p:txBody>
          <a:bodyPr wrap="square">
            <a:spAutoFit/>
          </a:bodyPr>
          <a:lstStyle/>
          <a:p>
            <a:pPr algn="ctr">
              <a:lnSpc>
                <a:spcPct val="115000"/>
              </a:lnSpc>
            </a:pPr>
            <a:r>
              <a:rPr lang="nl-NL" sz="3200" dirty="0">
                <a:solidFill>
                  <a:srgbClr val="0070C0"/>
                </a:solidFill>
                <a:latin typeface="#9Slide03 SVN-PF Din Text Pro C" panose="02000506020000020004" pitchFamily="2" charset="0"/>
                <a:ea typeface="Tahoma" panose="020B0604030504040204" pitchFamily="34" charset="0"/>
              </a:rPr>
              <a:t>BẮC</a:t>
            </a:r>
            <a:endParaRPr lang="en-US" sz="3200" dirty="0">
              <a:solidFill>
                <a:srgbClr val="0070C0"/>
              </a:solidFill>
              <a:effectLst/>
              <a:latin typeface="#9Slide03 SVN-PF Din Text Pro C" panose="02000506020000020004" pitchFamily="2" charset="0"/>
              <a:ea typeface="Tahoma" panose="020B0604030504040204" pitchFamily="34" charset="0"/>
            </a:endParaRPr>
          </a:p>
        </p:txBody>
      </p:sp>
      <p:sp>
        <p:nvSpPr>
          <p:cNvPr id="44" name="Rectangle: Rounded Corners 7">
            <a:extLst>
              <a:ext uri="{FF2B5EF4-FFF2-40B4-BE49-F238E27FC236}">
                <a16:creationId xmlns:a16="http://schemas.microsoft.com/office/drawing/2014/main" id="{4CE750CD-6FAF-4DCA-B434-C6397CC23AEB}"/>
              </a:ext>
            </a:extLst>
          </p:cNvPr>
          <p:cNvSpPr/>
          <p:nvPr/>
        </p:nvSpPr>
        <p:spPr>
          <a:xfrm>
            <a:off x="790570" y="6059393"/>
            <a:ext cx="6897632" cy="674300"/>
          </a:xfrm>
          <a:prstGeom prst="roundRect">
            <a:avLst/>
          </a:prstGeom>
          <a:solidFill>
            <a:srgbClr val="FFC00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latin typeface="#9Slide03 SVN-PF Din Text Pro C" panose="02000506020000020004" pitchFamily="2" charset="0"/>
                <a:cs typeface="Arial" panose="020B0604020202020204" pitchFamily="34" charset="0"/>
              </a:rPr>
              <a:t>Vĩ tuyến lớn nhất là đường gì?</a:t>
            </a:r>
            <a:endParaRPr lang="en-US" sz="3600" dirty="0">
              <a:solidFill>
                <a:schemeClr val="tx1"/>
              </a:solidFill>
              <a:latin typeface="#9Slide03 SVN-PF Din Text Pro C" panose="02000506020000020004" pitchFamily="2" charset="0"/>
              <a:cs typeface="Arial" panose="020B0604020202020204" pitchFamily="34" charset="0"/>
            </a:endParaRPr>
          </a:p>
        </p:txBody>
      </p:sp>
      <p:sp>
        <p:nvSpPr>
          <p:cNvPr id="45" name="Diamond 44">
            <a:extLst>
              <a:ext uri="{FF2B5EF4-FFF2-40B4-BE49-F238E27FC236}">
                <a16:creationId xmlns:a16="http://schemas.microsoft.com/office/drawing/2014/main" id="{DC5F9BCE-553C-4E66-AA25-62FC124F2DA6}"/>
              </a:ext>
            </a:extLst>
          </p:cNvPr>
          <p:cNvSpPr/>
          <p:nvPr/>
        </p:nvSpPr>
        <p:spPr>
          <a:xfrm>
            <a:off x="-2" y="4983968"/>
            <a:ext cx="768080" cy="719856"/>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9</a:t>
            </a:r>
          </a:p>
        </p:txBody>
      </p:sp>
      <p:sp>
        <p:nvSpPr>
          <p:cNvPr id="46" name="TextBox 45">
            <a:extLst>
              <a:ext uri="{FF2B5EF4-FFF2-40B4-BE49-F238E27FC236}">
                <a16:creationId xmlns:a16="http://schemas.microsoft.com/office/drawing/2014/main" id="{5A26059D-C122-47EB-88B4-CB63F0F15622}"/>
              </a:ext>
            </a:extLst>
          </p:cNvPr>
          <p:cNvSpPr txBox="1"/>
          <p:nvPr/>
        </p:nvSpPr>
        <p:spPr>
          <a:xfrm>
            <a:off x="9003617" y="6194018"/>
            <a:ext cx="3161228" cy="611065"/>
          </a:xfrm>
          <a:prstGeom prst="rect">
            <a:avLst/>
          </a:prstGeom>
          <a:noFill/>
          <a:ln>
            <a:solidFill>
              <a:schemeClr val="tx1"/>
            </a:solidFill>
            <a:prstDash val="sysDot"/>
          </a:ln>
        </p:spPr>
        <p:txBody>
          <a:bodyPr wrap="square">
            <a:spAutoFit/>
          </a:bodyPr>
          <a:lstStyle/>
          <a:p>
            <a:pPr algn="ctr">
              <a:lnSpc>
                <a:spcPct val="115000"/>
              </a:lnSpc>
            </a:pPr>
            <a:r>
              <a:rPr lang="nl-NL" sz="3200" dirty="0">
                <a:solidFill>
                  <a:srgbClr val="0070C0"/>
                </a:solidFill>
                <a:latin typeface="#9Slide03 SVN-PF Din Text Pro C" panose="02000506020000020004" pitchFamily="2" charset="0"/>
                <a:ea typeface="Tahoma" panose="020B0604030504040204" pitchFamily="34" charset="0"/>
              </a:rPr>
              <a:t>XÍCH ĐẠO</a:t>
            </a:r>
            <a:endParaRPr lang="en-US" sz="3200" dirty="0">
              <a:solidFill>
                <a:srgbClr val="0070C0"/>
              </a:solidFill>
              <a:effectLst/>
              <a:latin typeface="#9Slide03 SVN-PF Din Text Pro C" panose="02000506020000020004" pitchFamily="2" charset="0"/>
              <a:ea typeface="Tahoma" panose="020B0604030504040204" pitchFamily="34" charset="0"/>
            </a:endParaRPr>
          </a:p>
        </p:txBody>
      </p:sp>
      <p:sp>
        <p:nvSpPr>
          <p:cNvPr id="23" name="Rectangle: Rounded Corners 7">
            <a:extLst>
              <a:ext uri="{FF2B5EF4-FFF2-40B4-BE49-F238E27FC236}">
                <a16:creationId xmlns:a16="http://schemas.microsoft.com/office/drawing/2014/main" id="{AE7F815C-4F3C-46C8-B12B-EE24C1C6DD4A}"/>
              </a:ext>
            </a:extLst>
          </p:cNvPr>
          <p:cNvSpPr/>
          <p:nvPr/>
        </p:nvSpPr>
        <p:spPr>
          <a:xfrm>
            <a:off x="768078" y="4818549"/>
            <a:ext cx="6897632" cy="1050695"/>
          </a:xfrm>
          <a:prstGeom prst="roundRect">
            <a:avLst/>
          </a:prstGeom>
          <a:solidFill>
            <a:srgbClr val="FFC00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solidFill>
                <a:latin typeface="#9Slide03 SVN-PF Din Text Pro C" panose="02000506020000020004" pitchFamily="2" charset="0"/>
                <a:cs typeface="Arial" panose="020B0604020202020204" pitchFamily="34" charset="0"/>
              </a:rPr>
              <a:t>Dựa vào bản đồ trang 107, cho biết phía </a:t>
            </a:r>
            <a:r>
              <a:rPr lang="en-US" sz="3600" dirty="0">
                <a:solidFill>
                  <a:schemeClr val="tx1"/>
                </a:solidFill>
                <a:latin typeface="#9Slide03 SVN-PF Din Text Pro C" panose="02000506020000020004" pitchFamily="2" charset="0"/>
                <a:cs typeface="Arial" panose="020B0604020202020204" pitchFamily="34" charset="0"/>
              </a:rPr>
              <a:t>Nam </a:t>
            </a:r>
            <a:r>
              <a:rPr lang="vi-VN" sz="3600" dirty="0">
                <a:solidFill>
                  <a:schemeClr val="tx1"/>
                </a:solidFill>
                <a:latin typeface="#9Slide03 SVN-PF Din Text Pro C" panose="02000506020000020004" pitchFamily="2" charset="0"/>
                <a:cs typeface="Arial" panose="020B0604020202020204" pitchFamily="34" charset="0"/>
              </a:rPr>
              <a:t>nước ta tiếp giáp với gì?</a:t>
            </a:r>
            <a:endParaRPr lang="en-US" sz="3600" dirty="0">
              <a:solidFill>
                <a:schemeClr val="tx1"/>
              </a:solidFill>
              <a:latin typeface="#9Slide03 SVN-PF Din Text Pro C" panose="02000506020000020004" pitchFamily="2" charset="0"/>
              <a:cs typeface="Arial" panose="020B0604020202020204" pitchFamily="34" charset="0"/>
            </a:endParaRPr>
          </a:p>
        </p:txBody>
      </p:sp>
      <p:sp>
        <p:nvSpPr>
          <p:cNvPr id="24" name="Diamond 23">
            <a:extLst>
              <a:ext uri="{FF2B5EF4-FFF2-40B4-BE49-F238E27FC236}">
                <a16:creationId xmlns:a16="http://schemas.microsoft.com/office/drawing/2014/main" id="{12623A21-B8D2-4DF7-BF4A-85C2E664A83B}"/>
              </a:ext>
            </a:extLst>
          </p:cNvPr>
          <p:cNvSpPr/>
          <p:nvPr/>
        </p:nvSpPr>
        <p:spPr>
          <a:xfrm>
            <a:off x="22490" y="3772622"/>
            <a:ext cx="768080" cy="719856"/>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8</a:t>
            </a:r>
          </a:p>
        </p:txBody>
      </p:sp>
      <p:sp>
        <p:nvSpPr>
          <p:cNvPr id="25" name="Diamond 24">
            <a:extLst>
              <a:ext uri="{FF2B5EF4-FFF2-40B4-BE49-F238E27FC236}">
                <a16:creationId xmlns:a16="http://schemas.microsoft.com/office/drawing/2014/main" id="{9D8C33D3-DF4E-4D9F-AC5C-CCD4DB69A72A}"/>
              </a:ext>
            </a:extLst>
          </p:cNvPr>
          <p:cNvSpPr/>
          <p:nvPr/>
        </p:nvSpPr>
        <p:spPr>
          <a:xfrm>
            <a:off x="27154" y="6036615"/>
            <a:ext cx="763416" cy="768468"/>
          </a:xfrm>
          <a:prstGeom prst="diamon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9Slide03 SVN-PF Din Text Pro C" panose="02000506020000020004" pitchFamily="2" charset="0"/>
              </a:rPr>
              <a:t>10</a:t>
            </a:r>
          </a:p>
        </p:txBody>
      </p:sp>
      <p:sp>
        <p:nvSpPr>
          <p:cNvPr id="26" name="TextBox 25">
            <a:extLst>
              <a:ext uri="{FF2B5EF4-FFF2-40B4-BE49-F238E27FC236}">
                <a16:creationId xmlns:a16="http://schemas.microsoft.com/office/drawing/2014/main" id="{F1F61DA3-1A44-4DF0-8260-4D95EF95A1AA}"/>
              </a:ext>
            </a:extLst>
          </p:cNvPr>
          <p:cNvSpPr txBox="1"/>
          <p:nvPr/>
        </p:nvSpPr>
        <p:spPr>
          <a:xfrm>
            <a:off x="9003616" y="5092759"/>
            <a:ext cx="3165893" cy="611065"/>
          </a:xfrm>
          <a:prstGeom prst="rect">
            <a:avLst/>
          </a:prstGeom>
          <a:noFill/>
          <a:ln>
            <a:solidFill>
              <a:schemeClr val="tx1"/>
            </a:solidFill>
            <a:prstDash val="sysDot"/>
          </a:ln>
        </p:spPr>
        <p:txBody>
          <a:bodyPr wrap="square">
            <a:spAutoFit/>
          </a:bodyPr>
          <a:lstStyle/>
          <a:p>
            <a:pPr algn="ctr">
              <a:lnSpc>
                <a:spcPct val="115000"/>
              </a:lnSpc>
            </a:pPr>
            <a:r>
              <a:rPr lang="nl-NL" sz="3200" dirty="0">
                <a:solidFill>
                  <a:srgbClr val="0070C0"/>
                </a:solidFill>
                <a:latin typeface="#9Slide03 SVN-PF Din Text Pro C" panose="02000506020000020004" pitchFamily="2" charset="0"/>
                <a:ea typeface="Tahoma" panose="020B0604030504040204" pitchFamily="34" charset="0"/>
              </a:rPr>
              <a:t>BIỂN ĐỘNG</a:t>
            </a:r>
            <a:endParaRPr lang="en-US" sz="3200" dirty="0">
              <a:solidFill>
                <a:srgbClr val="0070C0"/>
              </a:solidFill>
              <a:effectLst/>
              <a:latin typeface="#9Slide03 SVN-PF Din Text Pro C" panose="02000506020000020004" pitchFamily="2" charset="0"/>
              <a:ea typeface="Tahoma" panose="020B0604030504040204" pitchFamily="34" charset="0"/>
            </a:endParaRPr>
          </a:p>
        </p:txBody>
      </p:sp>
      <p:sp>
        <p:nvSpPr>
          <p:cNvPr id="31" name="Diamond 30">
            <a:extLst>
              <a:ext uri="{FF2B5EF4-FFF2-40B4-BE49-F238E27FC236}">
                <a16:creationId xmlns:a16="http://schemas.microsoft.com/office/drawing/2014/main" id="{47C284F0-F235-4341-9D8C-6157508C153A}"/>
              </a:ext>
            </a:extLst>
          </p:cNvPr>
          <p:cNvSpPr/>
          <p:nvPr/>
        </p:nvSpPr>
        <p:spPr>
          <a:xfrm>
            <a:off x="8136537" y="2733646"/>
            <a:ext cx="768080" cy="719856"/>
          </a:xfrm>
          <a:prstGeom prst="diamond">
            <a:avLst/>
          </a:prstGeom>
          <a:solidFill>
            <a:srgbClr val="A0D2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7</a:t>
            </a:r>
          </a:p>
        </p:txBody>
      </p:sp>
      <p:sp>
        <p:nvSpPr>
          <p:cNvPr id="33" name="Diamond 32">
            <a:extLst>
              <a:ext uri="{FF2B5EF4-FFF2-40B4-BE49-F238E27FC236}">
                <a16:creationId xmlns:a16="http://schemas.microsoft.com/office/drawing/2014/main" id="{1CD1306A-E7E4-445A-8171-3A5E1DF93A49}"/>
              </a:ext>
            </a:extLst>
          </p:cNvPr>
          <p:cNvSpPr/>
          <p:nvPr/>
        </p:nvSpPr>
        <p:spPr>
          <a:xfrm>
            <a:off x="8159015" y="4973365"/>
            <a:ext cx="768080" cy="719856"/>
          </a:xfrm>
          <a:prstGeom prst="diamond">
            <a:avLst/>
          </a:prstGeom>
          <a:solidFill>
            <a:srgbClr val="A0D2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9</a:t>
            </a:r>
          </a:p>
        </p:txBody>
      </p:sp>
      <p:sp>
        <p:nvSpPr>
          <p:cNvPr id="34" name="Diamond 33">
            <a:extLst>
              <a:ext uri="{FF2B5EF4-FFF2-40B4-BE49-F238E27FC236}">
                <a16:creationId xmlns:a16="http://schemas.microsoft.com/office/drawing/2014/main" id="{72C6EA93-3478-43F1-BE87-5C54AF808E35}"/>
              </a:ext>
            </a:extLst>
          </p:cNvPr>
          <p:cNvSpPr/>
          <p:nvPr/>
        </p:nvSpPr>
        <p:spPr>
          <a:xfrm>
            <a:off x="8136537" y="3762019"/>
            <a:ext cx="768080" cy="719856"/>
          </a:xfrm>
          <a:prstGeom prst="diamond">
            <a:avLst/>
          </a:prstGeom>
          <a:solidFill>
            <a:srgbClr val="A0D2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9Slide03 SVN-PF Din Text Pro C" panose="02000506020000020004" pitchFamily="2" charset="0"/>
              </a:rPr>
              <a:t>8</a:t>
            </a:r>
          </a:p>
        </p:txBody>
      </p:sp>
      <p:sp>
        <p:nvSpPr>
          <p:cNvPr id="35" name="Diamond 34">
            <a:extLst>
              <a:ext uri="{FF2B5EF4-FFF2-40B4-BE49-F238E27FC236}">
                <a16:creationId xmlns:a16="http://schemas.microsoft.com/office/drawing/2014/main" id="{21B46371-5808-40AD-B6B5-CE7FB95701FD}"/>
              </a:ext>
            </a:extLst>
          </p:cNvPr>
          <p:cNvSpPr/>
          <p:nvPr/>
        </p:nvSpPr>
        <p:spPr>
          <a:xfrm>
            <a:off x="8171181" y="6026012"/>
            <a:ext cx="763416" cy="768468"/>
          </a:xfrm>
          <a:prstGeom prst="diamond">
            <a:avLst/>
          </a:prstGeom>
          <a:solidFill>
            <a:srgbClr val="A0D2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latin typeface="#9Slide03 SVN-PF Din Text Pro C" panose="02000506020000020004" pitchFamily="2" charset="0"/>
              </a:rPr>
              <a:t>10</a:t>
            </a:r>
          </a:p>
        </p:txBody>
      </p:sp>
    </p:spTree>
    <p:extLst>
      <p:ext uri="{BB962C8B-B14F-4D97-AF65-F5344CB8AC3E}">
        <p14:creationId xmlns:p14="http://schemas.microsoft.com/office/powerpoint/2010/main" val="28406978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barn(inVertical)">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barn(inVertical)">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barn(inVertical)">
                                      <p:cBhvr>
                                        <p:cTn id="39" dur="500"/>
                                        <p:tgtEl>
                                          <p:spTgt spid="4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46"/>
                                        </p:tgtEl>
                                        <p:attrNameLst>
                                          <p:attrName>style.visibility</p:attrName>
                                        </p:attrNameLst>
                                      </p:cBhvr>
                                      <p:to>
                                        <p:strVal val="visible"/>
                                      </p:to>
                                    </p:set>
                                    <p:animEffect transition="in" filter="barn(inVertical)">
                                      <p:cBhvr>
                                        <p:cTn id="4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2" grpId="0" animBg="1"/>
      <p:bldP spid="42" grpId="0" animBg="1"/>
      <p:bldP spid="44" grpId="0" animBg="1"/>
      <p:bldP spid="46" grpId="0" animBg="1"/>
      <p:bldP spid="23"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4" name="Picture 2" descr="Top hình nền cảm ơn Thank You đẹp dễ thương và ý nghĩa nhất">
            <a:extLst>
              <a:ext uri="{FF2B5EF4-FFF2-40B4-BE49-F238E27FC236}">
                <a16:creationId xmlns:a16="http://schemas.microsoft.com/office/drawing/2014/main" id="{F114BFAA-4E8A-4F61-BEE5-93E1A17B81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38" r="13673"/>
          <a:stretch/>
        </p:blipFill>
        <p:spPr bwMode="auto">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026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Mua bán bản đồ Châu Phi chất lượng cao">
            <a:extLst>
              <a:ext uri="{FF2B5EF4-FFF2-40B4-BE49-F238E27FC236}">
                <a16:creationId xmlns:a16="http://schemas.microsoft.com/office/drawing/2014/main" id="{D0028377-33CE-458B-B0EB-35D1773D37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7724" y="1062379"/>
            <a:ext cx="5077905" cy="54158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7" descr="Map&#10;&#10;Description automatically generated">
            <a:extLst>
              <a:ext uri="{FF2B5EF4-FFF2-40B4-BE49-F238E27FC236}">
                <a16:creationId xmlns:a16="http://schemas.microsoft.com/office/drawing/2014/main" id="{99312303-F7F4-476B-9ECC-EE2702025249}"/>
              </a:ext>
            </a:extLst>
          </p:cNvPr>
          <p:cNvPicPr>
            <a:picLocks noChangeAspect="1"/>
          </p:cNvPicPr>
          <p:nvPr/>
        </p:nvPicPr>
        <p:blipFill>
          <a:blip r:embed="rId4"/>
          <a:stretch>
            <a:fillRect/>
          </a:stretch>
        </p:blipFill>
        <p:spPr>
          <a:xfrm>
            <a:off x="695914" y="1056765"/>
            <a:ext cx="4883888" cy="54214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TextBox 12">
            <a:extLst>
              <a:ext uri="{FF2B5EF4-FFF2-40B4-BE49-F238E27FC236}">
                <a16:creationId xmlns:a16="http://schemas.microsoft.com/office/drawing/2014/main" id="{DB784513-832A-4A4A-94D8-39833849B410}"/>
              </a:ext>
            </a:extLst>
          </p:cNvPr>
          <p:cNvSpPr txBox="1"/>
          <p:nvPr/>
        </p:nvSpPr>
        <p:spPr>
          <a:xfrm>
            <a:off x="1833850" y="379776"/>
            <a:ext cx="2850592" cy="592598"/>
          </a:xfrm>
          <a:prstGeom prst="rect">
            <a:avLst/>
          </a:prstGeom>
          <a:noFill/>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3200" dirty="0" err="1">
                <a:latin typeface="#9Slide03 SVN-PF Din Text Pro C" panose="02000506020000020004" pitchFamily="2" charset="0"/>
              </a:rPr>
              <a:t>Ảnh</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vệ</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tinh</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châu</a:t>
            </a:r>
            <a:r>
              <a:rPr lang="en-US" altLang="en-US" sz="3200" dirty="0">
                <a:latin typeface="#9Slide03 SVN-PF Din Text Pro C" panose="02000506020000020004" pitchFamily="2" charset="0"/>
              </a:rPr>
              <a:t> Phi</a:t>
            </a:r>
          </a:p>
        </p:txBody>
      </p:sp>
      <p:sp>
        <p:nvSpPr>
          <p:cNvPr id="14" name="TextBox 13">
            <a:extLst>
              <a:ext uri="{FF2B5EF4-FFF2-40B4-BE49-F238E27FC236}">
                <a16:creationId xmlns:a16="http://schemas.microsoft.com/office/drawing/2014/main" id="{A64915F6-2581-420E-A4EC-60D034667F0D}"/>
              </a:ext>
            </a:extLst>
          </p:cNvPr>
          <p:cNvSpPr txBox="1"/>
          <p:nvPr/>
        </p:nvSpPr>
        <p:spPr>
          <a:xfrm>
            <a:off x="7331331" y="379776"/>
            <a:ext cx="3410267" cy="592598"/>
          </a:xfrm>
          <a:prstGeom prst="rect">
            <a:avLst/>
          </a:prstGeom>
          <a:noFill/>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3200" dirty="0" err="1">
                <a:latin typeface="#9Slide03 SVN-PF Din Text Pro C" panose="02000506020000020004" pitchFamily="2" charset="0"/>
              </a:rPr>
              <a:t>Bản</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đồ</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tự</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nhiên</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châu</a:t>
            </a:r>
            <a:r>
              <a:rPr lang="en-US" altLang="en-US" sz="3200" dirty="0">
                <a:latin typeface="#9Slide03 SVN-PF Din Text Pro C" panose="02000506020000020004" pitchFamily="2" charset="0"/>
              </a:rPr>
              <a:t> Phi </a:t>
            </a:r>
          </a:p>
        </p:txBody>
      </p:sp>
    </p:spTree>
    <p:extLst>
      <p:ext uri="{BB962C8B-B14F-4D97-AF65-F5344CB8AC3E}">
        <p14:creationId xmlns:p14="http://schemas.microsoft.com/office/powerpoint/2010/main" val="390562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A711E6-F004-408C-BCC8-1B4BA1A6672A}"/>
              </a:ext>
            </a:extLst>
          </p:cNvPr>
          <p:cNvGrpSpPr/>
          <p:nvPr/>
        </p:nvGrpSpPr>
        <p:grpSpPr>
          <a:xfrm>
            <a:off x="2078911" y="93552"/>
            <a:ext cx="8241421" cy="1392367"/>
            <a:chOff x="2402470" y="93552"/>
            <a:chExt cx="8241421" cy="1392367"/>
          </a:xfrm>
        </p:grpSpPr>
        <p:sp>
          <p:nvSpPr>
            <p:cNvPr id="12" name="Flowchart: Terminator 11">
              <a:extLst>
                <a:ext uri="{FF2B5EF4-FFF2-40B4-BE49-F238E27FC236}">
                  <a16:creationId xmlns:a16="http://schemas.microsoft.com/office/drawing/2014/main" id="{A122B7F3-7E5E-4DB5-A97D-DDD0DFE00D65}"/>
                </a:ext>
              </a:extLst>
            </p:cNvPr>
            <p:cNvSpPr/>
            <p:nvPr/>
          </p:nvSpPr>
          <p:spPr>
            <a:xfrm>
              <a:off x="2445113" y="176711"/>
              <a:ext cx="8198778" cy="1151820"/>
            </a:xfrm>
            <a:prstGeom prst="flowChartTerminator">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9Slide03 SVN-PF Din Text Pro C" panose="02000506020000020004" pitchFamily="2" charset="0"/>
                </a:rPr>
                <a:t>NỘI DUNG CHÍNH</a:t>
              </a:r>
              <a:endParaRPr lang="en-US" sz="5400" b="1" dirty="0">
                <a:solidFill>
                  <a:schemeClr val="tx1"/>
                </a:solidFill>
                <a:latin typeface="#9Slide03 SVN-PF Din Text Pro C" panose="02000506020000020004" pitchFamily="2" charset="0"/>
              </a:endParaRPr>
            </a:p>
          </p:txBody>
        </p:sp>
        <p:sp>
          <p:nvSpPr>
            <p:cNvPr id="15" name="Oval 14">
              <a:extLst>
                <a:ext uri="{FF2B5EF4-FFF2-40B4-BE49-F238E27FC236}">
                  <a16:creationId xmlns:a16="http://schemas.microsoft.com/office/drawing/2014/main" id="{297D1653-2833-49F0-9B5E-5149A0E812B3}"/>
                </a:ext>
              </a:extLst>
            </p:cNvPr>
            <p:cNvSpPr/>
            <p:nvPr/>
          </p:nvSpPr>
          <p:spPr>
            <a:xfrm>
              <a:off x="2402470" y="93552"/>
              <a:ext cx="1587488" cy="139236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latin typeface="#9Slide03 SVN-PF Din Text Pro C" panose="02000506020000020004" pitchFamily="2" charset="0"/>
                  <a:cs typeface="Arial" panose="020B0604020202020204" pitchFamily="34" charset="0"/>
                </a:rPr>
                <a:t>Bài</a:t>
              </a:r>
              <a:r>
                <a:rPr lang="en-US" sz="4800" b="1" dirty="0">
                  <a:solidFill>
                    <a:schemeClr val="tx1"/>
                  </a:solidFill>
                  <a:latin typeface="#9Slide03 SVN-PF Din Text Pro C" panose="02000506020000020004" pitchFamily="2" charset="0"/>
                  <a:cs typeface="Arial" panose="020B0604020202020204" pitchFamily="34" charset="0"/>
                </a:rPr>
                <a:t> 2</a:t>
              </a:r>
            </a:p>
          </p:txBody>
        </p:sp>
      </p:grpSp>
      <p:sp>
        <p:nvSpPr>
          <p:cNvPr id="27" name="Lưu đồ: Điểm Kết Thúc 147">
            <a:extLst>
              <a:ext uri="{FF2B5EF4-FFF2-40B4-BE49-F238E27FC236}">
                <a16:creationId xmlns:a16="http://schemas.microsoft.com/office/drawing/2014/main" id="{8F8739C1-CE0B-4E89-9F9F-11720B3E7998}"/>
              </a:ext>
            </a:extLst>
          </p:cNvPr>
          <p:cNvSpPr/>
          <p:nvPr/>
        </p:nvSpPr>
        <p:spPr>
          <a:xfrm>
            <a:off x="121046" y="2154504"/>
            <a:ext cx="3831969" cy="1849624"/>
          </a:xfrm>
          <a:prstGeom prst="flowChartTerminator">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002060"/>
                </a:solidFill>
                <a:latin typeface="#9Slide05 Cimochi" panose="02000504060000020004" pitchFamily="2" charset="-34"/>
                <a:cs typeface="#9Slide05 Cimochi" panose="02000504060000020004" pitchFamily="2" charset="-34"/>
              </a:rPr>
              <a:t>Khái</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niệm</a:t>
            </a:r>
            <a:r>
              <a:rPr lang="en-US" sz="5400" b="1" dirty="0">
                <a:solidFill>
                  <a:srgbClr val="002060"/>
                </a:solidFill>
                <a:latin typeface="#9Slide05 Cimochi" panose="02000504060000020004" pitchFamily="2" charset="-34"/>
                <a:cs typeface="#9Slide05 Cimochi" panose="02000504060000020004" pitchFamily="2" charset="-34"/>
              </a:rPr>
              <a:t> </a:t>
            </a:r>
          </a:p>
          <a:p>
            <a:pPr algn="ctr"/>
            <a:r>
              <a:rPr lang="en-US" sz="5400" b="1" dirty="0" err="1">
                <a:solidFill>
                  <a:srgbClr val="002060"/>
                </a:solidFill>
                <a:latin typeface="#9Slide05 Cimochi" panose="02000504060000020004" pitchFamily="2" charset="-34"/>
                <a:cs typeface="#9Slide05 Cimochi" panose="02000504060000020004" pitchFamily="2" charset="-34"/>
              </a:rPr>
              <a:t>bản</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đồ</a:t>
            </a:r>
            <a:endParaRPr lang="en-US" sz="4000" b="1" dirty="0">
              <a:solidFill>
                <a:srgbClr val="002060"/>
              </a:solidFill>
              <a:latin typeface="#9Slide05 Cimochi" panose="02000504060000020004" pitchFamily="2" charset="-34"/>
              <a:cs typeface="#9Slide05 Cimochi" panose="02000504060000020004" pitchFamily="2" charset="-34"/>
            </a:endParaRPr>
          </a:p>
        </p:txBody>
      </p:sp>
      <p:sp>
        <p:nvSpPr>
          <p:cNvPr id="17" name="Lưu đồ: Điểm Kết Thúc 147">
            <a:extLst>
              <a:ext uri="{FF2B5EF4-FFF2-40B4-BE49-F238E27FC236}">
                <a16:creationId xmlns:a16="http://schemas.microsoft.com/office/drawing/2014/main" id="{E811D9EE-FD52-4105-A44D-D4832D87D015}"/>
              </a:ext>
            </a:extLst>
          </p:cNvPr>
          <p:cNvSpPr/>
          <p:nvPr/>
        </p:nvSpPr>
        <p:spPr>
          <a:xfrm>
            <a:off x="4160928" y="2154504"/>
            <a:ext cx="3831969" cy="1849624"/>
          </a:xfrm>
          <a:prstGeom prst="flowChartTerminator">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002060"/>
                </a:solidFill>
                <a:latin typeface="#9Slide05 Cimochi" panose="02000504060000020004" pitchFamily="2" charset="-34"/>
                <a:cs typeface="#9Slide05 Cimochi" panose="02000504060000020004" pitchFamily="2" charset="-34"/>
              </a:rPr>
              <a:t>Một</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số</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lưới</a:t>
            </a:r>
            <a:r>
              <a:rPr lang="en-US" sz="5400" b="1" dirty="0">
                <a:solidFill>
                  <a:srgbClr val="002060"/>
                </a:solidFill>
                <a:latin typeface="#9Slide05 Cimochi" panose="02000504060000020004" pitchFamily="2" charset="-34"/>
                <a:cs typeface="#9Slide05 Cimochi" panose="02000504060000020004" pitchFamily="2" charset="-34"/>
              </a:rPr>
              <a:t> </a:t>
            </a:r>
          </a:p>
          <a:p>
            <a:pPr algn="ctr"/>
            <a:r>
              <a:rPr lang="en-US" sz="5400" b="1" dirty="0" err="1">
                <a:solidFill>
                  <a:srgbClr val="002060"/>
                </a:solidFill>
                <a:latin typeface="#9Slide05 Cimochi" panose="02000504060000020004" pitchFamily="2" charset="-34"/>
                <a:cs typeface="#9Slide05 Cimochi" panose="02000504060000020004" pitchFamily="2" charset="-34"/>
              </a:rPr>
              <a:t>kinh</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vĩ</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tuyến</a:t>
            </a:r>
            <a:endParaRPr lang="en-US" sz="4000" b="1" dirty="0">
              <a:solidFill>
                <a:srgbClr val="002060"/>
              </a:solidFill>
              <a:latin typeface="#9Slide05 Cimochi" panose="02000504060000020004" pitchFamily="2" charset="-34"/>
              <a:cs typeface="#9Slide05 Cimochi" panose="02000504060000020004" pitchFamily="2" charset="-34"/>
            </a:endParaRPr>
          </a:p>
        </p:txBody>
      </p:sp>
      <p:sp>
        <p:nvSpPr>
          <p:cNvPr id="20" name="Lưu đồ: Điểm Kết Thúc 147">
            <a:extLst>
              <a:ext uri="{FF2B5EF4-FFF2-40B4-BE49-F238E27FC236}">
                <a16:creationId xmlns:a16="http://schemas.microsoft.com/office/drawing/2014/main" id="{8729F160-0626-4E85-ADD4-E3AF3A129E84}"/>
              </a:ext>
            </a:extLst>
          </p:cNvPr>
          <p:cNvSpPr/>
          <p:nvPr/>
        </p:nvSpPr>
        <p:spPr>
          <a:xfrm>
            <a:off x="8172671" y="2154446"/>
            <a:ext cx="3831969" cy="1849624"/>
          </a:xfrm>
          <a:prstGeom prst="flowChartTerminator">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002060"/>
                </a:solidFill>
                <a:latin typeface="#9Slide05 Cimochi" panose="02000504060000020004" pitchFamily="2" charset="-34"/>
                <a:cs typeface="#9Slide05 Cimochi" panose="02000504060000020004" pitchFamily="2" charset="-34"/>
              </a:rPr>
              <a:t>Phương</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hướng</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trên</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bản</a:t>
            </a:r>
            <a:r>
              <a:rPr lang="en-US" sz="5400" b="1" dirty="0">
                <a:solidFill>
                  <a:srgbClr val="002060"/>
                </a:solidFill>
                <a:latin typeface="#9Slide05 Cimochi" panose="02000504060000020004" pitchFamily="2" charset="-34"/>
                <a:cs typeface="#9Slide05 Cimochi" panose="02000504060000020004" pitchFamily="2" charset="-34"/>
              </a:rPr>
              <a:t> </a:t>
            </a:r>
            <a:r>
              <a:rPr lang="en-US" sz="5400" b="1" dirty="0" err="1">
                <a:solidFill>
                  <a:srgbClr val="002060"/>
                </a:solidFill>
                <a:latin typeface="#9Slide05 Cimochi" panose="02000504060000020004" pitchFamily="2" charset="-34"/>
                <a:cs typeface="#9Slide05 Cimochi" panose="02000504060000020004" pitchFamily="2" charset="-34"/>
              </a:rPr>
              <a:t>đồ</a:t>
            </a:r>
            <a:endParaRPr lang="en-US" sz="4000" b="1" dirty="0">
              <a:solidFill>
                <a:srgbClr val="002060"/>
              </a:solidFill>
              <a:latin typeface="#9Slide05 Cimochi" panose="02000504060000020004" pitchFamily="2" charset="-34"/>
              <a:cs typeface="#9Slide05 Cimochi" panose="02000504060000020004" pitchFamily="2" charset="-34"/>
            </a:endParaRPr>
          </a:p>
        </p:txBody>
      </p:sp>
      <p:sp>
        <p:nvSpPr>
          <p:cNvPr id="21" name="Oval 20">
            <a:extLst>
              <a:ext uri="{FF2B5EF4-FFF2-40B4-BE49-F238E27FC236}">
                <a16:creationId xmlns:a16="http://schemas.microsoft.com/office/drawing/2014/main" id="{631C2FDD-0D1E-4F65-9968-EDA7BD16D0A4}"/>
              </a:ext>
            </a:extLst>
          </p:cNvPr>
          <p:cNvSpPr/>
          <p:nvPr/>
        </p:nvSpPr>
        <p:spPr>
          <a:xfrm>
            <a:off x="1703673" y="1672507"/>
            <a:ext cx="666714" cy="64921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latin typeface="#9Slide05 Brannboll Ny" panose="02000000000000000000" pitchFamily="2" charset="0"/>
                <a:cs typeface="Arial" panose="020B0604020202020204" pitchFamily="34" charset="0"/>
              </a:rPr>
              <a:t>1</a:t>
            </a:r>
          </a:p>
        </p:txBody>
      </p:sp>
      <p:sp>
        <p:nvSpPr>
          <p:cNvPr id="22" name="Oval 21">
            <a:extLst>
              <a:ext uri="{FF2B5EF4-FFF2-40B4-BE49-F238E27FC236}">
                <a16:creationId xmlns:a16="http://schemas.microsoft.com/office/drawing/2014/main" id="{950B4B8F-12ED-476A-A843-D2CB7045A48B}"/>
              </a:ext>
            </a:extLst>
          </p:cNvPr>
          <p:cNvSpPr/>
          <p:nvPr/>
        </p:nvSpPr>
        <p:spPr>
          <a:xfrm>
            <a:off x="5778646" y="1747759"/>
            <a:ext cx="666714" cy="64921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latin typeface="#9Slide05 Brannboll Ny" panose="02000000000000000000" pitchFamily="2" charset="0"/>
                <a:cs typeface="Arial" panose="020B0604020202020204" pitchFamily="34" charset="0"/>
              </a:rPr>
              <a:t>2</a:t>
            </a:r>
          </a:p>
        </p:txBody>
      </p:sp>
      <p:sp>
        <p:nvSpPr>
          <p:cNvPr id="29" name="Oval 28">
            <a:extLst>
              <a:ext uri="{FF2B5EF4-FFF2-40B4-BE49-F238E27FC236}">
                <a16:creationId xmlns:a16="http://schemas.microsoft.com/office/drawing/2014/main" id="{596CBE3F-331B-48A3-9265-30F141D4301C}"/>
              </a:ext>
            </a:extLst>
          </p:cNvPr>
          <p:cNvSpPr/>
          <p:nvPr/>
        </p:nvSpPr>
        <p:spPr>
          <a:xfrm>
            <a:off x="9841201" y="1747759"/>
            <a:ext cx="666714" cy="64921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latin typeface="#9Slide05 Brannboll Ny" panose="02000000000000000000" pitchFamily="2" charset="0"/>
                <a:cs typeface="Arial" panose="020B0604020202020204" pitchFamily="34" charset="0"/>
              </a:rPr>
              <a:t>3</a:t>
            </a:r>
          </a:p>
        </p:txBody>
      </p:sp>
      <p:pic>
        <p:nvPicPr>
          <p:cNvPr id="2050" name="Picture 2" descr="Củng cố kiến thức">
            <a:extLst>
              <a:ext uri="{FF2B5EF4-FFF2-40B4-BE49-F238E27FC236}">
                <a16:creationId xmlns:a16="http://schemas.microsoft.com/office/drawing/2014/main" id="{2C7A461A-32E1-4572-BBE6-8096E719CC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364"/>
          <a:stretch/>
        </p:blipFill>
        <p:spPr bwMode="auto">
          <a:xfrm>
            <a:off x="890943" y="4241342"/>
            <a:ext cx="5859270" cy="25231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Nếu mất phương hướng trong cuộc sống, bạn cần làm gì? - Blog Tìm Việc">
            <a:extLst>
              <a:ext uri="{FF2B5EF4-FFF2-40B4-BE49-F238E27FC236}">
                <a16:creationId xmlns:a16="http://schemas.microsoft.com/office/drawing/2014/main" id="{F8BAF0E4-1F26-43C4-9100-FD2E493ACC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0703" y="4241342"/>
            <a:ext cx="3107710" cy="23307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217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nodeType="with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barn(inVertical)">
                                      <p:cBhvr>
                                        <p:cTn id="25" dur="500"/>
                                        <p:tgtEl>
                                          <p:spTgt spid="2050"/>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7" grpId="0" animBg="1"/>
      <p:bldP spid="20" grpId="0" animBg="1"/>
      <p:bldP spid="21" grpId="0" animBg="1"/>
      <p:bldP spid="22" grpId="0" animBg="1"/>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56ACAF3-F494-41BD-83A9-88ACEBA875B3}"/>
              </a:ext>
            </a:extLst>
          </p:cNvPr>
          <p:cNvSpPr/>
          <p:nvPr/>
        </p:nvSpPr>
        <p:spPr>
          <a:xfrm>
            <a:off x="2970824" y="107297"/>
            <a:ext cx="6865034" cy="1200329"/>
          </a:xfrm>
          <a:prstGeom prst="rect">
            <a:avLst/>
          </a:prstGeom>
          <a:solidFill>
            <a:schemeClr val="accent4">
              <a:lumMod val="40000"/>
              <a:lumOff val="60000"/>
            </a:schemeClr>
          </a:solidFill>
        </p:spPr>
        <p:txBody>
          <a:bodyPr wrap="square" lIns="91440" tIns="45720" rIns="91440" bIns="45720">
            <a:spAutoFit/>
          </a:bodyPr>
          <a:lstStyle/>
          <a:p>
            <a:pPr algn="ctr"/>
            <a:r>
              <a:rPr lang="en-US" sz="72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6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3 SVN-PF Din Text Pro C" panose="02000506020000020004" pitchFamily="2" charset="0"/>
              </a:rPr>
              <a:t>1. KHÁI NIỆM BẢN ĐỒ</a:t>
            </a:r>
            <a:endParaRPr lang="en-US" sz="80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sp>
        <p:nvSpPr>
          <p:cNvPr id="23" name="TextBox 22">
            <a:extLst>
              <a:ext uri="{FF2B5EF4-FFF2-40B4-BE49-F238E27FC236}">
                <a16:creationId xmlns:a16="http://schemas.microsoft.com/office/drawing/2014/main" id="{4694AC81-A13B-4AC2-9F98-1C1424E94975}"/>
              </a:ext>
            </a:extLst>
          </p:cNvPr>
          <p:cNvSpPr txBox="1"/>
          <p:nvPr/>
        </p:nvSpPr>
        <p:spPr>
          <a:xfrm>
            <a:off x="278921" y="2205262"/>
            <a:ext cx="6994076" cy="2483309"/>
          </a:xfrm>
          <a:prstGeom prst="rect">
            <a:avLst/>
          </a:prstGeom>
          <a:solidFill>
            <a:schemeClr val="accent5">
              <a:lumMod val="20000"/>
              <a:lumOff val="80000"/>
            </a:schemeClr>
          </a:solidFill>
          <a:ln>
            <a:solidFill>
              <a:schemeClr val="tx1"/>
            </a:solidFill>
            <a:prstDash val="sysDot"/>
          </a:ln>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3600" dirty="0">
                <a:latin typeface="#9Slide03 SVN-PF Din Text Pro C" panose="02000506020000020004" pitchFamily="2" charset="0"/>
              </a:rPr>
              <a:t>Quan </a:t>
            </a:r>
            <a:r>
              <a:rPr lang="en-US" altLang="en-US" sz="3600" dirty="0" err="1">
                <a:latin typeface="#9Slide03 SVN-PF Din Text Pro C" panose="02000506020000020004" pitchFamily="2" charset="0"/>
              </a:rPr>
              <a:t>sát</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hình</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ảnh</a:t>
            </a:r>
            <a:r>
              <a:rPr lang="en-US" altLang="en-US" sz="3600" dirty="0">
                <a:latin typeface="#9Slide03 SVN-PF Din Text Pro C" panose="02000506020000020004" pitchFamily="2" charset="0"/>
              </a:rPr>
              <a:t> ở slide </a:t>
            </a:r>
            <a:r>
              <a:rPr lang="en-US" altLang="en-US" sz="3600" dirty="0" err="1">
                <a:latin typeface="#9Slide03 SVN-PF Din Text Pro C" panose="02000506020000020004" pitchFamily="2" charset="0"/>
              </a:rPr>
              <a:t>kế</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tiếp</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trả</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lời</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câu</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hỏi</a:t>
            </a:r>
            <a:r>
              <a:rPr lang="en-US" altLang="en-US" sz="3600" dirty="0">
                <a:latin typeface="#9Slide03 SVN-PF Din Text Pro C" panose="02000506020000020004" pitchFamily="2" charset="0"/>
              </a:rPr>
              <a:t>:</a:t>
            </a:r>
          </a:p>
          <a:p>
            <a:pPr marL="742950" indent="-742950" algn="just">
              <a:lnSpc>
                <a:spcPct val="110000"/>
              </a:lnSpc>
              <a:buAutoNum type="arabicPeriod"/>
            </a:pPr>
            <a:r>
              <a:rPr lang="en-US" altLang="en-US" sz="3600" dirty="0" err="1">
                <a:latin typeface="#9Slide03 SVN-PF Din Text Pro C" panose="02000506020000020004" pitchFamily="2" charset="0"/>
              </a:rPr>
              <a:t>Bản</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đồ</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là</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gì</a:t>
            </a:r>
            <a:r>
              <a:rPr lang="en-US" altLang="en-US" sz="3600" dirty="0">
                <a:latin typeface="#9Slide03 SVN-PF Din Text Pro C" panose="02000506020000020004" pitchFamily="2" charset="0"/>
              </a:rPr>
              <a:t>? </a:t>
            </a:r>
          </a:p>
          <a:p>
            <a:pPr marL="742950" indent="-742950" algn="just">
              <a:lnSpc>
                <a:spcPct val="110000"/>
              </a:lnSpc>
              <a:buAutoNum type="arabicPeriod"/>
            </a:pPr>
            <a:r>
              <a:rPr lang="en-US" altLang="en-US" sz="3600" dirty="0" err="1">
                <a:latin typeface="#9Slide03 SVN-PF Din Text Pro C" panose="02000506020000020004" pitchFamily="2" charset="0"/>
              </a:rPr>
              <a:t>Quả</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Địa</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Cầu</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và</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bản</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đồ</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có</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điểm</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gì</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giống</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và</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khác</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nhau</a:t>
            </a:r>
            <a:r>
              <a:rPr lang="en-US" altLang="en-US" sz="3600" dirty="0">
                <a:latin typeface="#9Slide03 SVN-PF Din Text Pro C" panose="02000506020000020004" pitchFamily="2" charset="0"/>
              </a:rPr>
              <a:t>?</a:t>
            </a:r>
          </a:p>
        </p:txBody>
      </p:sp>
      <p:sp>
        <p:nvSpPr>
          <p:cNvPr id="25" name="Flowchart: Terminator 24">
            <a:extLst>
              <a:ext uri="{FF2B5EF4-FFF2-40B4-BE49-F238E27FC236}">
                <a16:creationId xmlns:a16="http://schemas.microsoft.com/office/drawing/2014/main" id="{140B8A36-A0ED-4B23-A6A1-17A4730CCBF6}"/>
              </a:ext>
            </a:extLst>
          </p:cNvPr>
          <p:cNvSpPr/>
          <p:nvPr/>
        </p:nvSpPr>
        <p:spPr>
          <a:xfrm>
            <a:off x="2372735" y="1460327"/>
            <a:ext cx="3038502" cy="755367"/>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9Slide03 SVN-PF Din Text Pro C" panose="02000506020000020004" pitchFamily="2" charset="0"/>
              </a:rPr>
              <a:t>Nhiệm</a:t>
            </a:r>
            <a:r>
              <a:rPr lang="en-US" sz="4000" b="1" dirty="0">
                <a:latin typeface="#9Slide03 SVN-PF Din Text Pro C" panose="02000506020000020004" pitchFamily="2" charset="0"/>
              </a:rPr>
              <a:t> </a:t>
            </a:r>
            <a:r>
              <a:rPr lang="en-US" sz="4000" b="1" dirty="0" err="1">
                <a:latin typeface="#9Slide03 SVN-PF Din Text Pro C" panose="02000506020000020004" pitchFamily="2" charset="0"/>
              </a:rPr>
              <a:t>vụ</a:t>
            </a:r>
            <a:r>
              <a:rPr lang="en-US" sz="4000" b="1" dirty="0">
                <a:latin typeface="#9Slide03 SVN-PF Din Text Pro C" panose="02000506020000020004" pitchFamily="2" charset="0"/>
              </a:rPr>
              <a:t>:</a:t>
            </a:r>
          </a:p>
        </p:txBody>
      </p:sp>
      <p:pic>
        <p:nvPicPr>
          <p:cNvPr id="4098" name="Picture 2" descr="Gps Icon - Location Icon, Transparent Png - 1212x837 (#2744086) PNG Image -  PngJoy">
            <a:extLst>
              <a:ext uri="{FF2B5EF4-FFF2-40B4-BE49-F238E27FC236}">
                <a16:creationId xmlns:a16="http://schemas.microsoft.com/office/drawing/2014/main" id="{2855D92A-86E6-4AF9-B78C-44ED3739F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2758" y="81727"/>
            <a:ext cx="1759228" cy="121546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QD92 Quả địa cầu trái đất với giá đỡ xoay">
            <a:extLst>
              <a:ext uri="{FF2B5EF4-FFF2-40B4-BE49-F238E27FC236}">
                <a16:creationId xmlns:a16="http://schemas.microsoft.com/office/drawing/2014/main" id="{1F8BBBFA-CC78-452D-AE7B-ED30E475DE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316" t="11179" r="22375" b="9335"/>
          <a:stretch>
            <a:fillRect/>
          </a:stretch>
        </p:blipFill>
        <p:spPr bwMode="auto">
          <a:xfrm>
            <a:off x="7901357" y="1266934"/>
            <a:ext cx="3423033" cy="4606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C0725FAC-8A5E-4B42-97F0-1F9D7AEA79BF}"/>
              </a:ext>
            </a:extLst>
          </p:cNvPr>
          <p:cNvSpPr txBox="1"/>
          <p:nvPr/>
        </p:nvSpPr>
        <p:spPr>
          <a:xfrm>
            <a:off x="7901357" y="5869095"/>
            <a:ext cx="3784209" cy="954107"/>
          </a:xfrm>
          <a:prstGeom prst="rect">
            <a:avLst/>
          </a:prstGeom>
          <a:noFill/>
        </p:spPr>
        <p:txBody>
          <a:bodyPr wrap="square">
            <a:spAutoFit/>
          </a:bodyPr>
          <a:lstStyle/>
          <a:p>
            <a:pPr algn="ctr"/>
            <a:r>
              <a:rPr lang="en-US" sz="2800" dirty="0" err="1">
                <a:solidFill>
                  <a:srgbClr val="002060"/>
                </a:solidFill>
                <a:effectLst/>
                <a:latin typeface="#9Slide03 SVN-PF Din Text Pro C" panose="02000506020000020004" pitchFamily="2" charset="0"/>
                <a:ea typeface="Tahoma" panose="020B0604030504040204" pitchFamily="34" charset="0"/>
              </a:rPr>
              <a:t>Quả</a:t>
            </a:r>
            <a:r>
              <a:rPr lang="en-US" sz="2800" dirty="0">
                <a:solidFill>
                  <a:srgbClr val="002060"/>
                </a:solidFill>
                <a:effectLst/>
                <a:latin typeface="#9Slide03 SVN-PF Din Text Pro C" panose="02000506020000020004" pitchFamily="2" charset="0"/>
                <a:ea typeface="Tahoma" panose="020B0604030504040204" pitchFamily="34" charset="0"/>
              </a:rPr>
              <a:t> </a:t>
            </a:r>
            <a:r>
              <a:rPr lang="en-US" sz="2800" dirty="0" err="1">
                <a:solidFill>
                  <a:srgbClr val="002060"/>
                </a:solidFill>
                <a:effectLst/>
                <a:latin typeface="#9Slide03 SVN-PF Din Text Pro C" panose="02000506020000020004" pitchFamily="2" charset="0"/>
                <a:ea typeface="Tahoma" panose="020B0604030504040204" pitchFamily="34" charset="0"/>
              </a:rPr>
              <a:t>Địa</a:t>
            </a:r>
            <a:r>
              <a:rPr lang="en-US" sz="2800" dirty="0">
                <a:solidFill>
                  <a:srgbClr val="002060"/>
                </a:solidFill>
                <a:effectLst/>
                <a:latin typeface="#9Slide03 SVN-PF Din Text Pro C" panose="02000506020000020004" pitchFamily="2" charset="0"/>
                <a:ea typeface="Tahoma" panose="020B0604030504040204" pitchFamily="34" charset="0"/>
              </a:rPr>
              <a:t> </a:t>
            </a:r>
            <a:r>
              <a:rPr lang="en-US" sz="2800" dirty="0" err="1">
                <a:solidFill>
                  <a:srgbClr val="002060"/>
                </a:solidFill>
                <a:effectLst/>
                <a:latin typeface="#9Slide03 SVN-PF Din Text Pro C" panose="02000506020000020004" pitchFamily="2" charset="0"/>
                <a:ea typeface="Tahoma" panose="020B0604030504040204" pitchFamily="34" charset="0"/>
              </a:rPr>
              <a:t>Cầu</a:t>
            </a:r>
            <a:r>
              <a:rPr lang="en-US" sz="2800" dirty="0">
                <a:solidFill>
                  <a:srgbClr val="002060"/>
                </a:solidFill>
                <a:effectLst/>
                <a:latin typeface="#9Slide03 SVN-PF Din Text Pro C" panose="02000506020000020004" pitchFamily="2" charset="0"/>
                <a:ea typeface="Tahoma" panose="020B0604030504040204" pitchFamily="34" charset="0"/>
              </a:rPr>
              <a:t> – </a:t>
            </a:r>
          </a:p>
          <a:p>
            <a:pPr algn="ctr"/>
            <a:r>
              <a:rPr lang="en-US" sz="2800" dirty="0" err="1">
                <a:solidFill>
                  <a:srgbClr val="002060"/>
                </a:solidFill>
                <a:effectLst/>
                <a:latin typeface="#9Slide03 SVN-PF Din Text Pro C" panose="02000506020000020004" pitchFamily="2" charset="0"/>
                <a:ea typeface="Tahoma" panose="020B0604030504040204" pitchFamily="34" charset="0"/>
              </a:rPr>
              <a:t>Mô</a:t>
            </a:r>
            <a:r>
              <a:rPr lang="en-US" sz="2800" dirty="0">
                <a:solidFill>
                  <a:srgbClr val="002060"/>
                </a:solidFill>
                <a:effectLst/>
                <a:latin typeface="#9Slide03 SVN-PF Din Text Pro C" panose="02000506020000020004" pitchFamily="2" charset="0"/>
                <a:ea typeface="Tahoma" panose="020B0604030504040204" pitchFamily="34" charset="0"/>
              </a:rPr>
              <a:t> </a:t>
            </a:r>
            <a:r>
              <a:rPr lang="en-US" sz="2800" dirty="0" err="1">
                <a:solidFill>
                  <a:srgbClr val="002060"/>
                </a:solidFill>
                <a:effectLst/>
                <a:latin typeface="#9Slide03 SVN-PF Din Text Pro C" panose="02000506020000020004" pitchFamily="2" charset="0"/>
                <a:ea typeface="Tahoma" panose="020B0604030504040204" pitchFamily="34" charset="0"/>
              </a:rPr>
              <a:t>hình</a:t>
            </a:r>
            <a:r>
              <a:rPr lang="en-US" sz="2800" dirty="0">
                <a:solidFill>
                  <a:srgbClr val="002060"/>
                </a:solidFill>
                <a:effectLst/>
                <a:latin typeface="#9Slide03 SVN-PF Din Text Pro C" panose="02000506020000020004" pitchFamily="2" charset="0"/>
                <a:ea typeface="Tahoma" panose="020B0604030504040204" pitchFamily="34" charset="0"/>
              </a:rPr>
              <a:t> </a:t>
            </a:r>
            <a:r>
              <a:rPr lang="en-US" sz="2800" dirty="0" err="1">
                <a:solidFill>
                  <a:srgbClr val="002060"/>
                </a:solidFill>
                <a:effectLst/>
                <a:latin typeface="#9Slide03 SVN-PF Din Text Pro C" panose="02000506020000020004" pitchFamily="2" charset="0"/>
                <a:ea typeface="Tahoma" panose="020B0604030504040204" pitchFamily="34" charset="0"/>
              </a:rPr>
              <a:t>thu</a:t>
            </a:r>
            <a:r>
              <a:rPr lang="en-US" sz="2800" dirty="0">
                <a:solidFill>
                  <a:srgbClr val="002060"/>
                </a:solidFill>
                <a:effectLst/>
                <a:latin typeface="#9Slide03 SVN-PF Din Text Pro C" panose="02000506020000020004" pitchFamily="2" charset="0"/>
                <a:ea typeface="Tahoma" panose="020B0604030504040204" pitchFamily="34" charset="0"/>
              </a:rPr>
              <a:t> </a:t>
            </a:r>
            <a:r>
              <a:rPr lang="en-US" sz="2800" dirty="0" err="1">
                <a:solidFill>
                  <a:srgbClr val="002060"/>
                </a:solidFill>
                <a:effectLst/>
                <a:latin typeface="#9Slide03 SVN-PF Din Text Pro C" panose="02000506020000020004" pitchFamily="2" charset="0"/>
                <a:ea typeface="Tahoma" panose="020B0604030504040204" pitchFamily="34" charset="0"/>
              </a:rPr>
              <a:t>nhỏ</a:t>
            </a:r>
            <a:r>
              <a:rPr lang="en-US" sz="2800" dirty="0">
                <a:solidFill>
                  <a:srgbClr val="002060"/>
                </a:solidFill>
                <a:effectLst/>
                <a:latin typeface="#9Slide03 SVN-PF Din Text Pro C" panose="02000506020000020004" pitchFamily="2" charset="0"/>
                <a:ea typeface="Tahoma" panose="020B0604030504040204" pitchFamily="34" charset="0"/>
              </a:rPr>
              <a:t> </a:t>
            </a:r>
            <a:r>
              <a:rPr lang="en-US" sz="2800" dirty="0" err="1">
                <a:solidFill>
                  <a:srgbClr val="002060"/>
                </a:solidFill>
                <a:effectLst/>
                <a:latin typeface="#9Slide03 SVN-PF Din Text Pro C" panose="02000506020000020004" pitchFamily="2" charset="0"/>
                <a:ea typeface="Tahoma" panose="020B0604030504040204" pitchFamily="34" charset="0"/>
              </a:rPr>
              <a:t>của</a:t>
            </a:r>
            <a:r>
              <a:rPr lang="en-US" sz="2800" dirty="0">
                <a:solidFill>
                  <a:srgbClr val="002060"/>
                </a:solidFill>
                <a:effectLst/>
                <a:latin typeface="#9Slide03 SVN-PF Din Text Pro C" panose="02000506020000020004" pitchFamily="2" charset="0"/>
                <a:ea typeface="Tahoma" panose="020B0604030504040204" pitchFamily="34" charset="0"/>
              </a:rPr>
              <a:t> </a:t>
            </a:r>
            <a:r>
              <a:rPr lang="en-US" sz="2800" dirty="0" err="1">
                <a:solidFill>
                  <a:srgbClr val="002060"/>
                </a:solidFill>
                <a:effectLst/>
                <a:latin typeface="#9Slide03 SVN-PF Din Text Pro C" panose="02000506020000020004" pitchFamily="2" charset="0"/>
                <a:ea typeface="Tahoma" panose="020B0604030504040204" pitchFamily="34" charset="0"/>
              </a:rPr>
              <a:t>Trái</a:t>
            </a:r>
            <a:r>
              <a:rPr lang="en-US" sz="2800" dirty="0">
                <a:solidFill>
                  <a:srgbClr val="002060"/>
                </a:solidFill>
                <a:effectLst/>
                <a:latin typeface="#9Slide03 SVN-PF Din Text Pro C" panose="02000506020000020004" pitchFamily="2" charset="0"/>
                <a:ea typeface="Tahoma" panose="020B0604030504040204" pitchFamily="34" charset="0"/>
              </a:rPr>
              <a:t> </a:t>
            </a:r>
            <a:r>
              <a:rPr lang="en-US" sz="2800" dirty="0" err="1">
                <a:solidFill>
                  <a:srgbClr val="002060"/>
                </a:solidFill>
                <a:effectLst/>
                <a:latin typeface="#9Slide03 SVN-PF Din Text Pro C" panose="02000506020000020004" pitchFamily="2" charset="0"/>
                <a:ea typeface="Tahoma" panose="020B0604030504040204" pitchFamily="34" charset="0"/>
              </a:rPr>
              <a:t>Đất</a:t>
            </a:r>
            <a:endParaRPr lang="en-US" sz="2800" dirty="0">
              <a:solidFill>
                <a:srgbClr val="002060"/>
              </a:solidFill>
              <a:latin typeface="#9Slide03 SVN-PF Din Text Pro C" panose="02000506020000020004" pitchFamily="2" charset="0"/>
            </a:endParaRPr>
          </a:p>
        </p:txBody>
      </p:sp>
      <p:sp>
        <p:nvSpPr>
          <p:cNvPr id="8" name="Rectangle: Rounded Corners 7">
            <a:extLst>
              <a:ext uri="{FF2B5EF4-FFF2-40B4-BE49-F238E27FC236}">
                <a16:creationId xmlns:a16="http://schemas.microsoft.com/office/drawing/2014/main" id="{E6DEA1EB-EFC5-42CE-9545-14267D35F531}"/>
              </a:ext>
            </a:extLst>
          </p:cNvPr>
          <p:cNvSpPr/>
          <p:nvPr/>
        </p:nvSpPr>
        <p:spPr>
          <a:xfrm>
            <a:off x="278921" y="4928673"/>
            <a:ext cx="3216102" cy="1815882"/>
          </a:xfrm>
          <a:prstGeom prst="roundRect">
            <a:avLst/>
          </a:prstGeom>
          <a:solidFill>
            <a:srgbClr val="FFE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7C4F0E6-34B1-45C5-9451-051F9972D42D}"/>
              </a:ext>
            </a:extLst>
          </p:cNvPr>
          <p:cNvSpPr txBox="1"/>
          <p:nvPr/>
        </p:nvSpPr>
        <p:spPr>
          <a:xfrm>
            <a:off x="273473" y="5010396"/>
            <a:ext cx="1506181" cy="1569660"/>
          </a:xfrm>
          <a:prstGeom prst="rect">
            <a:avLst/>
          </a:prstGeom>
          <a:noFill/>
        </p:spPr>
        <p:txBody>
          <a:bodyPr wrap="square">
            <a:spAutoFit/>
          </a:bodyPr>
          <a:lstStyle/>
          <a:p>
            <a:pPr algn="ctr" eaLnBrk="1" hangingPunct="1">
              <a:spcBef>
                <a:spcPct val="50000"/>
              </a:spcBef>
              <a:defRPr/>
            </a:pPr>
            <a:r>
              <a:rPr lang="en-US" sz="3200" dirty="0" err="1">
                <a:solidFill>
                  <a:srgbClr val="000000"/>
                </a:solidFill>
                <a:latin typeface="#9Slide03 SVN-PF Din Text Pro C" panose="02000506020000020004" pitchFamily="2" charset="0"/>
              </a:rPr>
              <a:t>Thời</a:t>
            </a:r>
            <a:r>
              <a:rPr lang="en-US" sz="3200" dirty="0">
                <a:solidFill>
                  <a:srgbClr val="000000"/>
                </a:solidFill>
                <a:latin typeface="#9Slide03 SVN-PF Din Text Pro C" panose="02000506020000020004" pitchFamily="2" charset="0"/>
              </a:rPr>
              <a:t> </a:t>
            </a:r>
            <a:r>
              <a:rPr lang="en-US" sz="3200" dirty="0" err="1">
                <a:solidFill>
                  <a:srgbClr val="000000"/>
                </a:solidFill>
                <a:latin typeface="#9Slide03 SVN-PF Din Text Pro C" panose="02000506020000020004" pitchFamily="2" charset="0"/>
              </a:rPr>
              <a:t>gian</a:t>
            </a:r>
            <a:r>
              <a:rPr lang="en-US" sz="3200" dirty="0">
                <a:solidFill>
                  <a:srgbClr val="000000"/>
                </a:solidFill>
                <a:latin typeface="#9Slide03 SVN-PF Din Text Pro C" panose="02000506020000020004" pitchFamily="2" charset="0"/>
              </a:rPr>
              <a:t> </a:t>
            </a:r>
            <a:r>
              <a:rPr lang="en-US" sz="3200" dirty="0" err="1">
                <a:solidFill>
                  <a:srgbClr val="000000"/>
                </a:solidFill>
                <a:latin typeface="#9Slide03 SVN-PF Din Text Pro C" panose="02000506020000020004" pitchFamily="2" charset="0"/>
              </a:rPr>
              <a:t>suy</a:t>
            </a:r>
            <a:r>
              <a:rPr lang="en-US" sz="3200" dirty="0">
                <a:solidFill>
                  <a:srgbClr val="000000"/>
                </a:solidFill>
                <a:latin typeface="#9Slide03 SVN-PF Din Text Pro C" panose="02000506020000020004" pitchFamily="2" charset="0"/>
              </a:rPr>
              <a:t> </a:t>
            </a:r>
            <a:r>
              <a:rPr lang="en-US" sz="3200" dirty="0" err="1">
                <a:solidFill>
                  <a:srgbClr val="000000"/>
                </a:solidFill>
                <a:latin typeface="#9Slide03 SVN-PF Din Text Pro C" panose="02000506020000020004" pitchFamily="2" charset="0"/>
              </a:rPr>
              <a:t>nghĩ</a:t>
            </a:r>
            <a:r>
              <a:rPr lang="en-US" sz="3200" dirty="0">
                <a:solidFill>
                  <a:srgbClr val="000000"/>
                </a:solidFill>
                <a:latin typeface="#9Slide03 SVN-PF Din Text Pro C" panose="02000506020000020004" pitchFamily="2" charset="0"/>
              </a:rPr>
              <a:t>: 1 </a:t>
            </a:r>
            <a:r>
              <a:rPr lang="en-US" sz="3200" dirty="0" err="1">
                <a:solidFill>
                  <a:srgbClr val="000000"/>
                </a:solidFill>
                <a:latin typeface="#9Slide03 SVN-PF Din Text Pro C" panose="02000506020000020004" pitchFamily="2" charset="0"/>
              </a:rPr>
              <a:t>phút</a:t>
            </a:r>
            <a:endParaRPr lang="en-US" sz="3200" dirty="0">
              <a:solidFill>
                <a:srgbClr val="000000"/>
              </a:solidFill>
              <a:latin typeface="#9Slide03 SVN-PF Din Text Pro C" panose="02000506020000020004" pitchFamily="2" charset="0"/>
            </a:endParaRPr>
          </a:p>
        </p:txBody>
      </p:sp>
      <p:pic>
        <p:nvPicPr>
          <p:cNvPr id="27" name="Picture 4" descr="Alarm Clock Of Circular Shape Free Icon - Time Icon - Free Transparent PNG  Clipart Images Download">
            <a:extLst>
              <a:ext uri="{FF2B5EF4-FFF2-40B4-BE49-F238E27FC236}">
                <a16:creationId xmlns:a16="http://schemas.microsoft.com/office/drawing/2014/main" id="{D693BED0-42F4-43B4-B4E0-2F128FA7E6D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781" b="93255" l="10000" r="90000">
                        <a14:foregroundMark x1="29286" y1="14334" x2="29286" y2="14334"/>
                        <a14:foregroundMark x1="73571" y1="14165" x2="73571" y2="14165"/>
                        <a14:foregroundMark x1="52143" y1="54300" x2="52143" y2="54300"/>
                        <a14:foregroundMark x1="46667" y1="44351" x2="46667" y2="44351"/>
                        <a14:foregroundMark x1="52857" y1="92411" x2="52857" y2="92411"/>
                        <a14:foregroundMark x1="29524" y1="93255" x2="29524" y2="93255"/>
                      </a14:backgroundRemoval>
                    </a14:imgEffect>
                  </a14:imgLayer>
                </a14:imgProps>
              </a:ext>
              <a:ext uri="{28A0092B-C50C-407E-A947-70E740481C1C}">
                <a14:useLocalDpi xmlns:a14="http://schemas.microsoft.com/office/drawing/2010/main" val="0"/>
              </a:ext>
            </a:extLst>
          </a:blip>
          <a:srcRect l="20814" r="16286"/>
          <a:stretch/>
        </p:blipFill>
        <p:spPr bwMode="auto">
          <a:xfrm>
            <a:off x="2003001" y="5107814"/>
            <a:ext cx="1311756" cy="1472242"/>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Rounded Corners 27">
            <a:extLst>
              <a:ext uri="{FF2B5EF4-FFF2-40B4-BE49-F238E27FC236}">
                <a16:creationId xmlns:a16="http://schemas.microsoft.com/office/drawing/2014/main" id="{9D50D5A8-4DE6-472D-9898-9D7AB73F192A}"/>
              </a:ext>
            </a:extLst>
          </p:cNvPr>
          <p:cNvSpPr/>
          <p:nvPr/>
        </p:nvSpPr>
        <p:spPr>
          <a:xfrm>
            <a:off x="3675933" y="4928673"/>
            <a:ext cx="3321823" cy="1815882"/>
          </a:xfrm>
          <a:prstGeom prst="roundRect">
            <a:avLst/>
          </a:prstGeom>
          <a:solidFill>
            <a:srgbClr val="FFE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9D8C465-CA12-4F18-B5D3-D34F7BB4144F}"/>
              </a:ext>
            </a:extLst>
          </p:cNvPr>
          <p:cNvSpPr txBox="1"/>
          <p:nvPr/>
        </p:nvSpPr>
        <p:spPr>
          <a:xfrm>
            <a:off x="3581667" y="5010396"/>
            <a:ext cx="2030095" cy="1569660"/>
          </a:xfrm>
          <a:prstGeom prst="rect">
            <a:avLst/>
          </a:prstGeom>
          <a:noFill/>
        </p:spPr>
        <p:txBody>
          <a:bodyPr wrap="square">
            <a:spAutoFit/>
          </a:bodyPr>
          <a:lstStyle/>
          <a:p>
            <a:pPr algn="ctr" eaLnBrk="1" hangingPunct="1">
              <a:spcBef>
                <a:spcPct val="50000"/>
              </a:spcBef>
              <a:defRPr/>
            </a:pPr>
            <a:r>
              <a:rPr lang="en-US" sz="3200" dirty="0" err="1">
                <a:solidFill>
                  <a:srgbClr val="000000"/>
                </a:solidFill>
                <a:latin typeface="#9Slide03 SVN-PF Din Text Pro C" panose="02000506020000020004" pitchFamily="2" charset="0"/>
              </a:rPr>
              <a:t>Giơ</a:t>
            </a:r>
            <a:r>
              <a:rPr lang="en-US" sz="3200" dirty="0">
                <a:solidFill>
                  <a:srgbClr val="000000"/>
                </a:solidFill>
                <a:latin typeface="#9Slide03 SVN-PF Din Text Pro C" panose="02000506020000020004" pitchFamily="2" charset="0"/>
              </a:rPr>
              <a:t> </a:t>
            </a:r>
            <a:r>
              <a:rPr lang="en-US" sz="3200" dirty="0" err="1">
                <a:solidFill>
                  <a:srgbClr val="000000"/>
                </a:solidFill>
                <a:latin typeface="#9Slide03 SVN-PF Din Text Pro C" panose="02000506020000020004" pitchFamily="2" charset="0"/>
              </a:rPr>
              <a:t>tay</a:t>
            </a:r>
            <a:r>
              <a:rPr lang="en-US" sz="3200" dirty="0">
                <a:solidFill>
                  <a:srgbClr val="000000"/>
                </a:solidFill>
                <a:latin typeface="#9Slide03 SVN-PF Din Text Pro C" panose="02000506020000020004" pitchFamily="2" charset="0"/>
              </a:rPr>
              <a:t>, </a:t>
            </a:r>
            <a:r>
              <a:rPr lang="en-US" sz="3200" dirty="0" err="1">
                <a:solidFill>
                  <a:srgbClr val="000000"/>
                </a:solidFill>
                <a:latin typeface="#9Slide03 SVN-PF Din Text Pro C" panose="02000506020000020004" pitchFamily="2" charset="0"/>
              </a:rPr>
              <a:t>mở</a:t>
            </a:r>
            <a:r>
              <a:rPr lang="en-US" sz="3200" dirty="0">
                <a:solidFill>
                  <a:srgbClr val="000000"/>
                </a:solidFill>
                <a:latin typeface="#9Slide03 SVN-PF Din Text Pro C" panose="02000506020000020004" pitchFamily="2" charset="0"/>
              </a:rPr>
              <a:t> MC </a:t>
            </a:r>
            <a:r>
              <a:rPr lang="en-US" sz="3200" dirty="0" err="1">
                <a:solidFill>
                  <a:srgbClr val="000000"/>
                </a:solidFill>
                <a:latin typeface="#9Slide03 SVN-PF Din Text Pro C" panose="02000506020000020004" pitchFamily="2" charset="0"/>
              </a:rPr>
              <a:t>trả</a:t>
            </a:r>
            <a:r>
              <a:rPr lang="en-US" sz="3200" dirty="0">
                <a:solidFill>
                  <a:srgbClr val="000000"/>
                </a:solidFill>
                <a:latin typeface="#9Slide03 SVN-PF Din Text Pro C" panose="02000506020000020004" pitchFamily="2" charset="0"/>
              </a:rPr>
              <a:t> </a:t>
            </a:r>
            <a:r>
              <a:rPr lang="en-US" sz="3200" dirty="0" err="1">
                <a:solidFill>
                  <a:srgbClr val="000000"/>
                </a:solidFill>
                <a:latin typeface="#9Slide03 SVN-PF Din Text Pro C" panose="02000506020000020004" pitchFamily="2" charset="0"/>
              </a:rPr>
              <a:t>lời</a:t>
            </a:r>
            <a:r>
              <a:rPr lang="en-US" sz="3200" dirty="0">
                <a:solidFill>
                  <a:srgbClr val="000000"/>
                </a:solidFill>
                <a:latin typeface="#9Slide03 SVN-PF Din Text Pro C" panose="02000506020000020004" pitchFamily="2" charset="0"/>
              </a:rPr>
              <a:t>/GV </a:t>
            </a:r>
            <a:r>
              <a:rPr lang="en-US" sz="3200" dirty="0" err="1">
                <a:solidFill>
                  <a:srgbClr val="000000"/>
                </a:solidFill>
                <a:latin typeface="#9Slide03 SVN-PF Din Text Pro C" panose="02000506020000020004" pitchFamily="2" charset="0"/>
              </a:rPr>
              <a:t>gọi</a:t>
            </a:r>
            <a:r>
              <a:rPr lang="en-US" sz="3200" dirty="0">
                <a:solidFill>
                  <a:srgbClr val="000000"/>
                </a:solidFill>
                <a:latin typeface="#9Slide03 SVN-PF Din Text Pro C" panose="02000506020000020004" pitchFamily="2" charset="0"/>
              </a:rPr>
              <a:t> </a:t>
            </a:r>
            <a:r>
              <a:rPr lang="en-US" sz="3200" dirty="0" err="1">
                <a:solidFill>
                  <a:srgbClr val="000000"/>
                </a:solidFill>
                <a:latin typeface="#9Slide03 SVN-PF Din Text Pro C" panose="02000506020000020004" pitchFamily="2" charset="0"/>
              </a:rPr>
              <a:t>bất</a:t>
            </a:r>
            <a:r>
              <a:rPr lang="en-US" sz="3200" dirty="0">
                <a:solidFill>
                  <a:srgbClr val="000000"/>
                </a:solidFill>
                <a:latin typeface="#9Slide03 SVN-PF Din Text Pro C" panose="02000506020000020004" pitchFamily="2" charset="0"/>
              </a:rPr>
              <a:t> </a:t>
            </a:r>
            <a:r>
              <a:rPr lang="en-US" sz="3200" dirty="0" err="1">
                <a:solidFill>
                  <a:srgbClr val="000000"/>
                </a:solidFill>
                <a:latin typeface="#9Slide03 SVN-PF Din Text Pro C" panose="02000506020000020004" pitchFamily="2" charset="0"/>
              </a:rPr>
              <a:t>kì</a:t>
            </a:r>
            <a:endParaRPr lang="en-US" sz="3200" dirty="0">
              <a:solidFill>
                <a:srgbClr val="000000"/>
              </a:solidFill>
              <a:latin typeface="#9Slide03 SVN-PF Din Text Pro C" panose="02000506020000020004" pitchFamily="2" charset="0"/>
            </a:endParaRPr>
          </a:p>
        </p:txBody>
      </p:sp>
      <p:pic>
        <p:nvPicPr>
          <p:cNvPr id="30" name="Picture 4" descr="Hình ảnh Bài Giảng Vector Biểu Tượng Phẳng Trường Học Và Giáo Dục, Nghệ  Thuật, Lý Lịch, đen Vector và PNG với nền trong suốt để tải xuống miễn phí">
            <a:extLst>
              <a:ext uri="{FF2B5EF4-FFF2-40B4-BE49-F238E27FC236}">
                <a16:creationId xmlns:a16="http://schemas.microsoft.com/office/drawing/2014/main" id="{A99D00A8-05FA-4B09-8183-FBB6EA8184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8505" y="5182953"/>
            <a:ext cx="1432607" cy="1432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270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down)">
                                      <p:cBhvr>
                                        <p:cTn id="21" dur="500"/>
                                        <p:tgtEl>
                                          <p:spTgt spid="26"/>
                                        </p:tgtEl>
                                      </p:cBhvr>
                                    </p:animEffect>
                                  </p:childTnLst>
                                </p:cTn>
                              </p:par>
                              <p:par>
                                <p:cTn id="22" presetID="22" presetClass="entr" presetSubtype="4"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down)">
                                      <p:cBhvr>
                                        <p:cTn id="24" dur="500"/>
                                        <p:tgtEl>
                                          <p:spTgt spid="2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par>
                                <p:cTn id="31" presetID="22" presetClass="entr" presetSubtype="4"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down)">
                                      <p:cBhvr>
                                        <p:cTn id="33" dur="500"/>
                                        <p:tgtEl>
                                          <p:spTgt spid="3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down)">
                                      <p:cBhvr>
                                        <p:cTn id="3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17" grpId="0"/>
      <p:bldP spid="8" grpId="0" animBg="1"/>
      <p:bldP spid="26" grpId="0"/>
      <p:bldP spid="28" grpId="0" animBg="1"/>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56ACAF3-F494-41BD-83A9-88ACEBA875B3}"/>
              </a:ext>
            </a:extLst>
          </p:cNvPr>
          <p:cNvSpPr/>
          <p:nvPr/>
        </p:nvSpPr>
        <p:spPr>
          <a:xfrm>
            <a:off x="2970824" y="107297"/>
            <a:ext cx="6865034" cy="1200329"/>
          </a:xfrm>
          <a:prstGeom prst="rect">
            <a:avLst/>
          </a:prstGeom>
          <a:solidFill>
            <a:schemeClr val="accent4">
              <a:lumMod val="40000"/>
              <a:lumOff val="60000"/>
            </a:schemeClr>
          </a:solidFill>
        </p:spPr>
        <p:txBody>
          <a:bodyPr wrap="square" lIns="91440" tIns="45720" rIns="91440" bIns="45720">
            <a:spAutoFit/>
          </a:bodyPr>
          <a:lstStyle/>
          <a:p>
            <a:pPr algn="ctr"/>
            <a:r>
              <a:rPr lang="en-US" sz="72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6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3 SVN-PF Din Text Pro C" panose="02000506020000020004" pitchFamily="2" charset="0"/>
              </a:rPr>
              <a:t>1. KHÁI NIỆM BẢN ĐỒ</a:t>
            </a:r>
            <a:endParaRPr lang="en-US" sz="80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4098" name="Picture 2" descr="Gps Icon - Location Icon, Transparent Png - 1212x837 (#2744086) PNG Image -  PngJoy">
            <a:extLst>
              <a:ext uri="{FF2B5EF4-FFF2-40B4-BE49-F238E27FC236}">
                <a16:creationId xmlns:a16="http://schemas.microsoft.com/office/drawing/2014/main" id="{2855D92A-86E6-4AF9-B78C-44ED3739F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2758" y="81727"/>
            <a:ext cx="1759228" cy="121546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Bản đồ vùng kinh tế Việt Nam - Địa lý 12 - Bồ Thị Phương Thu - Trường THPT  Trần Phú - Đà Nẵng">
            <a:extLst>
              <a:ext uri="{FF2B5EF4-FFF2-40B4-BE49-F238E27FC236}">
                <a16:creationId xmlns:a16="http://schemas.microsoft.com/office/drawing/2014/main" id="{2D79EE5E-AA5F-4967-9E88-68416E2FD9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5922" y="1333196"/>
            <a:ext cx="2884877" cy="48626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3" name="Picture 3" descr="Mua bán bản đồ Châu Phi chất lượng cao">
            <a:extLst>
              <a:ext uri="{FF2B5EF4-FFF2-40B4-BE49-F238E27FC236}">
                <a16:creationId xmlns:a16="http://schemas.microsoft.com/office/drawing/2014/main" id="{FB696BE3-6B56-4E1B-99C4-AD10340ADE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8793" y="1333196"/>
            <a:ext cx="4583207" cy="48882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4" name="Picture 4" descr="Bàn đồ giao thông Quận 1">
            <a:extLst>
              <a:ext uri="{FF2B5EF4-FFF2-40B4-BE49-F238E27FC236}">
                <a16:creationId xmlns:a16="http://schemas.microsoft.com/office/drawing/2014/main" id="{655B3B13-FD82-46F8-9A13-2AA7773154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218" y="1333196"/>
            <a:ext cx="3694811" cy="48522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FD4F694-2FC3-4415-B2D3-FFDC2BC9B79A}"/>
              </a:ext>
            </a:extLst>
          </p:cNvPr>
          <p:cNvSpPr txBox="1"/>
          <p:nvPr/>
        </p:nvSpPr>
        <p:spPr>
          <a:xfrm>
            <a:off x="319324" y="6221420"/>
            <a:ext cx="3310597" cy="481350"/>
          </a:xfrm>
          <a:prstGeom prst="rect">
            <a:avLst/>
          </a:prstGeom>
          <a:noFill/>
        </p:spPr>
        <p:txBody>
          <a:bodyPr wrap="square">
            <a:spAutoFit/>
          </a:bodyPr>
          <a:lstStyle/>
          <a:p>
            <a:pPr marL="0" marR="0" indent="0" algn="ctr">
              <a:lnSpc>
                <a:spcPct val="115000"/>
              </a:lnSpc>
              <a:spcBef>
                <a:spcPts val="0"/>
              </a:spcBef>
              <a:spcAft>
                <a:spcPts val="0"/>
              </a:spcAft>
            </a:pPr>
            <a:r>
              <a:rPr lang="en-US" sz="2400" dirty="0" err="1">
                <a:effectLst/>
                <a:latin typeface="#9Slide03 SVN-PF Din Text Pro C" panose="02000506020000020004" pitchFamily="2" charset="0"/>
                <a:ea typeface="Tahoma" panose="020B0604030504040204" pitchFamily="34" charset="0"/>
              </a:rPr>
              <a:t>Bản</a:t>
            </a:r>
            <a:r>
              <a:rPr lang="en-US" sz="2400" dirty="0">
                <a:effectLst/>
                <a:latin typeface="#9Slide03 SVN-PF Din Text Pro C" panose="02000506020000020004" pitchFamily="2" charset="0"/>
                <a:ea typeface="Tahoma" panose="020B0604030504040204" pitchFamily="34" charset="0"/>
              </a:rPr>
              <a:t> </a:t>
            </a:r>
            <a:r>
              <a:rPr lang="en-US" sz="2400" dirty="0" err="1">
                <a:effectLst/>
                <a:latin typeface="#9Slide03 SVN-PF Din Text Pro C" panose="02000506020000020004" pitchFamily="2" charset="0"/>
                <a:ea typeface="Tahoma" panose="020B0604030504040204" pitchFamily="34" charset="0"/>
              </a:rPr>
              <a:t>đồ</a:t>
            </a:r>
            <a:r>
              <a:rPr lang="en-US" sz="2400" dirty="0">
                <a:effectLst/>
                <a:latin typeface="#9Slide03 SVN-PF Din Text Pro C" panose="02000506020000020004" pitchFamily="2" charset="0"/>
                <a:ea typeface="Tahoma" panose="020B0604030504040204" pitchFamily="34" charset="0"/>
              </a:rPr>
              <a:t> </a:t>
            </a:r>
            <a:r>
              <a:rPr lang="en-US" sz="2400" dirty="0" err="1">
                <a:effectLst/>
                <a:latin typeface="#9Slide03 SVN-PF Din Text Pro C" panose="02000506020000020004" pitchFamily="2" charset="0"/>
                <a:ea typeface="Tahoma" panose="020B0604030504040204" pitchFamily="34" charset="0"/>
              </a:rPr>
              <a:t>giao</a:t>
            </a:r>
            <a:r>
              <a:rPr lang="en-US" sz="2400" dirty="0">
                <a:effectLst/>
                <a:latin typeface="#9Slide03 SVN-PF Din Text Pro C" panose="02000506020000020004" pitchFamily="2" charset="0"/>
                <a:ea typeface="Tahoma" panose="020B0604030504040204" pitchFamily="34" charset="0"/>
              </a:rPr>
              <a:t> </a:t>
            </a:r>
            <a:r>
              <a:rPr lang="en-US" sz="2400" dirty="0" err="1">
                <a:effectLst/>
                <a:latin typeface="#9Slide03 SVN-PF Din Text Pro C" panose="02000506020000020004" pitchFamily="2" charset="0"/>
                <a:ea typeface="Tahoma" panose="020B0604030504040204" pitchFamily="34" charset="0"/>
              </a:rPr>
              <a:t>thông</a:t>
            </a:r>
            <a:r>
              <a:rPr lang="en-US" sz="2400" dirty="0">
                <a:effectLst/>
                <a:latin typeface="#9Slide03 SVN-PF Din Text Pro C" panose="02000506020000020004" pitchFamily="2" charset="0"/>
                <a:ea typeface="Tahoma" panose="020B0604030504040204" pitchFamily="34" charset="0"/>
              </a:rPr>
              <a:t> </a:t>
            </a:r>
            <a:r>
              <a:rPr lang="en-US" sz="2400" dirty="0" err="1">
                <a:effectLst/>
                <a:latin typeface="#9Slide03 SVN-PF Din Text Pro C" panose="02000506020000020004" pitchFamily="2" charset="0"/>
                <a:ea typeface="Tahoma" panose="020B0604030504040204" pitchFamily="34" charset="0"/>
              </a:rPr>
              <a:t>quận</a:t>
            </a:r>
            <a:r>
              <a:rPr lang="en-US" sz="2400" dirty="0">
                <a:effectLst/>
                <a:latin typeface="#9Slide03 SVN-PF Din Text Pro C" panose="02000506020000020004" pitchFamily="2" charset="0"/>
                <a:ea typeface="Tahoma" panose="020B0604030504040204" pitchFamily="34" charset="0"/>
              </a:rPr>
              <a:t> 1 TPHCM</a:t>
            </a:r>
          </a:p>
        </p:txBody>
      </p:sp>
      <p:sp>
        <p:nvSpPr>
          <p:cNvPr id="15" name="TextBox 14">
            <a:extLst>
              <a:ext uri="{FF2B5EF4-FFF2-40B4-BE49-F238E27FC236}">
                <a16:creationId xmlns:a16="http://schemas.microsoft.com/office/drawing/2014/main" id="{EB07C554-9C78-408A-AFF1-6FFAF9EFE7A6}"/>
              </a:ext>
            </a:extLst>
          </p:cNvPr>
          <p:cNvSpPr txBox="1"/>
          <p:nvPr/>
        </p:nvSpPr>
        <p:spPr>
          <a:xfrm>
            <a:off x="4315922" y="6185418"/>
            <a:ext cx="2855741" cy="481350"/>
          </a:xfrm>
          <a:prstGeom prst="rect">
            <a:avLst/>
          </a:prstGeom>
          <a:noFill/>
        </p:spPr>
        <p:txBody>
          <a:bodyPr wrap="square">
            <a:spAutoFit/>
          </a:bodyPr>
          <a:lstStyle/>
          <a:p>
            <a:pPr marL="0" marR="0" indent="0" algn="ctr">
              <a:lnSpc>
                <a:spcPct val="115000"/>
              </a:lnSpc>
              <a:spcBef>
                <a:spcPts val="0"/>
              </a:spcBef>
              <a:spcAft>
                <a:spcPts val="0"/>
              </a:spcAft>
            </a:pPr>
            <a:r>
              <a:rPr lang="en-US" sz="2400" dirty="0" err="1">
                <a:effectLst/>
                <a:latin typeface="#9Slide03 SVN-PF Din Text Pro C" panose="02000506020000020004" pitchFamily="2" charset="0"/>
                <a:ea typeface="Tahoma" panose="020B0604030504040204" pitchFamily="34" charset="0"/>
              </a:rPr>
              <a:t>Bản</a:t>
            </a:r>
            <a:r>
              <a:rPr lang="en-US" sz="2400" dirty="0">
                <a:effectLst/>
                <a:latin typeface="#9Slide03 SVN-PF Din Text Pro C" panose="02000506020000020004" pitchFamily="2" charset="0"/>
                <a:ea typeface="Tahoma" panose="020B0604030504040204" pitchFamily="34" charset="0"/>
              </a:rPr>
              <a:t> </a:t>
            </a:r>
            <a:r>
              <a:rPr lang="en-US" sz="2400" dirty="0" err="1">
                <a:effectLst/>
                <a:latin typeface="#9Slide03 SVN-PF Din Text Pro C" panose="02000506020000020004" pitchFamily="2" charset="0"/>
                <a:ea typeface="Tahoma" panose="020B0604030504040204" pitchFamily="34" charset="0"/>
              </a:rPr>
              <a:t>đồ</a:t>
            </a:r>
            <a:r>
              <a:rPr lang="en-US" sz="2400" dirty="0">
                <a:effectLst/>
                <a:latin typeface="#9Slide03 SVN-PF Din Text Pro C" panose="02000506020000020004" pitchFamily="2" charset="0"/>
                <a:ea typeface="Tahoma" panose="020B0604030504040204" pitchFamily="34" charset="0"/>
              </a:rPr>
              <a:t> </a:t>
            </a:r>
            <a:r>
              <a:rPr lang="en-US" sz="2400" dirty="0" err="1">
                <a:effectLst/>
                <a:latin typeface="#9Slide03 SVN-PF Din Text Pro C" panose="02000506020000020004" pitchFamily="2" charset="0"/>
                <a:ea typeface="Tahoma" panose="020B0604030504040204" pitchFamily="34" charset="0"/>
              </a:rPr>
              <a:t>hành</a:t>
            </a:r>
            <a:r>
              <a:rPr lang="en-US" sz="2400" dirty="0">
                <a:effectLst/>
                <a:latin typeface="#9Slide03 SVN-PF Din Text Pro C" panose="02000506020000020004" pitchFamily="2" charset="0"/>
                <a:ea typeface="Tahoma" panose="020B0604030504040204" pitchFamily="34" charset="0"/>
              </a:rPr>
              <a:t> </a:t>
            </a:r>
            <a:r>
              <a:rPr lang="en-US" sz="2400" dirty="0" err="1">
                <a:effectLst/>
                <a:latin typeface="#9Slide03 SVN-PF Din Text Pro C" panose="02000506020000020004" pitchFamily="2" charset="0"/>
                <a:ea typeface="Tahoma" panose="020B0604030504040204" pitchFamily="34" charset="0"/>
              </a:rPr>
              <a:t>chính</a:t>
            </a:r>
            <a:r>
              <a:rPr lang="en-US" sz="2400" dirty="0">
                <a:effectLst/>
                <a:latin typeface="#9Slide03 SVN-PF Din Text Pro C" panose="02000506020000020004" pitchFamily="2" charset="0"/>
                <a:ea typeface="Tahoma" panose="020B0604030504040204" pitchFamily="34" charset="0"/>
              </a:rPr>
              <a:t> </a:t>
            </a:r>
            <a:r>
              <a:rPr lang="en-US" sz="2400" dirty="0" err="1">
                <a:effectLst/>
                <a:latin typeface="#9Slide03 SVN-PF Din Text Pro C" panose="02000506020000020004" pitchFamily="2" charset="0"/>
                <a:ea typeface="Tahoma" panose="020B0604030504040204" pitchFamily="34" charset="0"/>
              </a:rPr>
              <a:t>Việt</a:t>
            </a:r>
            <a:r>
              <a:rPr lang="en-US" sz="2400" dirty="0">
                <a:effectLst/>
                <a:latin typeface="#9Slide03 SVN-PF Din Text Pro C" panose="02000506020000020004" pitchFamily="2" charset="0"/>
                <a:ea typeface="Tahoma" panose="020B0604030504040204" pitchFamily="34" charset="0"/>
              </a:rPr>
              <a:t> Nam</a:t>
            </a:r>
          </a:p>
        </p:txBody>
      </p:sp>
      <p:sp>
        <p:nvSpPr>
          <p:cNvPr id="17" name="TextBox 16">
            <a:extLst>
              <a:ext uri="{FF2B5EF4-FFF2-40B4-BE49-F238E27FC236}">
                <a16:creationId xmlns:a16="http://schemas.microsoft.com/office/drawing/2014/main" id="{73E97FE1-92AB-419D-B43E-EF801F1FDC57}"/>
              </a:ext>
            </a:extLst>
          </p:cNvPr>
          <p:cNvSpPr txBox="1"/>
          <p:nvPr/>
        </p:nvSpPr>
        <p:spPr>
          <a:xfrm>
            <a:off x="9016935" y="6231262"/>
            <a:ext cx="2855741" cy="461665"/>
          </a:xfrm>
          <a:prstGeom prst="rect">
            <a:avLst/>
          </a:prstGeom>
          <a:noFill/>
        </p:spPr>
        <p:txBody>
          <a:bodyPr wrap="square">
            <a:spAutoFit/>
          </a:bodyPr>
          <a:lstStyle/>
          <a:p>
            <a:r>
              <a:rPr lang="en-US" sz="2400" dirty="0" err="1">
                <a:effectLst/>
                <a:latin typeface="#9Slide03 SVN-PF Din Text Pro C" panose="02000506020000020004" pitchFamily="2" charset="0"/>
                <a:ea typeface="Tahoma" panose="020B0604030504040204" pitchFamily="34" charset="0"/>
              </a:rPr>
              <a:t>Bản</a:t>
            </a:r>
            <a:r>
              <a:rPr lang="en-US" sz="2400" dirty="0">
                <a:effectLst/>
                <a:latin typeface="#9Slide03 SVN-PF Din Text Pro C" panose="02000506020000020004" pitchFamily="2" charset="0"/>
                <a:ea typeface="Tahoma" panose="020B0604030504040204" pitchFamily="34" charset="0"/>
              </a:rPr>
              <a:t> </a:t>
            </a:r>
            <a:r>
              <a:rPr lang="en-US" sz="2400" dirty="0" err="1">
                <a:effectLst/>
                <a:latin typeface="#9Slide03 SVN-PF Din Text Pro C" panose="02000506020000020004" pitchFamily="2" charset="0"/>
                <a:ea typeface="Tahoma" panose="020B0604030504040204" pitchFamily="34" charset="0"/>
              </a:rPr>
              <a:t>đồ</a:t>
            </a:r>
            <a:r>
              <a:rPr lang="en-US" sz="2400" dirty="0">
                <a:effectLst/>
                <a:latin typeface="#9Slide03 SVN-PF Din Text Pro C" panose="02000506020000020004" pitchFamily="2" charset="0"/>
                <a:ea typeface="Tahoma" panose="020B0604030504040204" pitchFamily="34" charset="0"/>
              </a:rPr>
              <a:t> </a:t>
            </a:r>
            <a:r>
              <a:rPr lang="en-US" sz="2400" dirty="0" err="1">
                <a:effectLst/>
                <a:latin typeface="#9Slide03 SVN-PF Din Text Pro C" panose="02000506020000020004" pitchFamily="2" charset="0"/>
                <a:ea typeface="Tahoma" panose="020B0604030504040204" pitchFamily="34" charset="0"/>
              </a:rPr>
              <a:t>tự</a:t>
            </a:r>
            <a:r>
              <a:rPr lang="en-US" sz="2400" dirty="0">
                <a:effectLst/>
                <a:latin typeface="#9Slide03 SVN-PF Din Text Pro C" panose="02000506020000020004" pitchFamily="2" charset="0"/>
                <a:ea typeface="Tahoma" panose="020B0604030504040204" pitchFamily="34" charset="0"/>
              </a:rPr>
              <a:t> </a:t>
            </a:r>
            <a:r>
              <a:rPr lang="en-US" sz="2400" dirty="0" err="1">
                <a:effectLst/>
                <a:latin typeface="#9Slide03 SVN-PF Din Text Pro C" panose="02000506020000020004" pitchFamily="2" charset="0"/>
                <a:ea typeface="Tahoma" panose="020B0604030504040204" pitchFamily="34" charset="0"/>
              </a:rPr>
              <a:t>nhiên</a:t>
            </a:r>
            <a:r>
              <a:rPr lang="en-US" sz="2400" dirty="0">
                <a:effectLst/>
                <a:latin typeface="#9Slide03 SVN-PF Din Text Pro C" panose="02000506020000020004" pitchFamily="2" charset="0"/>
                <a:ea typeface="Tahoma" panose="020B0604030504040204" pitchFamily="34" charset="0"/>
              </a:rPr>
              <a:t> </a:t>
            </a:r>
            <a:r>
              <a:rPr lang="en-US" sz="2400" dirty="0" err="1">
                <a:effectLst/>
                <a:latin typeface="#9Slide03 SVN-PF Din Text Pro C" panose="02000506020000020004" pitchFamily="2" charset="0"/>
                <a:ea typeface="Tahoma" panose="020B0604030504040204" pitchFamily="34" charset="0"/>
              </a:rPr>
              <a:t>châu</a:t>
            </a:r>
            <a:r>
              <a:rPr lang="en-US" sz="2400" dirty="0">
                <a:effectLst/>
                <a:latin typeface="#9Slide03 SVN-PF Din Text Pro C" panose="02000506020000020004" pitchFamily="2" charset="0"/>
                <a:ea typeface="Tahoma" panose="020B0604030504040204" pitchFamily="34" charset="0"/>
              </a:rPr>
              <a:t> Phi</a:t>
            </a:r>
            <a:endParaRPr lang="en-US" sz="2400" dirty="0">
              <a:latin typeface="#9Slide03 SVN-PF Din Text Pro C" panose="02000506020000020004" pitchFamily="2" charset="0"/>
            </a:endParaRPr>
          </a:p>
        </p:txBody>
      </p:sp>
    </p:spTree>
    <p:extLst>
      <p:ext uri="{BB962C8B-B14F-4D97-AF65-F5344CB8AC3E}">
        <p14:creationId xmlns:p14="http://schemas.microsoft.com/office/powerpoint/2010/main" val="3240689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56ACAF3-F494-41BD-83A9-88ACEBA875B3}"/>
              </a:ext>
            </a:extLst>
          </p:cNvPr>
          <p:cNvSpPr/>
          <p:nvPr/>
        </p:nvSpPr>
        <p:spPr>
          <a:xfrm>
            <a:off x="2970824" y="107297"/>
            <a:ext cx="6865034" cy="1200329"/>
          </a:xfrm>
          <a:prstGeom prst="rect">
            <a:avLst/>
          </a:prstGeom>
          <a:solidFill>
            <a:schemeClr val="accent4">
              <a:lumMod val="40000"/>
              <a:lumOff val="60000"/>
            </a:schemeClr>
          </a:solidFill>
        </p:spPr>
        <p:txBody>
          <a:bodyPr wrap="square" lIns="91440" tIns="45720" rIns="91440" bIns="45720">
            <a:spAutoFit/>
          </a:bodyPr>
          <a:lstStyle/>
          <a:p>
            <a:pPr algn="ctr"/>
            <a:r>
              <a:rPr lang="en-US" sz="72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6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3 SVN-PF Din Text Pro C" panose="02000506020000020004" pitchFamily="2" charset="0"/>
              </a:rPr>
              <a:t>1. KHÁI NIỆM BẢN ĐỒ</a:t>
            </a:r>
            <a:endParaRPr lang="en-US" sz="80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4098" name="Picture 2" descr="Gps Icon - Location Icon, Transparent Png - 1212x837 (#2744086) PNG Image -  PngJoy">
            <a:extLst>
              <a:ext uri="{FF2B5EF4-FFF2-40B4-BE49-F238E27FC236}">
                <a16:creationId xmlns:a16="http://schemas.microsoft.com/office/drawing/2014/main" id="{2855D92A-86E6-4AF9-B78C-44ED3739F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2758" y="81727"/>
            <a:ext cx="1759228" cy="1215467"/>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Phim Hoạt Hình Fukei Áp Phích - Xe trên đường cao tốc png tải về - Miễn phí  trong suốt Cò png Tải về.">
            <a:extLst>
              <a:ext uri="{FF2B5EF4-FFF2-40B4-BE49-F238E27FC236}">
                <a16:creationId xmlns:a16="http://schemas.microsoft.com/office/drawing/2014/main" id="{06BF0F1B-34D9-4DEF-8EDD-D5EDE22C544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281" b="90000" l="10000" r="90000">
                        <a14:foregroundMark x1="67778" y1="8281" x2="67778" y2="8281"/>
                        <a14:foregroundMark x1="63556" y1="70313" x2="63556" y2="70313"/>
                        <a14:foregroundMark x1="41222" y1="22188" x2="41222" y2="22188"/>
                        <a14:foregroundMark x1="40778" y1="19375" x2="40778" y2="19375"/>
                        <a14:foregroundMark x1="36444" y1="25781" x2="39111" y2="17344"/>
                        <a14:foregroundMark x1="39111" y1="17344" x2="41778" y2="24688"/>
                        <a14:foregroundMark x1="41778" y1="24688" x2="41778" y2="25156"/>
                        <a14:foregroundMark x1="44000" y1="26094" x2="39889" y2="16406"/>
                        <a14:foregroundMark x1="50778" y1="38594" x2="56778" y2="28281"/>
                        <a14:foregroundMark x1="56778" y1="28281" x2="63000" y2="32500"/>
                        <a14:foregroundMark x1="63000" y1="32500" x2="63556" y2="33281"/>
                        <a14:foregroundMark x1="59667" y1="27656" x2="60889" y2="31094"/>
                        <a14:foregroundMark x1="20889" y1="32500" x2="25667" y2="23281"/>
                        <a14:foregroundMark x1="25667" y1="23281" x2="28556" y2="33750"/>
                        <a14:foregroundMark x1="28556" y1="33750" x2="28444" y2="33750"/>
                        <a14:foregroundMark x1="25333" y1="23906" x2="24889" y2="22656"/>
                        <a14:foregroundMark x1="39333" y1="18281" x2="40444" y2="16406"/>
                        <a14:foregroundMark x1="57667" y1="27500" x2="58667" y2="27656"/>
                      </a14:backgroundRemoval>
                    </a14:imgEffect>
                  </a14:imgLayer>
                </a14:imgProps>
              </a:ext>
              <a:ext uri="{28A0092B-C50C-407E-A947-70E740481C1C}">
                <a14:useLocalDpi xmlns:a14="http://schemas.microsoft.com/office/drawing/2010/main" val="0"/>
              </a:ext>
            </a:extLst>
          </a:blip>
          <a:srcRect l="9412" t="15029" r="13544" b="9096"/>
          <a:stretch/>
        </p:blipFill>
        <p:spPr bwMode="auto">
          <a:xfrm>
            <a:off x="90972" y="3286599"/>
            <a:ext cx="3673126" cy="257235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5BC15E6-021D-4DE4-9646-5EF757C3E279}"/>
              </a:ext>
            </a:extLst>
          </p:cNvPr>
          <p:cNvSpPr txBox="1"/>
          <p:nvPr/>
        </p:nvSpPr>
        <p:spPr>
          <a:xfrm>
            <a:off x="1200350" y="6001353"/>
            <a:ext cx="1864815" cy="523220"/>
          </a:xfrm>
          <a:prstGeom prst="rect">
            <a:avLst/>
          </a:prstGeom>
          <a:noFill/>
        </p:spPr>
        <p:txBody>
          <a:bodyPr wrap="square">
            <a:spAutoFit/>
          </a:bodyPr>
          <a:lstStyle/>
          <a:p>
            <a:r>
              <a:rPr lang="en-US" sz="2800" dirty="0" err="1">
                <a:solidFill>
                  <a:srgbClr val="002060"/>
                </a:solidFill>
                <a:latin typeface="#9Slide03 SVN-PF Din Text Pro C" panose="02000506020000020004" pitchFamily="2" charset="0"/>
                <a:ea typeface="Cambria" panose="02040503050406030204" pitchFamily="18" charset="0"/>
              </a:rPr>
              <a:t>T</a:t>
            </a:r>
            <a:r>
              <a:rPr lang="en-US" sz="2800" dirty="0" err="1">
                <a:solidFill>
                  <a:srgbClr val="002060"/>
                </a:solidFill>
                <a:effectLst/>
                <a:latin typeface="#9Slide03 SVN-PF Din Text Pro C" panose="02000506020000020004" pitchFamily="2" charset="0"/>
                <a:ea typeface="Cambria" panose="02040503050406030204" pitchFamily="18" charset="0"/>
              </a:rPr>
              <a:t>ìm</a:t>
            </a:r>
            <a:r>
              <a:rPr lang="en-US" sz="2800" dirty="0">
                <a:solidFill>
                  <a:srgbClr val="002060"/>
                </a:solidFill>
                <a:effectLst/>
                <a:latin typeface="#9Slide03 SVN-PF Din Text Pro C" panose="02000506020000020004" pitchFamily="2" charset="0"/>
                <a:ea typeface="Cambria" panose="02040503050406030204" pitchFamily="18" charset="0"/>
              </a:rPr>
              <a:t> </a:t>
            </a:r>
            <a:r>
              <a:rPr lang="en-US" sz="2800" dirty="0" err="1">
                <a:solidFill>
                  <a:srgbClr val="002060"/>
                </a:solidFill>
                <a:effectLst/>
                <a:latin typeface="#9Slide03 SVN-PF Din Text Pro C" panose="02000506020000020004" pitchFamily="2" charset="0"/>
                <a:ea typeface="Cambria" panose="02040503050406030204" pitchFamily="18" charset="0"/>
              </a:rPr>
              <a:t>đường</a:t>
            </a:r>
            <a:r>
              <a:rPr lang="en-US" sz="2800" dirty="0">
                <a:solidFill>
                  <a:srgbClr val="002060"/>
                </a:solidFill>
                <a:effectLst/>
                <a:latin typeface="#9Slide03 SVN-PF Din Text Pro C" panose="02000506020000020004" pitchFamily="2" charset="0"/>
                <a:ea typeface="Cambria" panose="02040503050406030204" pitchFamily="18" charset="0"/>
              </a:rPr>
              <a:t> </a:t>
            </a:r>
            <a:r>
              <a:rPr lang="en-US" sz="2800" dirty="0" err="1">
                <a:solidFill>
                  <a:srgbClr val="002060"/>
                </a:solidFill>
                <a:effectLst/>
                <a:latin typeface="#9Slide03 SVN-PF Din Text Pro C" panose="02000506020000020004" pitchFamily="2" charset="0"/>
                <a:ea typeface="Cambria" panose="02040503050406030204" pitchFamily="18" charset="0"/>
              </a:rPr>
              <a:t>đi</a:t>
            </a:r>
            <a:endParaRPr lang="en-US" sz="2800" dirty="0">
              <a:solidFill>
                <a:srgbClr val="002060"/>
              </a:solidFill>
              <a:latin typeface="#9Slide03 SVN-PF Din Text Pro C" panose="02000506020000020004" pitchFamily="2" charset="0"/>
            </a:endParaRPr>
          </a:p>
        </p:txBody>
      </p:sp>
      <p:grpSp>
        <p:nvGrpSpPr>
          <p:cNvPr id="5" name="Group 4">
            <a:extLst>
              <a:ext uri="{FF2B5EF4-FFF2-40B4-BE49-F238E27FC236}">
                <a16:creationId xmlns:a16="http://schemas.microsoft.com/office/drawing/2014/main" id="{CDE75F44-981D-45C7-A7D1-E3F2BA0803CD}"/>
              </a:ext>
            </a:extLst>
          </p:cNvPr>
          <p:cNvGrpSpPr/>
          <p:nvPr/>
        </p:nvGrpSpPr>
        <p:grpSpPr>
          <a:xfrm>
            <a:off x="7273480" y="3804376"/>
            <a:ext cx="4905081" cy="2102975"/>
            <a:chOff x="6187086" y="4639471"/>
            <a:chExt cx="6010196" cy="1909294"/>
          </a:xfrm>
        </p:grpSpPr>
        <p:pic>
          <p:nvPicPr>
            <p:cNvPr id="20" name="Picture 8" descr="Pin on Thiết kế">
              <a:extLst>
                <a:ext uri="{FF2B5EF4-FFF2-40B4-BE49-F238E27FC236}">
                  <a16:creationId xmlns:a16="http://schemas.microsoft.com/office/drawing/2014/main" id="{4A4BCA6F-9FED-401F-97D7-0BE1B2587D1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667" b="94667" l="625" r="97375">
                          <a14:foregroundMark x1="625" y1="38667" x2="625" y2="38667"/>
                          <a14:foregroundMark x1="3000" y1="40667" x2="3875" y2="42667"/>
                          <a14:foregroundMark x1="6250" y1="46333" x2="6250" y2="46333"/>
                          <a14:foregroundMark x1="7125" y1="48667" x2="7125" y2="48667"/>
                          <a14:foregroundMark x1="30875" y1="94000" x2="30875" y2="94000"/>
                          <a14:foregroundMark x1="31500" y1="94000" x2="35375" y2="93667"/>
                          <a14:foregroundMark x1="44500" y1="94000" x2="45750" y2="94000"/>
                          <a14:foregroundMark x1="52250" y1="90667" x2="54250" y2="90667"/>
                          <a14:foregroundMark x1="63500" y1="89000" x2="64000" y2="89000"/>
                          <a14:foregroundMark x1="65500" y1="87000" x2="67875" y2="85000"/>
                          <a14:foregroundMark x1="74625" y1="78333" x2="78000" y2="76000"/>
                          <a14:foregroundMark x1="80125" y1="72000" x2="81250" y2="71667"/>
                          <a14:foregroundMark x1="84250" y1="66000" x2="84250" y2="66000"/>
                          <a14:foregroundMark x1="86250" y1="60333" x2="86250" y2="60333"/>
                          <a14:foregroundMark x1="94500" y1="66333" x2="95250" y2="70667"/>
                          <a14:foregroundMark x1="96875" y1="79000" x2="96875" y2="80667"/>
                          <a14:foregroundMark x1="95375" y1="86333" x2="95375" y2="86333"/>
                          <a14:foregroundMark x1="92000" y1="89000" x2="87000" y2="90667"/>
                          <a14:foregroundMark x1="87000" y1="90333" x2="87000" y2="90333"/>
                          <a14:foregroundMark x1="1000" y1="33000" x2="1000" y2="33000"/>
                          <a14:foregroundMark x1="2750" y1="35000" x2="4250" y2="36333"/>
                          <a14:foregroundMark x1="4750" y1="36333" x2="4750" y2="36333"/>
                          <a14:foregroundMark x1="5625" y1="37333" x2="7125" y2="39667"/>
                          <a14:foregroundMark x1="7875" y1="40667" x2="7875" y2="40667"/>
                          <a14:foregroundMark x1="76000" y1="30000" x2="76625" y2="30000"/>
                          <a14:foregroundMark x1="77125" y1="27333" x2="77125" y2="27333"/>
                          <a14:foregroundMark x1="77500" y1="24333" x2="77500" y2="24333"/>
                          <a14:foregroundMark x1="77500" y1="23333" x2="77500" y2="23333"/>
                          <a14:foregroundMark x1="76250" y1="15333" x2="75875" y2="12000"/>
                          <a14:foregroundMark x1="75875" y1="10000" x2="75875" y2="8667"/>
                          <a14:foregroundMark x1="75875" y1="5667" x2="75875" y2="5667"/>
                          <a14:foregroundMark x1="84625" y1="36333" x2="85000" y2="34333"/>
                          <a14:foregroundMark x1="87500" y1="26333" x2="88000" y2="26667"/>
                          <a14:foregroundMark x1="94500" y1="31667" x2="95000" y2="30000"/>
                          <a14:foregroundMark x1="96000" y1="27333" x2="96000" y2="27333"/>
                          <a14:foregroundMark x1="97375" y1="28333" x2="97375" y2="28333"/>
                          <a14:foregroundMark x1="10750" y1="23000" x2="10750" y2="23000"/>
                          <a14:foregroundMark x1="10750" y1="22333" x2="11750" y2="20667"/>
                          <a14:foregroundMark x1="18000" y1="85000" x2="17625" y2="88333"/>
                          <a14:foregroundMark x1="16625" y1="93667" x2="15875" y2="94667"/>
                          <a14:backgroundMark x1="1000" y1="75000" x2="1500" y2="75000"/>
                          <a14:backgroundMark x1="2750" y1="74667" x2="4000" y2="75000"/>
                          <a14:backgroundMark x1="4250" y1="75000" x2="4250" y2="75000"/>
                          <a14:backgroundMark x1="4375" y1="76333" x2="4375" y2="76333"/>
                          <a14:backgroundMark x1="5500" y1="80333" x2="5500" y2="80333"/>
                          <a14:backgroundMark x1="5500" y1="81333" x2="5500" y2="81333"/>
                          <a14:backgroundMark x1="5500" y1="82333" x2="5500" y2="82333"/>
                          <a14:backgroundMark x1="2250" y1="74000" x2="2250" y2="74000"/>
                          <a14:backgroundMark x1="2500" y1="74667" x2="2500" y2="74667"/>
                          <a14:backgroundMark x1="0" y1="43333" x2="0" y2="43333"/>
                          <a14:backgroundMark x1="0" y1="43333" x2="500" y2="44333"/>
                          <a14:backgroundMark x1="1375" y1="48667" x2="1375" y2="48667"/>
                          <a14:backgroundMark x1="1500" y1="49333" x2="1500" y2="49333"/>
                          <a14:backgroundMark x1="3500" y1="53667" x2="3500" y2="53667"/>
                          <a14:backgroundMark x1="4250" y1="54333" x2="4250" y2="54333"/>
                          <a14:backgroundMark x1="4375" y1="54333" x2="4375" y2="54333"/>
                          <a14:backgroundMark x1="4375" y1="54333" x2="4375" y2="54333"/>
                          <a14:backgroundMark x1="3000" y1="51667" x2="3000" y2="51667"/>
                          <a14:backgroundMark x1="5375" y1="56333" x2="5375" y2="56333"/>
                          <a14:backgroundMark x1="5375" y1="56333" x2="5375" y2="56333"/>
                          <a14:backgroundMark x1="1250" y1="76000" x2="1250" y2="76000"/>
                          <a14:backgroundMark x1="2125" y1="79667" x2="3375" y2="80333"/>
                          <a14:backgroundMark x1="3500" y1="80333" x2="3500" y2="80333"/>
                          <a14:backgroundMark x1="3875" y1="80667" x2="5500" y2="80667"/>
                          <a14:backgroundMark x1="6625" y1="73667" x2="6625" y2="73667"/>
                        </a14:backgroundRemoval>
                      </a14:imgEffect>
                    </a14:imgLayer>
                  </a14:imgProps>
                </a:ext>
                <a:ext uri="{28A0092B-C50C-407E-A947-70E740481C1C}">
                  <a14:useLocalDpi xmlns:a14="http://schemas.microsoft.com/office/drawing/2010/main" val="0"/>
                </a:ext>
              </a:extLst>
            </a:blip>
            <a:srcRect/>
            <a:stretch>
              <a:fillRect/>
            </a:stretch>
          </p:blipFill>
          <p:spPr bwMode="auto">
            <a:xfrm>
              <a:off x="8192617" y="5818651"/>
              <a:ext cx="3286482" cy="72161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ED10336D-4849-4AED-9174-A10B0EC7643F}"/>
                </a:ext>
              </a:extLst>
            </p:cNvPr>
            <p:cNvGrpSpPr/>
            <p:nvPr/>
          </p:nvGrpSpPr>
          <p:grpSpPr>
            <a:xfrm>
              <a:off x="6187086" y="4639471"/>
              <a:ext cx="6010196" cy="1909294"/>
              <a:chOff x="6181804" y="4947210"/>
              <a:chExt cx="6010196" cy="1909294"/>
            </a:xfrm>
          </p:grpSpPr>
          <p:pic>
            <p:nvPicPr>
              <p:cNvPr id="21" name="Picture 20">
                <a:extLst>
                  <a:ext uri="{FF2B5EF4-FFF2-40B4-BE49-F238E27FC236}">
                    <a16:creationId xmlns:a16="http://schemas.microsoft.com/office/drawing/2014/main" id="{6BDFBF5E-126C-41EC-BC71-2B0F5999DFA5}"/>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8167" l="1250" r="90000">
                            <a14:foregroundMark x1="1333" y1="62833" x2="1333" y2="62833"/>
                            <a14:foregroundMark x1="6000" y1="46583" x2="6000" y2="46583"/>
                            <a14:foregroundMark x1="5750" y1="42083" x2="5750" y2="42083"/>
                            <a14:foregroundMark x1="8333" y1="97167" x2="8333" y2="97167"/>
                            <a14:foregroundMark x1="10833" y1="98167" x2="10833" y2="98167"/>
                            <a14:foregroundMark x1="23083" y1="94583" x2="23083" y2="94583"/>
                            <a14:foregroundMark x1="25833" y1="92250" x2="28583" y2="90333"/>
                            <a14:foregroundMark x1="65250" y1="79583" x2="65250" y2="79583"/>
                            <a14:foregroundMark x1="63333" y1="80000" x2="61250" y2="79750"/>
                          </a14:backgroundRemoval>
                        </a14:imgEffect>
                      </a14:imgLayer>
                    </a14:imgProps>
                  </a:ext>
                </a:extLst>
              </a:blip>
              <a:srcRect t="23018" r="9154"/>
              <a:stretch/>
            </p:blipFill>
            <p:spPr>
              <a:xfrm flipH="1">
                <a:off x="8875699" y="5050971"/>
                <a:ext cx="3316301" cy="1805533"/>
              </a:xfrm>
              <a:prstGeom prst="rect">
                <a:avLst/>
              </a:prstGeom>
            </p:spPr>
          </p:pic>
          <p:pic>
            <p:nvPicPr>
              <p:cNvPr id="22" name="Picture 2" descr="Mountain Cartoon">
                <a:extLst>
                  <a:ext uri="{FF2B5EF4-FFF2-40B4-BE49-F238E27FC236}">
                    <a16:creationId xmlns:a16="http://schemas.microsoft.com/office/drawing/2014/main" id="{5304FFB6-FFDD-4DBC-AAB3-6F15BB959D43}"/>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3556" r="96778">
                            <a14:foregroundMark x1="22889" y1="42000" x2="22889" y2="42000"/>
                            <a14:foregroundMark x1="21222" y1="33778" x2="21222" y2="33778"/>
                            <a14:foregroundMark x1="11778" y1="46333" x2="11778" y2="46333"/>
                            <a14:foregroundMark x1="7222" y1="43889" x2="7222" y2="43889"/>
                            <a14:foregroundMark x1="4778" y1="41778" x2="4778" y2="41778"/>
                            <a14:foregroundMark x1="6222" y1="41333" x2="6222" y2="41333"/>
                            <a14:foregroundMark x1="15444" y1="43667" x2="15444" y2="43667"/>
                            <a14:foregroundMark x1="13556" y1="46111" x2="13556" y2="46111"/>
                            <a14:foregroundMark x1="9667" y1="52667" x2="13222" y2="52889"/>
                            <a14:foregroundMark x1="17111" y1="52889" x2="17111" y2="52889"/>
                            <a14:foregroundMark x1="18333" y1="52111" x2="18333" y2="52111"/>
                            <a14:foregroundMark x1="18333" y1="52111" x2="19778" y2="51667"/>
                            <a14:foregroundMark x1="20556" y1="51444" x2="20556" y2="51444"/>
                            <a14:foregroundMark x1="25111" y1="51444" x2="25111" y2="51444"/>
                            <a14:foregroundMark x1="50000" y1="43444" x2="49222" y2="41778"/>
                            <a14:foregroundMark x1="47333" y1="36667" x2="48778" y2="36667"/>
                            <a14:foregroundMark x1="56667" y1="38889" x2="56667" y2="38889"/>
                            <a14:foregroundMark x1="52889" y1="39111" x2="52889" y2="39111"/>
                            <a14:foregroundMark x1="52889" y1="39111" x2="52889" y2="39111"/>
                            <a14:foregroundMark x1="49444" y1="40778" x2="49444" y2="40778"/>
                            <a14:foregroundMark x1="42444" y1="43000" x2="42444" y2="43000"/>
                            <a14:foregroundMark x1="42000" y1="42778" x2="42000" y2="42778"/>
                            <a14:foregroundMark x1="94333" y1="55000" x2="94333" y2="55000"/>
                            <a14:foregroundMark x1="96556" y1="53333" x2="96778" y2="52667"/>
                            <a14:foregroundMark x1="71667" y1="52333" x2="72444" y2="52889"/>
                            <a14:foregroundMark x1="47556" y1="52889" x2="47556" y2="52889"/>
                            <a14:foregroundMark x1="50667" y1="50889" x2="50667" y2="50889"/>
                            <a14:foregroundMark x1="19556" y1="40778" x2="19556" y2="40778"/>
                            <a14:foregroundMark x1="18778" y1="37444" x2="18778" y2="37444"/>
                            <a14:foregroundMark x1="18556" y1="37222" x2="18556" y2="37222"/>
                            <a14:foregroundMark x1="9667" y1="40333" x2="9667" y2="40333"/>
                            <a14:foregroundMark x1="9111" y1="38889" x2="9111" y2="38889"/>
                            <a14:foregroundMark x1="3556" y1="46333" x2="3556" y2="46333"/>
                          </a14:backgroundRemoval>
                        </a14:imgEffect>
                      </a14:imgLayer>
                    </a14:imgProps>
                  </a:ext>
                  <a:ext uri="{28A0092B-C50C-407E-A947-70E740481C1C}">
                    <a14:useLocalDpi xmlns:a14="http://schemas.microsoft.com/office/drawing/2010/main" val="0"/>
                  </a:ext>
                </a:extLst>
              </a:blip>
              <a:srcRect l="36476" t="24226" b="41843"/>
              <a:stretch/>
            </p:blipFill>
            <p:spPr bwMode="auto">
              <a:xfrm>
                <a:off x="6181804" y="5294758"/>
                <a:ext cx="2087829" cy="111517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Vẽ Tay Cây Xanh Vector Hình ảnh | Định dạng hình ảnh PSD 401158244|  vn.lovepik.com">
                <a:extLst>
                  <a:ext uri="{FF2B5EF4-FFF2-40B4-BE49-F238E27FC236}">
                    <a16:creationId xmlns:a16="http://schemas.microsoft.com/office/drawing/2014/main" id="{53C322B2-D517-4F43-A44C-21AA478B9CD4}"/>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6163" b="96163" l="4070" r="94651">
                            <a14:foregroundMark x1="56395" y1="93721" x2="56395" y2="93721"/>
                            <a14:foregroundMark x1="61047" y1="96163" x2="61047" y2="96163"/>
                            <a14:foregroundMark x1="6628" y1="39767" x2="6628" y2="39767"/>
                            <a14:foregroundMark x1="4070" y1="42791" x2="4070" y2="42791"/>
                            <a14:foregroundMark x1="6512" y1="42209" x2="6512" y2="42209"/>
                            <a14:foregroundMark x1="44070" y1="8140" x2="44070" y2="8140"/>
                            <a14:foregroundMark x1="44070" y1="8140" x2="44651" y2="8140"/>
                            <a14:foregroundMark x1="44651" y1="8140" x2="44651" y2="8140"/>
                            <a14:foregroundMark x1="50233" y1="7907" x2="51512" y2="8140"/>
                            <a14:foregroundMark x1="52093" y1="8372" x2="52093" y2="8372"/>
                            <a14:foregroundMark x1="51860" y1="7558" x2="51860" y2="7558"/>
                            <a14:foregroundMark x1="51512" y1="6977" x2="52674" y2="6395"/>
                            <a14:foregroundMark x1="55465" y1="6163" x2="55465" y2="6163"/>
                            <a14:foregroundMark x1="94651" y1="30000" x2="93488" y2="30465"/>
                            <a14:foregroundMark x1="92093" y1="32209" x2="92093" y2="32209"/>
                            <a14:foregroundMark x1="90116" y1="30233" x2="90116" y2="30233"/>
                            <a14:foregroundMark x1="92442" y1="29070" x2="92442" y2="29070"/>
                            <a14:foregroundMark x1="93605" y1="30698" x2="93605" y2="30698"/>
                            <a14:foregroundMark x1="93605" y1="30814" x2="93023" y2="29419"/>
                            <a14:foregroundMark x1="92209" y1="29884" x2="92209" y2="29884"/>
                          </a14:backgroundRemoval>
                        </a14:imgEffect>
                      </a14:imgLayer>
                    </a14:imgProps>
                  </a:ext>
                  <a:ext uri="{28A0092B-C50C-407E-A947-70E740481C1C}">
                    <a14:useLocalDpi xmlns:a14="http://schemas.microsoft.com/office/drawing/2010/main" val="0"/>
                  </a:ext>
                </a:extLst>
              </a:blip>
              <a:srcRect l="2427" r="4058"/>
              <a:stretch/>
            </p:blipFill>
            <p:spPr bwMode="auto">
              <a:xfrm flipH="1">
                <a:off x="7463141" y="4947210"/>
                <a:ext cx="1388749" cy="190929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1" name="TextBox 30">
            <a:extLst>
              <a:ext uri="{FF2B5EF4-FFF2-40B4-BE49-F238E27FC236}">
                <a16:creationId xmlns:a16="http://schemas.microsoft.com/office/drawing/2014/main" id="{14A1FFAE-C073-444D-B46C-A75ED4F92705}"/>
              </a:ext>
            </a:extLst>
          </p:cNvPr>
          <p:cNvSpPr txBox="1"/>
          <p:nvPr/>
        </p:nvSpPr>
        <p:spPr>
          <a:xfrm>
            <a:off x="8584797" y="6001353"/>
            <a:ext cx="3607203" cy="523220"/>
          </a:xfrm>
          <a:prstGeom prst="rect">
            <a:avLst/>
          </a:prstGeom>
          <a:noFill/>
        </p:spPr>
        <p:txBody>
          <a:bodyPr wrap="square">
            <a:spAutoFit/>
          </a:bodyPr>
          <a:lstStyle/>
          <a:p>
            <a:r>
              <a:rPr lang="en-US" sz="2800" dirty="0" err="1">
                <a:solidFill>
                  <a:srgbClr val="002060"/>
                </a:solidFill>
                <a:effectLst/>
                <a:latin typeface="#9Slide03 SVN-PF Din Text Pro C" panose="02000506020000020004" pitchFamily="2" charset="0"/>
                <a:ea typeface="Cambria" panose="02040503050406030204" pitchFamily="18" charset="0"/>
              </a:rPr>
              <a:t>Biết</a:t>
            </a:r>
            <a:r>
              <a:rPr lang="en-US" sz="2800" dirty="0">
                <a:solidFill>
                  <a:srgbClr val="002060"/>
                </a:solidFill>
                <a:effectLst/>
                <a:latin typeface="#9Slide03 SVN-PF Din Text Pro C" panose="02000506020000020004" pitchFamily="2" charset="0"/>
                <a:ea typeface="Cambria" panose="02040503050406030204" pitchFamily="18" charset="0"/>
              </a:rPr>
              <a:t> </a:t>
            </a:r>
            <a:r>
              <a:rPr lang="en-US" sz="2800" dirty="0" err="1">
                <a:solidFill>
                  <a:srgbClr val="002060"/>
                </a:solidFill>
                <a:effectLst/>
                <a:latin typeface="#9Slide03 SVN-PF Din Text Pro C" panose="02000506020000020004" pitchFamily="2" charset="0"/>
                <a:ea typeface="Cambria" panose="02040503050406030204" pitchFamily="18" charset="0"/>
              </a:rPr>
              <a:t>được</a:t>
            </a:r>
            <a:r>
              <a:rPr lang="en-US" sz="2800" dirty="0">
                <a:solidFill>
                  <a:srgbClr val="002060"/>
                </a:solidFill>
                <a:effectLst/>
                <a:latin typeface="#9Slide03 SVN-PF Din Text Pro C" panose="02000506020000020004" pitchFamily="2" charset="0"/>
                <a:ea typeface="Cambria" panose="02040503050406030204" pitchFamily="18" charset="0"/>
              </a:rPr>
              <a:t> </a:t>
            </a:r>
            <a:r>
              <a:rPr lang="en-US" sz="2800" dirty="0" err="1">
                <a:solidFill>
                  <a:srgbClr val="002060"/>
                </a:solidFill>
                <a:effectLst/>
                <a:latin typeface="#9Slide03 SVN-PF Din Text Pro C" panose="02000506020000020004" pitchFamily="2" charset="0"/>
                <a:ea typeface="Cambria" panose="02040503050406030204" pitchFamily="18" charset="0"/>
              </a:rPr>
              <a:t>đặc</a:t>
            </a:r>
            <a:r>
              <a:rPr lang="en-US" sz="2800" dirty="0">
                <a:solidFill>
                  <a:srgbClr val="002060"/>
                </a:solidFill>
                <a:effectLst/>
                <a:latin typeface="#9Slide03 SVN-PF Din Text Pro C" panose="02000506020000020004" pitchFamily="2" charset="0"/>
                <a:ea typeface="Cambria" panose="02040503050406030204" pitchFamily="18" charset="0"/>
              </a:rPr>
              <a:t> </a:t>
            </a:r>
            <a:r>
              <a:rPr lang="en-US" sz="2800" dirty="0" err="1">
                <a:solidFill>
                  <a:srgbClr val="002060"/>
                </a:solidFill>
                <a:effectLst/>
                <a:latin typeface="#9Slide03 SVN-PF Din Text Pro C" panose="02000506020000020004" pitchFamily="2" charset="0"/>
                <a:ea typeface="Cambria" panose="02040503050406030204" pitchFamily="18" charset="0"/>
              </a:rPr>
              <a:t>điểm</a:t>
            </a:r>
            <a:r>
              <a:rPr lang="en-US" sz="2800" dirty="0">
                <a:solidFill>
                  <a:srgbClr val="002060"/>
                </a:solidFill>
                <a:effectLst/>
                <a:latin typeface="#9Slide03 SVN-PF Din Text Pro C" panose="02000506020000020004" pitchFamily="2" charset="0"/>
                <a:ea typeface="Cambria" panose="02040503050406030204" pitchFamily="18" charset="0"/>
              </a:rPr>
              <a:t> </a:t>
            </a:r>
            <a:r>
              <a:rPr lang="en-US" sz="2800" dirty="0" err="1">
                <a:solidFill>
                  <a:srgbClr val="002060"/>
                </a:solidFill>
                <a:effectLst/>
                <a:latin typeface="#9Slide03 SVN-PF Din Text Pro C" panose="02000506020000020004" pitchFamily="2" charset="0"/>
                <a:ea typeface="Cambria" panose="02040503050406030204" pitchFamily="18" charset="0"/>
              </a:rPr>
              <a:t>địa</a:t>
            </a:r>
            <a:r>
              <a:rPr lang="en-US" sz="2800" dirty="0">
                <a:solidFill>
                  <a:srgbClr val="002060"/>
                </a:solidFill>
                <a:effectLst/>
                <a:latin typeface="#9Slide03 SVN-PF Din Text Pro C" panose="02000506020000020004" pitchFamily="2" charset="0"/>
                <a:ea typeface="Cambria" panose="02040503050406030204" pitchFamily="18" charset="0"/>
              </a:rPr>
              <a:t> </a:t>
            </a:r>
            <a:r>
              <a:rPr lang="en-US" sz="2800" dirty="0" err="1">
                <a:solidFill>
                  <a:srgbClr val="002060"/>
                </a:solidFill>
                <a:effectLst/>
                <a:latin typeface="#9Slide03 SVN-PF Din Text Pro C" panose="02000506020000020004" pitchFamily="2" charset="0"/>
                <a:ea typeface="Cambria" panose="02040503050406030204" pitchFamily="18" charset="0"/>
              </a:rPr>
              <a:t>hình</a:t>
            </a:r>
            <a:endParaRPr lang="en-US" sz="2800" dirty="0">
              <a:solidFill>
                <a:srgbClr val="002060"/>
              </a:solidFill>
              <a:latin typeface="#9Slide03 SVN-PF Din Text Pro C" panose="02000506020000020004" pitchFamily="2" charset="0"/>
            </a:endParaRPr>
          </a:p>
        </p:txBody>
      </p:sp>
      <p:pic>
        <p:nvPicPr>
          <p:cNvPr id="6148" name="Picture 4" descr="Địa lý Trắc nghiệm - Tải file apk ứng dụng geography miễn phí | Linhlux -  Tải về apk, ứng dụng, hướng dẫn, tài liệu phần mềm miễn phí cho Android.">
            <a:extLst>
              <a:ext uri="{FF2B5EF4-FFF2-40B4-BE49-F238E27FC236}">
                <a16:creationId xmlns:a16="http://schemas.microsoft.com/office/drawing/2014/main" id="{E30A9E90-F81B-44D3-90D8-DC80EE5982C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122374" y="3218782"/>
            <a:ext cx="2832950" cy="283295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4D95DD8A-1296-4E5E-B0AA-C15D6C9491F5}"/>
              </a:ext>
            </a:extLst>
          </p:cNvPr>
          <p:cNvSpPr txBox="1"/>
          <p:nvPr/>
        </p:nvSpPr>
        <p:spPr>
          <a:xfrm>
            <a:off x="4639273" y="6001353"/>
            <a:ext cx="1864815" cy="523220"/>
          </a:xfrm>
          <a:prstGeom prst="rect">
            <a:avLst/>
          </a:prstGeom>
          <a:noFill/>
        </p:spPr>
        <p:txBody>
          <a:bodyPr wrap="square">
            <a:spAutoFit/>
          </a:bodyPr>
          <a:lstStyle/>
          <a:p>
            <a:r>
              <a:rPr lang="en-US" sz="2800" dirty="0" err="1">
                <a:solidFill>
                  <a:srgbClr val="002060"/>
                </a:solidFill>
                <a:effectLst/>
                <a:latin typeface="#9Slide03 SVN-PF Din Text Pro C" panose="02000506020000020004" pitchFamily="2" charset="0"/>
                <a:ea typeface="Cambria" panose="02040503050406030204" pitchFamily="18" charset="0"/>
              </a:rPr>
              <a:t>Xác</a:t>
            </a:r>
            <a:r>
              <a:rPr lang="en-US" sz="2800" dirty="0">
                <a:solidFill>
                  <a:srgbClr val="002060"/>
                </a:solidFill>
                <a:effectLst/>
                <a:latin typeface="#9Slide03 SVN-PF Din Text Pro C" panose="02000506020000020004" pitchFamily="2" charset="0"/>
                <a:ea typeface="Cambria" panose="02040503050406030204" pitchFamily="18" charset="0"/>
              </a:rPr>
              <a:t> </a:t>
            </a:r>
            <a:r>
              <a:rPr lang="en-US" sz="2800" dirty="0" err="1">
                <a:solidFill>
                  <a:srgbClr val="002060"/>
                </a:solidFill>
                <a:effectLst/>
                <a:latin typeface="#9Slide03 SVN-PF Din Text Pro C" panose="02000506020000020004" pitchFamily="2" charset="0"/>
                <a:ea typeface="Cambria" panose="02040503050406030204" pitchFamily="18" charset="0"/>
              </a:rPr>
              <a:t>định</a:t>
            </a:r>
            <a:r>
              <a:rPr lang="en-US" sz="2800" dirty="0">
                <a:solidFill>
                  <a:srgbClr val="002060"/>
                </a:solidFill>
                <a:effectLst/>
                <a:latin typeface="#9Slide03 SVN-PF Din Text Pro C" panose="02000506020000020004" pitchFamily="2" charset="0"/>
                <a:ea typeface="Cambria" panose="02040503050406030204" pitchFamily="18" charset="0"/>
              </a:rPr>
              <a:t> </a:t>
            </a:r>
            <a:r>
              <a:rPr lang="en-US" sz="2800" dirty="0" err="1">
                <a:solidFill>
                  <a:srgbClr val="002060"/>
                </a:solidFill>
                <a:effectLst/>
                <a:latin typeface="#9Slide03 SVN-PF Din Text Pro C" panose="02000506020000020004" pitchFamily="2" charset="0"/>
                <a:ea typeface="Cambria" panose="02040503050406030204" pitchFamily="18" charset="0"/>
              </a:rPr>
              <a:t>vị</a:t>
            </a:r>
            <a:r>
              <a:rPr lang="en-US" sz="2800" dirty="0">
                <a:solidFill>
                  <a:srgbClr val="002060"/>
                </a:solidFill>
                <a:effectLst/>
                <a:latin typeface="#9Slide03 SVN-PF Din Text Pro C" panose="02000506020000020004" pitchFamily="2" charset="0"/>
                <a:ea typeface="Cambria" panose="02040503050406030204" pitchFamily="18" charset="0"/>
              </a:rPr>
              <a:t> </a:t>
            </a:r>
            <a:r>
              <a:rPr lang="en-US" sz="2800" dirty="0" err="1">
                <a:solidFill>
                  <a:srgbClr val="002060"/>
                </a:solidFill>
                <a:effectLst/>
                <a:latin typeface="#9Slide03 SVN-PF Din Text Pro C" panose="02000506020000020004" pitchFamily="2" charset="0"/>
                <a:ea typeface="Cambria" panose="02040503050406030204" pitchFamily="18" charset="0"/>
              </a:rPr>
              <a:t>trí</a:t>
            </a:r>
            <a:endParaRPr lang="en-US" sz="2800" dirty="0">
              <a:solidFill>
                <a:srgbClr val="002060"/>
              </a:solidFill>
              <a:latin typeface="#9Slide03 SVN-PF Din Text Pro C" panose="02000506020000020004" pitchFamily="2" charset="0"/>
            </a:endParaRPr>
          </a:p>
        </p:txBody>
      </p:sp>
      <p:sp>
        <p:nvSpPr>
          <p:cNvPr id="6" name="Rectangle 5">
            <a:extLst>
              <a:ext uri="{FF2B5EF4-FFF2-40B4-BE49-F238E27FC236}">
                <a16:creationId xmlns:a16="http://schemas.microsoft.com/office/drawing/2014/main" id="{4142CBBD-E7E2-48BE-91B2-6D5B3C9403DC}"/>
              </a:ext>
            </a:extLst>
          </p:cNvPr>
          <p:cNvSpPr/>
          <p:nvPr/>
        </p:nvSpPr>
        <p:spPr>
          <a:xfrm>
            <a:off x="2686213" y="1518569"/>
            <a:ext cx="8419719" cy="117381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AE7CB17F-EDCD-4CB5-A422-BDDE10FAF666}"/>
              </a:ext>
            </a:extLst>
          </p:cNvPr>
          <p:cNvSpPr txBox="1"/>
          <p:nvPr/>
        </p:nvSpPr>
        <p:spPr>
          <a:xfrm>
            <a:off x="3526146" y="1493991"/>
            <a:ext cx="6725193" cy="1134285"/>
          </a:xfrm>
          <a:prstGeom prst="rect">
            <a:avLst/>
          </a:prstGeom>
          <a:noFill/>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3200" dirty="0">
                <a:latin typeface="#9Slide03 SVN-PF Din Text Pro C" panose="02000506020000020004" pitchFamily="2" charset="0"/>
              </a:rPr>
              <a:t> Quan </a:t>
            </a:r>
            <a:r>
              <a:rPr lang="en-US" altLang="en-US" sz="3200" dirty="0" err="1">
                <a:latin typeface="#9Slide03 SVN-PF Din Text Pro C" panose="02000506020000020004" pitchFamily="2" charset="0"/>
              </a:rPr>
              <a:t>sát</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các</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hình</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vẽ</a:t>
            </a:r>
            <a:r>
              <a:rPr lang="en-US" altLang="en-US" sz="3200" dirty="0">
                <a:latin typeface="#9Slide03 SVN-PF Din Text Pro C" panose="02000506020000020004" pitchFamily="2" charset="0"/>
              </a:rPr>
              <a:t>, icon </a:t>
            </a:r>
            <a:r>
              <a:rPr lang="en-US" altLang="en-US" sz="3200" dirty="0" err="1">
                <a:latin typeface="#9Slide03 SVN-PF Din Text Pro C" panose="02000506020000020004" pitchFamily="2" charset="0"/>
              </a:rPr>
              <a:t>sau</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nêu</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một</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số</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ví</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dụ</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cụ</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thể</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về</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vai</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trò</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của</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bản</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đồ</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trong</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học</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tập</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và</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đời</a:t>
            </a:r>
            <a:r>
              <a:rPr lang="en-US" altLang="en-US" sz="3200" dirty="0">
                <a:latin typeface="#9Slide03 SVN-PF Din Text Pro C" panose="02000506020000020004" pitchFamily="2" charset="0"/>
              </a:rPr>
              <a:t> </a:t>
            </a:r>
            <a:r>
              <a:rPr lang="en-US" altLang="en-US" sz="3200" dirty="0" err="1">
                <a:latin typeface="#9Slide03 SVN-PF Din Text Pro C" panose="02000506020000020004" pitchFamily="2" charset="0"/>
              </a:rPr>
              <a:t>sống</a:t>
            </a:r>
            <a:r>
              <a:rPr lang="en-US" altLang="en-US" sz="3200" dirty="0">
                <a:latin typeface="#9Slide03 SVN-PF Din Text Pro C" panose="02000506020000020004" pitchFamily="2" charset="0"/>
              </a:rPr>
              <a:t>?</a:t>
            </a:r>
          </a:p>
        </p:txBody>
      </p:sp>
      <p:sp>
        <p:nvSpPr>
          <p:cNvPr id="35" name="Flowchart: Terminator 34">
            <a:extLst>
              <a:ext uri="{FF2B5EF4-FFF2-40B4-BE49-F238E27FC236}">
                <a16:creationId xmlns:a16="http://schemas.microsoft.com/office/drawing/2014/main" id="{DB64D109-9162-4ECC-B4F8-02F5D579E69B}"/>
              </a:ext>
            </a:extLst>
          </p:cNvPr>
          <p:cNvSpPr/>
          <p:nvPr/>
        </p:nvSpPr>
        <p:spPr>
          <a:xfrm>
            <a:off x="1239488" y="1493991"/>
            <a:ext cx="2152036" cy="1215467"/>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9Slide03 SVN-PF Din Text Pro C" panose="02000506020000020004" pitchFamily="2" charset="0"/>
              </a:rPr>
              <a:t>Nhiệm</a:t>
            </a:r>
            <a:r>
              <a:rPr lang="en-US" sz="4000" b="1" dirty="0">
                <a:latin typeface="#9Slide03 SVN-PF Din Text Pro C" panose="02000506020000020004" pitchFamily="2" charset="0"/>
              </a:rPr>
              <a:t> </a:t>
            </a:r>
            <a:r>
              <a:rPr lang="en-US" sz="4000" b="1" dirty="0" err="1">
                <a:latin typeface="#9Slide03 SVN-PF Din Text Pro C" panose="02000506020000020004" pitchFamily="2" charset="0"/>
              </a:rPr>
              <a:t>vụ</a:t>
            </a:r>
            <a:r>
              <a:rPr lang="en-US" sz="4000" b="1" dirty="0">
                <a:latin typeface="#9Slide03 SVN-PF Din Text Pro C" panose="02000506020000020004" pitchFamily="2" charset="0"/>
              </a:rPr>
              <a:t>:</a:t>
            </a:r>
          </a:p>
        </p:txBody>
      </p:sp>
      <p:pic>
        <p:nvPicPr>
          <p:cNvPr id="36" name="Picture 2" descr="Du học sinh có nên về nước trong dịch Covid19 - GLC Edu">
            <a:extLst>
              <a:ext uri="{FF2B5EF4-FFF2-40B4-BE49-F238E27FC236}">
                <a16:creationId xmlns:a16="http://schemas.microsoft.com/office/drawing/2014/main" id="{21401FD8-AF86-42B7-AA80-93AD50E349FF}"/>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1500" b="95667" l="9947" r="89876">
                        <a14:foregroundMark x1="85080" y1="91333" x2="85080" y2="91333"/>
                        <a14:foregroundMark x1="73179" y1="99833" x2="20249" y2="95333"/>
                        <a14:foregroundMark x1="20249" y1="95333" x2="35346" y2="89833"/>
                        <a14:foregroundMark x1="35346" y1="89833" x2="37300" y2="90167"/>
                        <a14:foregroundMark x1="40675" y1="91167" x2="56128" y2="88333"/>
                        <a14:foregroundMark x1="56128" y1="88333" x2="67140" y2="90667"/>
                        <a14:foregroundMark x1="67140" y1="90667" x2="52575" y2="87833"/>
                        <a14:foregroundMark x1="52575" y1="87833" x2="67496" y2="91167"/>
                        <a14:foregroundMark x1="67496" y1="91167" x2="60391" y2="95667"/>
                        <a14:foregroundMark x1="55595" y1="7667" x2="55595" y2="7667"/>
                        <a14:foregroundMark x1="85613" y1="4500" x2="85613" y2="4500"/>
                        <a14:foregroundMark x1="75311" y1="19000" x2="75311" y2="19000"/>
                        <a14:foregroundMark x1="76199" y1="1500" x2="76199" y2="1500"/>
                      </a14:backgroundRemoval>
                    </a14:imgEffect>
                  </a14:imgLayer>
                </a14:imgProps>
              </a:ext>
              <a:ext uri="{28A0092B-C50C-407E-A947-70E740481C1C}">
                <a14:useLocalDpi xmlns:a14="http://schemas.microsoft.com/office/drawing/2010/main" val="0"/>
              </a:ext>
            </a:extLst>
          </a:blip>
          <a:srcRect/>
          <a:stretch>
            <a:fillRect/>
          </a:stretch>
        </p:blipFill>
        <p:spPr bwMode="auto">
          <a:xfrm>
            <a:off x="10055905" y="1493991"/>
            <a:ext cx="1101427" cy="1173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413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par>
                                <p:cTn id="11" presetID="16" presetClass="entr" presetSubtype="21"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barn(inVertical)">
                                      <p:cBhvr>
                                        <p:cTn id="13" dur="500"/>
                                        <p:tgtEl>
                                          <p:spTgt spid="3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barn(inVertical)">
                                      <p:cBhvr>
                                        <p:cTn id="21" dur="500"/>
                                        <p:tgtEl>
                                          <p:spTgt spid="6146"/>
                                        </p:tgtEl>
                                      </p:cBhvr>
                                    </p:animEffect>
                                  </p:childTnLst>
                                </p:cTn>
                              </p:par>
                              <p:par>
                                <p:cTn id="22" presetID="16" presetClass="entr" presetSubtype="21" fill="hold" nodeType="withEffect">
                                  <p:stCondLst>
                                    <p:cond delay="0"/>
                                  </p:stCondLst>
                                  <p:childTnLst>
                                    <p:set>
                                      <p:cBhvr>
                                        <p:cTn id="23" dur="1" fill="hold">
                                          <p:stCondLst>
                                            <p:cond delay="0"/>
                                          </p:stCondLst>
                                        </p:cTn>
                                        <p:tgtEl>
                                          <p:spTgt spid="6148"/>
                                        </p:tgtEl>
                                        <p:attrNameLst>
                                          <p:attrName>style.visibility</p:attrName>
                                        </p:attrNameLst>
                                      </p:cBhvr>
                                      <p:to>
                                        <p:strVal val="visible"/>
                                      </p:to>
                                    </p:set>
                                    <p:animEffect transition="in" filter="barn(inVertical)">
                                      <p:cBhvr>
                                        <p:cTn id="24" dur="500"/>
                                        <p:tgtEl>
                                          <p:spTgt spid="6148"/>
                                        </p:tgtEl>
                                      </p:cBhvr>
                                    </p:animEffect>
                                  </p:childTnLst>
                                </p:cTn>
                              </p:par>
                              <p:par>
                                <p:cTn id="25" presetID="16" presetClass="entr" presetSubtype="21"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barn(inVertical)">
                                      <p:cBhvr>
                                        <p:cTn id="35" dur="500"/>
                                        <p:tgtEl>
                                          <p:spTgt spid="3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barn(inVertical)">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1" grpId="0"/>
      <p:bldP spid="33" grpId="0"/>
      <p:bldP spid="6" grpId="0" animBg="1"/>
      <p:bldP spid="34" grpId="0"/>
      <p:bldP spid="3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63C024B-9EAB-4AB3-A9BA-D5AD2138D76B}"/>
              </a:ext>
            </a:extLst>
          </p:cNvPr>
          <p:cNvGrpSpPr/>
          <p:nvPr/>
        </p:nvGrpSpPr>
        <p:grpSpPr>
          <a:xfrm>
            <a:off x="193340" y="1374448"/>
            <a:ext cx="7131163" cy="2668480"/>
            <a:chOff x="5803927" y="2831333"/>
            <a:chExt cx="6634218" cy="2668480"/>
          </a:xfrm>
        </p:grpSpPr>
        <p:sp>
          <p:nvSpPr>
            <p:cNvPr id="7" name="TextBox 6">
              <a:extLst>
                <a:ext uri="{FF2B5EF4-FFF2-40B4-BE49-F238E27FC236}">
                  <a16:creationId xmlns:a16="http://schemas.microsoft.com/office/drawing/2014/main" id="{89E32EAF-2194-4543-9536-963B8113AE80}"/>
                </a:ext>
              </a:extLst>
            </p:cNvPr>
            <p:cNvSpPr txBox="1"/>
            <p:nvPr/>
          </p:nvSpPr>
          <p:spPr>
            <a:xfrm>
              <a:off x="5803927" y="2945268"/>
              <a:ext cx="6634218" cy="2554545"/>
            </a:xfrm>
            <a:prstGeom prst="rect">
              <a:avLst/>
            </a:prstGeom>
            <a:solidFill>
              <a:schemeClr val="accent2">
                <a:lumMod val="20000"/>
                <a:lumOff val="80000"/>
              </a:schemeClr>
            </a:solidFill>
          </p:spPr>
          <p:txBody>
            <a:bodyPr wrap="square">
              <a:spAutoFit/>
            </a:bodyPr>
            <a:lstStyle/>
            <a:p>
              <a:pPr algn="just">
                <a:defRPr/>
              </a:pPr>
              <a:endParaRPr lang="en-US" sz="3200" dirty="0">
                <a:solidFill>
                  <a:srgbClr val="002060"/>
                </a:solidFill>
                <a:latin typeface="#9Slide03 SVN-PF Din Text Pro C" panose="02000506020000020004" pitchFamily="2" charset="0"/>
                <a:cs typeface="Times New Roman" pitchFamily="18" charset="0"/>
              </a:endParaRPr>
            </a:p>
            <a:p>
              <a:pPr algn="just">
                <a:defRPr/>
              </a:pPr>
              <a:endParaRPr lang="en-US" sz="3200" dirty="0">
                <a:solidFill>
                  <a:srgbClr val="002060"/>
                </a:solidFill>
                <a:latin typeface="#9Slide03 SVN-PF Din Text Pro C" panose="02000506020000020004" pitchFamily="2" charset="0"/>
                <a:cs typeface="Times New Roman" pitchFamily="18" charset="0"/>
              </a:endParaRPr>
            </a:p>
            <a:p>
              <a:pPr algn="just">
                <a:defRPr/>
              </a:pPr>
              <a:r>
                <a:rPr lang="vi-VN" sz="3200" dirty="0">
                  <a:solidFill>
                    <a:srgbClr val="002060"/>
                  </a:solidFill>
                  <a:latin typeface="#9Slide03 SVN-PF Din Text Pro C" panose="02000506020000020004" pitchFamily="2" charset="0"/>
                  <a:cs typeface="Times New Roman" pitchFamily="18" charset="0"/>
                </a:rPr>
                <a:t>Bản đồ là hình vẽ thu nhỏ một phần hay toàn bộ bề mặt Trái Đất lên mặt phẳng trên cơ sở toán học, các đối tượng địa lí được thể hiện bằng các kí hiệu bản đồ.</a:t>
              </a:r>
            </a:p>
          </p:txBody>
        </p:sp>
        <p:sp>
          <p:nvSpPr>
            <p:cNvPr id="8" name="Flowchart: Terminator 7">
              <a:extLst>
                <a:ext uri="{FF2B5EF4-FFF2-40B4-BE49-F238E27FC236}">
                  <a16:creationId xmlns:a16="http://schemas.microsoft.com/office/drawing/2014/main" id="{4E7FF75E-A96B-47BE-A064-66E415601479}"/>
                </a:ext>
              </a:extLst>
            </p:cNvPr>
            <p:cNvSpPr/>
            <p:nvPr/>
          </p:nvSpPr>
          <p:spPr>
            <a:xfrm>
              <a:off x="6927091" y="3067407"/>
              <a:ext cx="2743522" cy="537328"/>
            </a:xfrm>
            <a:prstGeom prst="flowChartTermina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latin typeface="#9Slide03 SVN-PF Din Text Pro C" panose="02000506020000020004" pitchFamily="2" charset="0"/>
                </a:rPr>
                <a:t>Khái</a:t>
              </a:r>
              <a:r>
                <a:rPr lang="en-US" sz="4000" dirty="0">
                  <a:latin typeface="#9Slide03 SVN-PF Din Text Pro C" panose="02000506020000020004" pitchFamily="2" charset="0"/>
                </a:rPr>
                <a:t> </a:t>
              </a:r>
              <a:r>
                <a:rPr lang="en-US" sz="4000" dirty="0" err="1">
                  <a:latin typeface="#9Slide03 SVN-PF Din Text Pro C" panose="02000506020000020004" pitchFamily="2" charset="0"/>
                </a:rPr>
                <a:t>niệm</a:t>
              </a:r>
              <a:endParaRPr lang="en-US" sz="4000" dirty="0">
                <a:latin typeface="#9Slide03 SVN-PF Din Text Pro C" panose="02000506020000020004" pitchFamily="2" charset="0"/>
              </a:endParaRPr>
            </a:p>
          </p:txBody>
        </p:sp>
        <p:pic>
          <p:nvPicPr>
            <p:cNvPr id="9" name="Picture 8">
              <a:extLst>
                <a:ext uri="{FF2B5EF4-FFF2-40B4-BE49-F238E27FC236}">
                  <a16:creationId xmlns:a16="http://schemas.microsoft.com/office/drawing/2014/main" id="{828C983D-25CD-4367-BB60-FC01D3F49DE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6372018" y="2831333"/>
              <a:ext cx="1207481" cy="1207481"/>
            </a:xfrm>
            <a:prstGeom prst="rect">
              <a:avLst/>
            </a:prstGeom>
          </p:spPr>
        </p:pic>
      </p:grpSp>
      <p:grpSp>
        <p:nvGrpSpPr>
          <p:cNvPr id="11" name="Group 10">
            <a:extLst>
              <a:ext uri="{FF2B5EF4-FFF2-40B4-BE49-F238E27FC236}">
                <a16:creationId xmlns:a16="http://schemas.microsoft.com/office/drawing/2014/main" id="{B49CDE07-E1FB-432A-AB88-45BB6B9C3372}"/>
              </a:ext>
            </a:extLst>
          </p:cNvPr>
          <p:cNvGrpSpPr/>
          <p:nvPr/>
        </p:nvGrpSpPr>
        <p:grpSpPr>
          <a:xfrm>
            <a:off x="193340" y="4090746"/>
            <a:ext cx="7131163" cy="2685527"/>
            <a:chOff x="5803925" y="2814286"/>
            <a:chExt cx="6634218" cy="2685527"/>
          </a:xfrm>
        </p:grpSpPr>
        <p:sp>
          <p:nvSpPr>
            <p:cNvPr id="12" name="TextBox 11">
              <a:extLst>
                <a:ext uri="{FF2B5EF4-FFF2-40B4-BE49-F238E27FC236}">
                  <a16:creationId xmlns:a16="http://schemas.microsoft.com/office/drawing/2014/main" id="{167B50CF-E138-4717-B7CE-8A65F07D9C7E}"/>
                </a:ext>
              </a:extLst>
            </p:cNvPr>
            <p:cNvSpPr txBox="1"/>
            <p:nvPr/>
          </p:nvSpPr>
          <p:spPr>
            <a:xfrm>
              <a:off x="5803925" y="2945268"/>
              <a:ext cx="6634218" cy="2554545"/>
            </a:xfrm>
            <a:prstGeom prst="rect">
              <a:avLst/>
            </a:prstGeom>
            <a:solidFill>
              <a:schemeClr val="accent2">
                <a:lumMod val="20000"/>
                <a:lumOff val="80000"/>
              </a:schemeClr>
            </a:solidFill>
          </p:spPr>
          <p:txBody>
            <a:bodyPr wrap="square">
              <a:spAutoFit/>
            </a:bodyPr>
            <a:lstStyle/>
            <a:p>
              <a:pPr algn="just">
                <a:defRPr/>
              </a:pPr>
              <a:endParaRPr lang="en-US" sz="3200" dirty="0">
                <a:solidFill>
                  <a:srgbClr val="002060"/>
                </a:solidFill>
                <a:latin typeface="#9Slide03 SVN-PF Din Text Pro C" panose="02000506020000020004" pitchFamily="2" charset="0"/>
                <a:cs typeface="Times New Roman" pitchFamily="18" charset="0"/>
              </a:endParaRPr>
            </a:p>
            <a:p>
              <a:pPr algn="just">
                <a:defRPr/>
              </a:pPr>
              <a:endParaRPr lang="en-US" sz="3200" dirty="0">
                <a:solidFill>
                  <a:srgbClr val="002060"/>
                </a:solidFill>
                <a:latin typeface="#9Slide03 SVN-PF Din Text Pro C" panose="02000506020000020004" pitchFamily="2" charset="0"/>
                <a:cs typeface="Times New Roman" pitchFamily="18" charset="0"/>
              </a:endParaRPr>
            </a:p>
            <a:p>
              <a:pPr marL="457200" indent="-457200" algn="just">
                <a:buFontTx/>
                <a:buChar char="-"/>
                <a:defRPr/>
              </a:pPr>
              <a:r>
                <a:rPr lang="en-US" sz="3200" dirty="0" err="1">
                  <a:solidFill>
                    <a:srgbClr val="002060"/>
                  </a:solidFill>
                  <a:latin typeface="#9Slide03 SVN-PF Din Text Pro C" panose="02000506020000020004" pitchFamily="2" charset="0"/>
                  <a:cs typeface="Times New Roman" pitchFamily="18" charset="0"/>
                </a:rPr>
                <a:t>Khai</a:t>
              </a:r>
              <a:r>
                <a:rPr lang="en-US" sz="3200" dirty="0">
                  <a:solidFill>
                    <a:srgbClr val="002060"/>
                  </a:solidFill>
                  <a:latin typeface="#9Slide03 SVN-PF Din Text Pro C" panose="02000506020000020004" pitchFamily="2" charset="0"/>
                  <a:cs typeface="Times New Roman" pitchFamily="18" charset="0"/>
                </a:rPr>
                <a:t> </a:t>
              </a:r>
              <a:r>
                <a:rPr lang="en-US" sz="3200" dirty="0" err="1">
                  <a:solidFill>
                    <a:srgbClr val="002060"/>
                  </a:solidFill>
                  <a:latin typeface="#9Slide03 SVN-PF Din Text Pro C" panose="02000506020000020004" pitchFamily="2" charset="0"/>
                  <a:cs typeface="Times New Roman" pitchFamily="18" charset="0"/>
                </a:rPr>
                <a:t>thác</a:t>
              </a:r>
              <a:r>
                <a:rPr lang="en-US" sz="3200" dirty="0">
                  <a:solidFill>
                    <a:srgbClr val="002060"/>
                  </a:solidFill>
                  <a:latin typeface="#9Slide03 SVN-PF Din Text Pro C" panose="02000506020000020004" pitchFamily="2" charset="0"/>
                  <a:cs typeface="Times New Roman" pitchFamily="18" charset="0"/>
                </a:rPr>
                <a:t> </a:t>
              </a:r>
              <a:r>
                <a:rPr lang="en-US" sz="3200" dirty="0" err="1">
                  <a:solidFill>
                    <a:srgbClr val="002060"/>
                  </a:solidFill>
                  <a:latin typeface="#9Slide03 SVN-PF Din Text Pro C" panose="02000506020000020004" pitchFamily="2" charset="0"/>
                  <a:cs typeface="Times New Roman" pitchFamily="18" charset="0"/>
                </a:rPr>
                <a:t>kiến</a:t>
              </a:r>
              <a:r>
                <a:rPr lang="en-US" sz="3200" dirty="0">
                  <a:solidFill>
                    <a:srgbClr val="002060"/>
                  </a:solidFill>
                  <a:latin typeface="#9Slide03 SVN-PF Din Text Pro C" panose="02000506020000020004" pitchFamily="2" charset="0"/>
                  <a:cs typeface="Times New Roman" pitchFamily="18" charset="0"/>
                </a:rPr>
                <a:t> </a:t>
              </a:r>
              <a:r>
                <a:rPr lang="en-US" sz="3200" dirty="0" err="1">
                  <a:solidFill>
                    <a:srgbClr val="002060"/>
                  </a:solidFill>
                  <a:latin typeface="#9Slide03 SVN-PF Din Text Pro C" panose="02000506020000020004" pitchFamily="2" charset="0"/>
                  <a:cs typeface="Times New Roman" pitchFamily="18" charset="0"/>
                </a:rPr>
                <a:t>thức</a:t>
              </a:r>
              <a:r>
                <a:rPr lang="en-US" sz="3200" dirty="0">
                  <a:solidFill>
                    <a:srgbClr val="002060"/>
                  </a:solidFill>
                  <a:latin typeface="#9Slide03 SVN-PF Din Text Pro C" panose="02000506020000020004" pitchFamily="2" charset="0"/>
                  <a:cs typeface="Times New Roman" pitchFamily="18" charset="0"/>
                </a:rPr>
                <a:t>, </a:t>
              </a:r>
              <a:r>
                <a:rPr lang="vi-VN" sz="3200" dirty="0">
                  <a:solidFill>
                    <a:srgbClr val="002060"/>
                  </a:solidFill>
                  <a:latin typeface="#9Slide03 SVN-PF Din Text Pro C" panose="02000506020000020004" pitchFamily="2" charset="0"/>
                  <a:cs typeface="Times New Roman" pitchFamily="18" charset="0"/>
                </a:rPr>
                <a:t>xác định vị trí và tìm đường đi</a:t>
              </a:r>
              <a:r>
                <a:rPr lang="en-US" sz="3200" dirty="0">
                  <a:solidFill>
                    <a:srgbClr val="002060"/>
                  </a:solidFill>
                  <a:latin typeface="#9Slide03 SVN-PF Din Text Pro C" panose="02000506020000020004" pitchFamily="2" charset="0"/>
                  <a:cs typeface="Times New Roman" pitchFamily="18" charset="0"/>
                </a:rPr>
                <a:t>,…</a:t>
              </a:r>
            </a:p>
            <a:p>
              <a:pPr marL="457200" indent="-457200" algn="just">
                <a:buFontTx/>
                <a:buChar char="-"/>
                <a:defRPr/>
              </a:pPr>
              <a:r>
                <a:rPr lang="en-US" sz="3200" dirty="0">
                  <a:solidFill>
                    <a:srgbClr val="002060"/>
                  </a:solidFill>
                  <a:latin typeface="#9Slide03 SVN-PF Din Text Pro C" panose="02000506020000020004" pitchFamily="2" charset="0"/>
                  <a:cs typeface="Times New Roman" pitchFamily="18" charset="0"/>
                </a:rPr>
                <a:t>T</a:t>
              </a:r>
              <a:r>
                <a:rPr lang="vi-VN" sz="3200" dirty="0">
                  <a:solidFill>
                    <a:srgbClr val="002060"/>
                  </a:solidFill>
                  <a:latin typeface="#9Slide03 SVN-PF Din Text Pro C" panose="02000506020000020004" pitchFamily="2" charset="0"/>
                  <a:cs typeface="Times New Roman" pitchFamily="18" charset="0"/>
                </a:rPr>
                <a:t>ìm được nhiều thông tin về </a:t>
              </a:r>
              <a:r>
                <a:rPr lang="en-US" sz="3200" dirty="0">
                  <a:solidFill>
                    <a:srgbClr val="002060"/>
                  </a:solidFill>
                  <a:latin typeface="#9Slide03 SVN-PF Din Text Pro C" panose="02000506020000020004" pitchFamily="2" charset="0"/>
                  <a:cs typeface="Times New Roman" pitchFamily="18" charset="0"/>
                </a:rPr>
                <a:t>ĐL </a:t>
              </a:r>
              <a:r>
                <a:rPr lang="en-US" sz="3200" dirty="0" err="1">
                  <a:solidFill>
                    <a:srgbClr val="002060"/>
                  </a:solidFill>
                  <a:latin typeface="#9Slide03 SVN-PF Din Text Pro C" panose="02000506020000020004" pitchFamily="2" charset="0"/>
                  <a:cs typeface="Times New Roman" pitchFamily="18" charset="0"/>
                </a:rPr>
                <a:t>và</a:t>
              </a:r>
              <a:r>
                <a:rPr lang="en-US" sz="3200" dirty="0">
                  <a:solidFill>
                    <a:srgbClr val="002060"/>
                  </a:solidFill>
                  <a:latin typeface="#9Slide03 SVN-PF Din Text Pro C" panose="02000506020000020004" pitchFamily="2" charset="0"/>
                  <a:cs typeface="Times New Roman" pitchFamily="18" charset="0"/>
                </a:rPr>
                <a:t> </a:t>
              </a:r>
              <a:r>
                <a:rPr lang="en-US" sz="3200" dirty="0" err="1">
                  <a:solidFill>
                    <a:srgbClr val="002060"/>
                  </a:solidFill>
                  <a:latin typeface="#9Slide03 SVN-PF Din Text Pro C" panose="02000506020000020004" pitchFamily="2" charset="0"/>
                  <a:cs typeface="Times New Roman" pitchFamily="18" charset="0"/>
                </a:rPr>
                <a:t>mối</a:t>
              </a:r>
              <a:r>
                <a:rPr lang="vi-VN" sz="3200" dirty="0">
                  <a:solidFill>
                    <a:srgbClr val="002060"/>
                  </a:solidFill>
                  <a:latin typeface="#9Slide03 SVN-PF Din Text Pro C" panose="02000506020000020004" pitchFamily="2" charset="0"/>
                  <a:cs typeface="Times New Roman" pitchFamily="18" charset="0"/>
                </a:rPr>
                <a:t> quan hệ giữa các thành phần </a:t>
              </a:r>
              <a:r>
                <a:rPr lang="en-US" sz="3200" dirty="0">
                  <a:solidFill>
                    <a:srgbClr val="002060"/>
                  </a:solidFill>
                  <a:latin typeface="#9Slide03 SVN-PF Din Text Pro C" panose="02000506020000020004" pitchFamily="2" charset="0"/>
                  <a:cs typeface="Times New Roman" pitchFamily="18" charset="0"/>
                </a:rPr>
                <a:t>ĐL.</a:t>
              </a:r>
              <a:endParaRPr lang="vi-VN" sz="3200" dirty="0">
                <a:solidFill>
                  <a:srgbClr val="002060"/>
                </a:solidFill>
                <a:latin typeface="#9Slide03 SVN-PF Din Text Pro C" panose="02000506020000020004" pitchFamily="2" charset="0"/>
                <a:cs typeface="Times New Roman" pitchFamily="18" charset="0"/>
              </a:endParaRPr>
            </a:p>
          </p:txBody>
        </p:sp>
        <p:sp>
          <p:nvSpPr>
            <p:cNvPr id="13" name="Flowchart: Terminator 12">
              <a:extLst>
                <a:ext uri="{FF2B5EF4-FFF2-40B4-BE49-F238E27FC236}">
                  <a16:creationId xmlns:a16="http://schemas.microsoft.com/office/drawing/2014/main" id="{C0D9C60C-4ED0-4B51-93EF-C67E74EA970B}"/>
                </a:ext>
              </a:extLst>
            </p:cNvPr>
            <p:cNvSpPr/>
            <p:nvPr/>
          </p:nvSpPr>
          <p:spPr>
            <a:xfrm>
              <a:off x="6890558" y="3067407"/>
              <a:ext cx="2743522" cy="537328"/>
            </a:xfrm>
            <a:prstGeom prst="flowChartTerminator">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9Slide03 SVN-PF Din Text Pro C" panose="02000506020000020004" pitchFamily="2" charset="0"/>
                </a:rPr>
                <a:t>  </a:t>
              </a:r>
              <a:r>
                <a:rPr lang="en-US" sz="4000" dirty="0" err="1">
                  <a:latin typeface="#9Slide03 SVN-PF Din Text Pro C" panose="02000506020000020004" pitchFamily="2" charset="0"/>
                </a:rPr>
                <a:t>Vai</a:t>
              </a:r>
              <a:r>
                <a:rPr lang="en-US" sz="4000" dirty="0">
                  <a:latin typeface="#9Slide03 SVN-PF Din Text Pro C" panose="02000506020000020004" pitchFamily="2" charset="0"/>
                </a:rPr>
                <a:t> </a:t>
              </a:r>
              <a:r>
                <a:rPr lang="en-US" sz="4000" dirty="0" err="1">
                  <a:latin typeface="#9Slide03 SVN-PF Din Text Pro C" panose="02000506020000020004" pitchFamily="2" charset="0"/>
                </a:rPr>
                <a:t>trò</a:t>
              </a:r>
              <a:endParaRPr lang="en-US" sz="4000" dirty="0">
                <a:latin typeface="#9Slide03 SVN-PF Din Text Pro C" panose="02000506020000020004" pitchFamily="2" charset="0"/>
              </a:endParaRPr>
            </a:p>
          </p:txBody>
        </p:sp>
        <p:pic>
          <p:nvPicPr>
            <p:cNvPr id="14" name="Picture 13">
              <a:extLst>
                <a:ext uri="{FF2B5EF4-FFF2-40B4-BE49-F238E27FC236}">
                  <a16:creationId xmlns:a16="http://schemas.microsoft.com/office/drawing/2014/main" id="{7F0930C5-CAAB-456E-9D86-70D0A82CB58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6401685" y="2814286"/>
              <a:ext cx="1207481" cy="1207481"/>
            </a:xfrm>
            <a:prstGeom prst="rect">
              <a:avLst/>
            </a:prstGeom>
          </p:spPr>
        </p:pic>
      </p:grpSp>
      <p:pic>
        <p:nvPicPr>
          <p:cNvPr id="16" name="Picture 15">
            <a:extLst>
              <a:ext uri="{FF2B5EF4-FFF2-40B4-BE49-F238E27FC236}">
                <a16:creationId xmlns:a16="http://schemas.microsoft.com/office/drawing/2014/main" id="{F3AB66FE-1AB8-46A3-BA34-94812E109C25}"/>
              </a:ext>
            </a:extLst>
          </p:cNvPr>
          <p:cNvPicPr>
            <a:picLocks noChangeAspect="1"/>
          </p:cNvPicPr>
          <p:nvPr/>
        </p:nvPicPr>
        <p:blipFill>
          <a:blip r:embed="rId4"/>
          <a:stretch>
            <a:fillRect/>
          </a:stretch>
        </p:blipFill>
        <p:spPr>
          <a:xfrm>
            <a:off x="7590345" y="1488383"/>
            <a:ext cx="4448085" cy="3336064"/>
          </a:xfrm>
          <a:prstGeom prst="rect">
            <a:avLst/>
          </a:prstGeom>
        </p:spPr>
      </p:pic>
      <p:pic>
        <p:nvPicPr>
          <p:cNvPr id="3074" name="Picture 2" descr="QD92 Quả địa cầu trái đất với giá đỡ xoay">
            <a:extLst>
              <a:ext uri="{FF2B5EF4-FFF2-40B4-BE49-F238E27FC236}">
                <a16:creationId xmlns:a16="http://schemas.microsoft.com/office/drawing/2014/main" id="{DDDA9BDC-6A3A-47AD-9D0D-69A2A1C25D1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7455" t="11398" r="21790" b="8817"/>
          <a:stretch/>
        </p:blipFill>
        <p:spPr bwMode="auto">
          <a:xfrm>
            <a:off x="9835858" y="3844033"/>
            <a:ext cx="2323399" cy="305116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0B5A1AC1-A973-4149-A1C7-BDF8B67500F8}"/>
              </a:ext>
            </a:extLst>
          </p:cNvPr>
          <p:cNvSpPr/>
          <p:nvPr/>
        </p:nvSpPr>
        <p:spPr>
          <a:xfrm>
            <a:off x="2970824" y="107297"/>
            <a:ext cx="6865034" cy="1200329"/>
          </a:xfrm>
          <a:prstGeom prst="rect">
            <a:avLst/>
          </a:prstGeom>
          <a:solidFill>
            <a:schemeClr val="accent4">
              <a:lumMod val="40000"/>
              <a:lumOff val="60000"/>
            </a:schemeClr>
          </a:solidFill>
        </p:spPr>
        <p:txBody>
          <a:bodyPr wrap="square" lIns="91440" tIns="45720" rIns="91440" bIns="45720">
            <a:spAutoFit/>
          </a:bodyPr>
          <a:lstStyle/>
          <a:p>
            <a:pPr algn="ctr"/>
            <a:r>
              <a:rPr lang="en-US" sz="72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6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3 SVN-PF Din Text Pro C" panose="02000506020000020004" pitchFamily="2" charset="0"/>
              </a:rPr>
              <a:t>1. KHÁI NIỆM BẢN ĐỒ</a:t>
            </a:r>
            <a:endParaRPr lang="en-US" sz="80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17" name="Picture 2" descr="Gps Icon - Location Icon, Transparent Png - 1212x837 (#2744086) PNG Image -  PngJoy">
            <a:extLst>
              <a:ext uri="{FF2B5EF4-FFF2-40B4-BE49-F238E27FC236}">
                <a16:creationId xmlns:a16="http://schemas.microsoft.com/office/drawing/2014/main" id="{B32CF661-DBFB-4A66-8841-0BEFE27328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2758" y="81727"/>
            <a:ext cx="1759228" cy="1215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081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D56ACAF3-F494-41BD-83A9-88ACEBA875B3}"/>
              </a:ext>
            </a:extLst>
          </p:cNvPr>
          <p:cNvSpPr/>
          <p:nvPr/>
        </p:nvSpPr>
        <p:spPr>
          <a:xfrm>
            <a:off x="2003001" y="107297"/>
            <a:ext cx="9057053" cy="1200329"/>
          </a:xfrm>
          <a:prstGeom prst="rect">
            <a:avLst/>
          </a:prstGeom>
          <a:solidFill>
            <a:schemeClr val="accent4">
              <a:lumMod val="40000"/>
              <a:lumOff val="60000"/>
            </a:schemeClr>
          </a:solidFill>
        </p:spPr>
        <p:txBody>
          <a:bodyPr wrap="square" lIns="91440" tIns="45720" rIns="91440" bIns="45720">
            <a:spAutoFit/>
          </a:bodyPr>
          <a:lstStyle/>
          <a:p>
            <a:pPr algn="ctr"/>
            <a:r>
              <a:rPr lang="en-US" sz="72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6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3 SVN-PF Din Text Pro C" panose="02000506020000020004" pitchFamily="2" charset="0"/>
              </a:rPr>
              <a:t>2. MỘT SỐ LƯỚI KINH, VĨ TUYẾN</a:t>
            </a:r>
            <a:endParaRPr lang="en-US" sz="80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sp>
        <p:nvSpPr>
          <p:cNvPr id="23" name="TextBox 22">
            <a:extLst>
              <a:ext uri="{FF2B5EF4-FFF2-40B4-BE49-F238E27FC236}">
                <a16:creationId xmlns:a16="http://schemas.microsoft.com/office/drawing/2014/main" id="{4694AC81-A13B-4AC2-9F98-1C1424E94975}"/>
              </a:ext>
            </a:extLst>
          </p:cNvPr>
          <p:cNvSpPr txBox="1"/>
          <p:nvPr/>
        </p:nvSpPr>
        <p:spPr>
          <a:xfrm>
            <a:off x="308539" y="2545636"/>
            <a:ext cx="6710861" cy="1264513"/>
          </a:xfrm>
          <a:prstGeom prst="rect">
            <a:avLst/>
          </a:prstGeom>
          <a:solidFill>
            <a:schemeClr val="accent5">
              <a:lumMod val="20000"/>
              <a:lumOff val="80000"/>
            </a:schemeClr>
          </a:solidFill>
          <a:ln>
            <a:solidFill>
              <a:schemeClr val="tx1"/>
            </a:solidFill>
            <a:prstDash val="sysDot"/>
          </a:ln>
        </p:spPr>
        <p:txBody>
          <a:bodyPr wrap="square">
            <a:spAutoFit/>
          </a:bodyPr>
          <a:lstStyle/>
          <a:p>
            <a:pPr algn="just">
              <a:lnSpc>
                <a:spcPct val="110000"/>
              </a:lnSpc>
            </a:pPr>
            <a:r>
              <a:rPr lang="vi-VN" altLang="en-US" sz="3600" dirty="0">
                <a:latin typeface="#9Slide03 SVN-PF Din Text Pro C" panose="02000506020000020004" pitchFamily="2" charset="0"/>
              </a:rPr>
              <a:t>Quan sát hình 1 SGK/111, mô tả đặc điểm và hình dạng lưới kinh, vĩ tuyến ở hình a</a:t>
            </a:r>
            <a:r>
              <a:rPr lang="en-US" altLang="en-US" sz="3600" dirty="0">
                <a:latin typeface="#9Slide03 SVN-PF Din Text Pro C" panose="02000506020000020004" pitchFamily="2" charset="0"/>
              </a:rPr>
              <a:t> </a:t>
            </a:r>
            <a:r>
              <a:rPr lang="en-US" altLang="en-US" sz="3600" dirty="0" err="1">
                <a:latin typeface="#9Slide03 SVN-PF Din Text Pro C" panose="02000506020000020004" pitchFamily="2" charset="0"/>
              </a:rPr>
              <a:t>và</a:t>
            </a:r>
            <a:r>
              <a:rPr lang="en-US" altLang="en-US" sz="3600" dirty="0">
                <a:latin typeface="#9Slide03 SVN-PF Din Text Pro C" panose="02000506020000020004" pitchFamily="2" charset="0"/>
              </a:rPr>
              <a:t> </a:t>
            </a:r>
            <a:r>
              <a:rPr lang="vi-VN" altLang="en-US" sz="3600" dirty="0">
                <a:latin typeface="#9Slide03 SVN-PF Din Text Pro C" panose="02000506020000020004" pitchFamily="2" charset="0"/>
              </a:rPr>
              <a:t>hình b. </a:t>
            </a:r>
            <a:endParaRPr lang="en-US" altLang="en-US" sz="3600" dirty="0">
              <a:latin typeface="#9Slide03 SVN-PF Din Text Pro C" panose="02000506020000020004" pitchFamily="2" charset="0"/>
            </a:endParaRPr>
          </a:p>
        </p:txBody>
      </p:sp>
      <p:sp>
        <p:nvSpPr>
          <p:cNvPr id="25" name="Flowchart: Terminator 24">
            <a:extLst>
              <a:ext uri="{FF2B5EF4-FFF2-40B4-BE49-F238E27FC236}">
                <a16:creationId xmlns:a16="http://schemas.microsoft.com/office/drawing/2014/main" id="{140B8A36-A0ED-4B23-A6A1-17A4730CCBF6}"/>
              </a:ext>
            </a:extLst>
          </p:cNvPr>
          <p:cNvSpPr/>
          <p:nvPr/>
        </p:nvSpPr>
        <p:spPr>
          <a:xfrm>
            <a:off x="2102940" y="1838804"/>
            <a:ext cx="3038502" cy="755367"/>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9Slide03 SVN-PF Din Text Pro C" panose="02000506020000020004" pitchFamily="2" charset="0"/>
              </a:rPr>
              <a:t>Nhiệm</a:t>
            </a:r>
            <a:r>
              <a:rPr lang="en-US" sz="4000" b="1" dirty="0">
                <a:latin typeface="#9Slide03 SVN-PF Din Text Pro C" panose="02000506020000020004" pitchFamily="2" charset="0"/>
              </a:rPr>
              <a:t> </a:t>
            </a:r>
            <a:r>
              <a:rPr lang="en-US" sz="4000" b="1" dirty="0" err="1">
                <a:latin typeface="#9Slide03 SVN-PF Din Text Pro C" panose="02000506020000020004" pitchFamily="2" charset="0"/>
              </a:rPr>
              <a:t>vụ</a:t>
            </a:r>
            <a:r>
              <a:rPr lang="en-US" sz="4000" b="1" dirty="0">
                <a:latin typeface="#9Slide03 SVN-PF Din Text Pro C" panose="02000506020000020004" pitchFamily="2" charset="0"/>
              </a:rPr>
              <a:t>:</a:t>
            </a:r>
          </a:p>
        </p:txBody>
      </p:sp>
      <p:pic>
        <p:nvPicPr>
          <p:cNvPr id="4098" name="Picture 2" descr="Gps Icon - Location Icon, Transparent Png - 1212x837 (#2744086) PNG Image -  PngJoy">
            <a:extLst>
              <a:ext uri="{FF2B5EF4-FFF2-40B4-BE49-F238E27FC236}">
                <a16:creationId xmlns:a16="http://schemas.microsoft.com/office/drawing/2014/main" id="{2855D92A-86E6-4AF9-B78C-44ED3739F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4936" y="81727"/>
            <a:ext cx="1759228" cy="121546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E6DEA1EB-EFC5-42CE-9545-14267D35F531}"/>
              </a:ext>
            </a:extLst>
          </p:cNvPr>
          <p:cNvSpPr/>
          <p:nvPr/>
        </p:nvSpPr>
        <p:spPr>
          <a:xfrm>
            <a:off x="8037152" y="1934859"/>
            <a:ext cx="4011725" cy="181588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7C4F0E6-34B1-45C5-9451-051F9972D42D}"/>
              </a:ext>
            </a:extLst>
          </p:cNvPr>
          <p:cNvSpPr txBox="1"/>
          <p:nvPr/>
        </p:nvSpPr>
        <p:spPr>
          <a:xfrm>
            <a:off x="8160786" y="2255482"/>
            <a:ext cx="2581782" cy="1077218"/>
          </a:xfrm>
          <a:prstGeom prst="rect">
            <a:avLst/>
          </a:prstGeom>
          <a:noFill/>
        </p:spPr>
        <p:txBody>
          <a:bodyPr wrap="square">
            <a:spAutoFit/>
          </a:bodyPr>
          <a:lstStyle/>
          <a:p>
            <a:pPr algn="ctr" eaLnBrk="1" hangingPunct="1">
              <a:spcBef>
                <a:spcPct val="50000"/>
              </a:spcBef>
              <a:defRPr/>
            </a:pPr>
            <a:r>
              <a:rPr lang="en-US" sz="3200" dirty="0" err="1">
                <a:solidFill>
                  <a:srgbClr val="000000"/>
                </a:solidFill>
                <a:latin typeface="#9Slide03 SVN-PF Din Text Pro C" panose="02000506020000020004" pitchFamily="2" charset="0"/>
              </a:rPr>
              <a:t>Thời</a:t>
            </a:r>
            <a:r>
              <a:rPr lang="en-US" sz="3200" dirty="0">
                <a:solidFill>
                  <a:srgbClr val="000000"/>
                </a:solidFill>
                <a:latin typeface="#9Slide03 SVN-PF Din Text Pro C" panose="02000506020000020004" pitchFamily="2" charset="0"/>
              </a:rPr>
              <a:t> </a:t>
            </a:r>
            <a:r>
              <a:rPr lang="en-US" sz="3200" dirty="0" err="1">
                <a:solidFill>
                  <a:srgbClr val="000000"/>
                </a:solidFill>
                <a:latin typeface="#9Slide03 SVN-PF Din Text Pro C" panose="02000506020000020004" pitchFamily="2" charset="0"/>
              </a:rPr>
              <a:t>gian</a:t>
            </a:r>
            <a:r>
              <a:rPr lang="en-US" sz="3200" dirty="0">
                <a:solidFill>
                  <a:srgbClr val="000000"/>
                </a:solidFill>
                <a:latin typeface="#9Slide03 SVN-PF Din Text Pro C" panose="02000506020000020004" pitchFamily="2" charset="0"/>
              </a:rPr>
              <a:t> </a:t>
            </a:r>
            <a:r>
              <a:rPr lang="en-US" sz="3200" dirty="0" err="1">
                <a:solidFill>
                  <a:srgbClr val="000000"/>
                </a:solidFill>
                <a:latin typeface="#9Slide03 SVN-PF Din Text Pro C" panose="02000506020000020004" pitchFamily="2" charset="0"/>
              </a:rPr>
              <a:t>suy</a:t>
            </a:r>
            <a:r>
              <a:rPr lang="en-US" sz="3200" dirty="0">
                <a:solidFill>
                  <a:srgbClr val="000000"/>
                </a:solidFill>
                <a:latin typeface="#9Slide03 SVN-PF Din Text Pro C" panose="02000506020000020004" pitchFamily="2" charset="0"/>
              </a:rPr>
              <a:t> </a:t>
            </a:r>
            <a:r>
              <a:rPr lang="en-US" sz="3200" dirty="0" err="1">
                <a:solidFill>
                  <a:srgbClr val="000000"/>
                </a:solidFill>
                <a:latin typeface="#9Slide03 SVN-PF Din Text Pro C" panose="02000506020000020004" pitchFamily="2" charset="0"/>
              </a:rPr>
              <a:t>nghĩ</a:t>
            </a:r>
            <a:r>
              <a:rPr lang="en-US" sz="3200" dirty="0">
                <a:solidFill>
                  <a:srgbClr val="000000"/>
                </a:solidFill>
                <a:latin typeface="#9Slide03 SVN-PF Din Text Pro C" panose="02000506020000020004" pitchFamily="2" charset="0"/>
              </a:rPr>
              <a:t>, </a:t>
            </a:r>
            <a:r>
              <a:rPr lang="en-US" sz="3200" dirty="0" err="1">
                <a:solidFill>
                  <a:srgbClr val="000000"/>
                </a:solidFill>
                <a:latin typeface="#9Slide03 SVN-PF Din Text Pro C" panose="02000506020000020004" pitchFamily="2" charset="0"/>
              </a:rPr>
              <a:t>viết</a:t>
            </a:r>
            <a:r>
              <a:rPr lang="en-US" sz="3200" dirty="0">
                <a:solidFill>
                  <a:srgbClr val="000000"/>
                </a:solidFill>
                <a:latin typeface="#9Slide03 SVN-PF Din Text Pro C" panose="02000506020000020004" pitchFamily="2" charset="0"/>
              </a:rPr>
              <a:t> </a:t>
            </a:r>
            <a:r>
              <a:rPr lang="en-US" sz="3200" dirty="0" err="1">
                <a:solidFill>
                  <a:srgbClr val="000000"/>
                </a:solidFill>
                <a:latin typeface="#9Slide03 SVN-PF Din Text Pro C" panose="02000506020000020004" pitchFamily="2" charset="0"/>
              </a:rPr>
              <a:t>nháp</a:t>
            </a:r>
            <a:r>
              <a:rPr lang="en-US" sz="3200" dirty="0">
                <a:solidFill>
                  <a:srgbClr val="000000"/>
                </a:solidFill>
                <a:latin typeface="#9Slide03 SVN-PF Din Text Pro C" panose="02000506020000020004" pitchFamily="2" charset="0"/>
              </a:rPr>
              <a:t>: 1’30’’</a:t>
            </a:r>
          </a:p>
        </p:txBody>
      </p:sp>
      <p:pic>
        <p:nvPicPr>
          <p:cNvPr id="27" name="Picture 4" descr="Alarm Clock Of Circular Shape Free Icon - Time Icon - Free Transparent PNG  Clipart Images Download">
            <a:extLst>
              <a:ext uri="{FF2B5EF4-FFF2-40B4-BE49-F238E27FC236}">
                <a16:creationId xmlns:a16="http://schemas.microsoft.com/office/drawing/2014/main" id="{D693BED0-42F4-43B4-B4E0-2F128FA7E6D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781" b="93255" l="10000" r="90000">
                        <a14:foregroundMark x1="29286" y1="14334" x2="29286" y2="14334"/>
                        <a14:foregroundMark x1="73571" y1="14165" x2="73571" y2="14165"/>
                        <a14:foregroundMark x1="52143" y1="54300" x2="52143" y2="54300"/>
                        <a14:foregroundMark x1="46667" y1="44351" x2="46667" y2="44351"/>
                        <a14:foregroundMark x1="52857" y1="92411" x2="52857" y2="92411"/>
                        <a14:foregroundMark x1="29524" y1="93255" x2="29524" y2="93255"/>
                      </a14:backgroundRemoval>
                    </a14:imgEffect>
                  </a14:imgLayer>
                </a14:imgProps>
              </a:ext>
              <a:ext uri="{28A0092B-C50C-407E-A947-70E740481C1C}">
                <a14:useLocalDpi xmlns:a14="http://schemas.microsoft.com/office/drawing/2010/main" val="0"/>
              </a:ext>
            </a:extLst>
          </a:blip>
          <a:srcRect l="20814" r="16286"/>
          <a:stretch/>
        </p:blipFill>
        <p:spPr bwMode="auto">
          <a:xfrm>
            <a:off x="10742568" y="2106679"/>
            <a:ext cx="1311756" cy="1472242"/>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Rounded Corners 27">
            <a:extLst>
              <a:ext uri="{FF2B5EF4-FFF2-40B4-BE49-F238E27FC236}">
                <a16:creationId xmlns:a16="http://schemas.microsoft.com/office/drawing/2014/main" id="{9D50D5A8-4DE6-472D-9898-9D7AB73F192A}"/>
              </a:ext>
            </a:extLst>
          </p:cNvPr>
          <p:cNvSpPr/>
          <p:nvPr/>
        </p:nvSpPr>
        <p:spPr>
          <a:xfrm>
            <a:off x="8037152" y="4192552"/>
            <a:ext cx="4011725" cy="181588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9D8C465-CA12-4F18-B5D3-D34F7BB4144F}"/>
              </a:ext>
            </a:extLst>
          </p:cNvPr>
          <p:cNvSpPr txBox="1"/>
          <p:nvPr/>
        </p:nvSpPr>
        <p:spPr>
          <a:xfrm>
            <a:off x="8025376" y="4673988"/>
            <a:ext cx="2496201" cy="1077218"/>
          </a:xfrm>
          <a:prstGeom prst="rect">
            <a:avLst/>
          </a:prstGeom>
          <a:noFill/>
        </p:spPr>
        <p:txBody>
          <a:bodyPr wrap="square">
            <a:spAutoFit/>
          </a:bodyPr>
          <a:lstStyle/>
          <a:p>
            <a:pPr algn="ctr" eaLnBrk="1" hangingPunct="1">
              <a:spcBef>
                <a:spcPct val="50000"/>
              </a:spcBef>
              <a:defRPr/>
            </a:pPr>
            <a:r>
              <a:rPr lang="en-US" sz="3200" dirty="0">
                <a:solidFill>
                  <a:srgbClr val="000000"/>
                </a:solidFill>
                <a:latin typeface="#9Slide03 SVN-PF Din Text Pro C" panose="02000506020000020004" pitchFamily="2" charset="0"/>
              </a:rPr>
              <a:t>GV </a:t>
            </a:r>
            <a:r>
              <a:rPr lang="en-US" sz="3200" dirty="0" err="1">
                <a:solidFill>
                  <a:srgbClr val="000000"/>
                </a:solidFill>
                <a:latin typeface="#9Slide03 SVN-PF Din Text Pro C" panose="02000506020000020004" pitchFamily="2" charset="0"/>
              </a:rPr>
              <a:t>gọi</a:t>
            </a:r>
            <a:r>
              <a:rPr lang="en-US" sz="3200" dirty="0">
                <a:solidFill>
                  <a:srgbClr val="000000"/>
                </a:solidFill>
                <a:latin typeface="#9Slide03 SVN-PF Din Text Pro C" panose="02000506020000020004" pitchFamily="2" charset="0"/>
              </a:rPr>
              <a:t> </a:t>
            </a:r>
            <a:r>
              <a:rPr lang="en-US" sz="3200" dirty="0" err="1">
                <a:solidFill>
                  <a:srgbClr val="000000"/>
                </a:solidFill>
                <a:latin typeface="#9Slide03 SVN-PF Din Text Pro C" panose="02000506020000020004" pitchFamily="2" charset="0"/>
              </a:rPr>
              <a:t>bất</a:t>
            </a:r>
            <a:r>
              <a:rPr lang="en-US" sz="3200" dirty="0">
                <a:solidFill>
                  <a:srgbClr val="000000"/>
                </a:solidFill>
                <a:latin typeface="#9Slide03 SVN-PF Din Text Pro C" panose="02000506020000020004" pitchFamily="2" charset="0"/>
              </a:rPr>
              <a:t> </a:t>
            </a:r>
            <a:r>
              <a:rPr lang="en-US" sz="3200" dirty="0" err="1">
                <a:solidFill>
                  <a:srgbClr val="000000"/>
                </a:solidFill>
                <a:latin typeface="#9Slide03 SVN-PF Din Text Pro C" panose="02000506020000020004" pitchFamily="2" charset="0"/>
              </a:rPr>
              <a:t>kì</a:t>
            </a:r>
            <a:r>
              <a:rPr lang="en-US" sz="3200" dirty="0">
                <a:solidFill>
                  <a:srgbClr val="000000"/>
                </a:solidFill>
                <a:latin typeface="#9Slide03 SVN-PF Din Text Pro C" panose="02000506020000020004" pitchFamily="2" charset="0"/>
              </a:rPr>
              <a:t>, HS </a:t>
            </a:r>
            <a:r>
              <a:rPr lang="en-US" sz="3200" dirty="0" err="1">
                <a:solidFill>
                  <a:srgbClr val="000000"/>
                </a:solidFill>
                <a:latin typeface="#9Slide03 SVN-PF Din Text Pro C" panose="02000506020000020004" pitchFamily="2" charset="0"/>
              </a:rPr>
              <a:t>mở</a:t>
            </a:r>
            <a:r>
              <a:rPr lang="en-US" sz="3200" dirty="0">
                <a:solidFill>
                  <a:srgbClr val="000000"/>
                </a:solidFill>
                <a:latin typeface="#9Slide03 SVN-PF Din Text Pro C" panose="02000506020000020004" pitchFamily="2" charset="0"/>
              </a:rPr>
              <a:t> MC </a:t>
            </a:r>
            <a:r>
              <a:rPr lang="en-US" sz="3200" dirty="0" err="1">
                <a:solidFill>
                  <a:srgbClr val="000000"/>
                </a:solidFill>
                <a:latin typeface="#9Slide03 SVN-PF Din Text Pro C" panose="02000506020000020004" pitchFamily="2" charset="0"/>
              </a:rPr>
              <a:t>trả</a:t>
            </a:r>
            <a:r>
              <a:rPr lang="en-US" sz="3200" dirty="0">
                <a:solidFill>
                  <a:srgbClr val="000000"/>
                </a:solidFill>
                <a:latin typeface="#9Slide03 SVN-PF Din Text Pro C" panose="02000506020000020004" pitchFamily="2" charset="0"/>
              </a:rPr>
              <a:t> </a:t>
            </a:r>
            <a:r>
              <a:rPr lang="en-US" sz="3200" dirty="0" err="1">
                <a:solidFill>
                  <a:srgbClr val="000000"/>
                </a:solidFill>
                <a:latin typeface="#9Slide03 SVN-PF Din Text Pro C" panose="02000506020000020004" pitchFamily="2" charset="0"/>
              </a:rPr>
              <a:t>lời</a:t>
            </a:r>
            <a:endParaRPr lang="en-US" sz="3200" dirty="0">
              <a:solidFill>
                <a:srgbClr val="000000"/>
              </a:solidFill>
              <a:latin typeface="#9Slide03 SVN-PF Din Text Pro C" panose="02000506020000020004" pitchFamily="2" charset="0"/>
            </a:endParaRPr>
          </a:p>
        </p:txBody>
      </p:sp>
      <p:pic>
        <p:nvPicPr>
          <p:cNvPr id="30" name="Picture 4" descr="Hình ảnh Bài Giảng Vector Biểu Tượng Phẳng Trường Học Và Giáo Dục, Nghệ  Thuật, Lý Lịch, đen Vector và PNG với nền trong suốt để tải xuống miễn phí">
            <a:extLst>
              <a:ext uri="{FF2B5EF4-FFF2-40B4-BE49-F238E27FC236}">
                <a16:creationId xmlns:a16="http://schemas.microsoft.com/office/drawing/2014/main" id="{A99D00A8-05FA-4B09-8183-FBB6EA8184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92437" y="4377974"/>
            <a:ext cx="1432607" cy="1432607"/>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3E82B91C-E47F-416B-B8EE-36669563F125}"/>
              </a:ext>
            </a:extLst>
          </p:cNvPr>
          <p:cNvGrpSpPr/>
          <p:nvPr/>
        </p:nvGrpSpPr>
        <p:grpSpPr>
          <a:xfrm>
            <a:off x="324366" y="4306808"/>
            <a:ext cx="3339604" cy="1884211"/>
            <a:chOff x="5754830" y="3347490"/>
            <a:chExt cx="3224595" cy="1884211"/>
          </a:xfrm>
        </p:grpSpPr>
        <p:sp>
          <p:nvSpPr>
            <p:cNvPr id="18" name="Rectangle 17">
              <a:extLst>
                <a:ext uri="{FF2B5EF4-FFF2-40B4-BE49-F238E27FC236}">
                  <a16:creationId xmlns:a16="http://schemas.microsoft.com/office/drawing/2014/main" id="{585673DD-397E-4AE4-8CC5-871E2F182BEC}"/>
                </a:ext>
              </a:extLst>
            </p:cNvPr>
            <p:cNvSpPr/>
            <p:nvPr/>
          </p:nvSpPr>
          <p:spPr>
            <a:xfrm>
              <a:off x="5771999" y="3428999"/>
              <a:ext cx="3207426" cy="180270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Nhóm 146">
              <a:extLst>
                <a:ext uri="{FF2B5EF4-FFF2-40B4-BE49-F238E27FC236}">
                  <a16:creationId xmlns:a16="http://schemas.microsoft.com/office/drawing/2014/main" id="{6EE5CFA2-A4CB-4760-BE89-4F9D3286B76A}"/>
                </a:ext>
              </a:extLst>
            </p:cNvPr>
            <p:cNvGrpSpPr/>
            <p:nvPr/>
          </p:nvGrpSpPr>
          <p:grpSpPr>
            <a:xfrm>
              <a:off x="5754830" y="3347490"/>
              <a:ext cx="3194188" cy="786179"/>
              <a:chOff x="30828" y="619889"/>
              <a:chExt cx="3194188" cy="786179"/>
            </a:xfrm>
          </p:grpSpPr>
          <p:sp>
            <p:nvSpPr>
              <p:cNvPr id="21" name="Lưu đồ: Điểm Kết Thúc 147">
                <a:extLst>
                  <a:ext uri="{FF2B5EF4-FFF2-40B4-BE49-F238E27FC236}">
                    <a16:creationId xmlns:a16="http://schemas.microsoft.com/office/drawing/2014/main" id="{A41013D1-4914-4371-9AF9-08537175ECCC}"/>
                  </a:ext>
                </a:extLst>
              </p:cNvPr>
              <p:cNvSpPr/>
              <p:nvPr/>
            </p:nvSpPr>
            <p:spPr>
              <a:xfrm>
                <a:off x="406824" y="737234"/>
                <a:ext cx="2818192" cy="619403"/>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9Slide05 SVNUT Triumph" panose="00000500000000000000" pitchFamily="2" charset="0"/>
                  </a:rPr>
                  <a:t>HS </a:t>
                </a:r>
                <a:r>
                  <a:rPr lang="en-US" sz="2400" dirty="0" err="1">
                    <a:latin typeface="#9Slide05 SVNUT Triumph" panose="00000500000000000000" pitchFamily="2" charset="0"/>
                  </a:rPr>
                  <a:t>số</a:t>
                </a:r>
                <a:r>
                  <a:rPr lang="en-US" sz="2400" dirty="0">
                    <a:latin typeface="#9Slide05 SVNUT Triumph" panose="00000500000000000000" pitchFamily="2" charset="0"/>
                  </a:rPr>
                  <a:t> </a:t>
                </a:r>
                <a:r>
                  <a:rPr lang="en-US" sz="2400" dirty="0" err="1">
                    <a:latin typeface="#9Slide05 SVNUT Triumph" panose="00000500000000000000" pitchFamily="2" charset="0"/>
                  </a:rPr>
                  <a:t>thứ</a:t>
                </a:r>
                <a:r>
                  <a:rPr lang="en-US" sz="2400" dirty="0">
                    <a:latin typeface="#9Slide05 SVNUT Triumph" panose="00000500000000000000" pitchFamily="2" charset="0"/>
                  </a:rPr>
                  <a:t> </a:t>
                </a:r>
                <a:r>
                  <a:rPr lang="en-US" sz="2400" dirty="0" err="1">
                    <a:latin typeface="#9Slide05 SVNUT Triumph" panose="00000500000000000000" pitchFamily="2" charset="0"/>
                  </a:rPr>
                  <a:t>tự</a:t>
                </a:r>
                <a:r>
                  <a:rPr lang="en-US" sz="2400" dirty="0">
                    <a:latin typeface="#9Slide05 SVNUT Triumph" panose="00000500000000000000" pitchFamily="2" charset="0"/>
                  </a:rPr>
                  <a:t> </a:t>
                </a:r>
                <a:r>
                  <a:rPr lang="en-US" sz="2400" dirty="0" err="1">
                    <a:latin typeface="#9Slide05 SVNUT Triumph" panose="00000500000000000000" pitchFamily="2" charset="0"/>
                  </a:rPr>
                  <a:t>lẻ</a:t>
                </a:r>
                <a:endParaRPr lang="en-US" sz="2400" dirty="0">
                  <a:latin typeface="#9Slide05 SVNUT Triumph" panose="00000500000000000000" pitchFamily="2" charset="0"/>
                </a:endParaRPr>
              </a:p>
            </p:txBody>
          </p:sp>
          <p:pic>
            <p:nvPicPr>
              <p:cNvPr id="22" name="Hình ảnh 148">
                <a:extLst>
                  <a:ext uri="{FF2B5EF4-FFF2-40B4-BE49-F238E27FC236}">
                    <a16:creationId xmlns:a16="http://schemas.microsoft.com/office/drawing/2014/main" id="{31818C30-87BE-41C9-9F02-3676E8CF2650}"/>
                  </a:ext>
                </a:extLst>
              </p:cNvPr>
              <p:cNvPicPr>
                <a:picLocks noChangeAspect="1"/>
              </p:cNvPicPr>
              <p:nvPr/>
            </p:nvPicPr>
            <p:blipFill>
              <a:blip r:embed="rId7"/>
              <a:stretch>
                <a:fillRect/>
              </a:stretch>
            </p:blipFill>
            <p:spPr>
              <a:xfrm>
                <a:off x="30828" y="619889"/>
                <a:ext cx="795321" cy="786179"/>
              </a:xfrm>
              <a:prstGeom prst="rect">
                <a:avLst/>
              </a:prstGeom>
              <a:ln>
                <a:noFill/>
              </a:ln>
            </p:spPr>
          </p:pic>
        </p:grpSp>
        <p:sp>
          <p:nvSpPr>
            <p:cNvPr id="20" name="TextBox 19">
              <a:extLst>
                <a:ext uri="{FF2B5EF4-FFF2-40B4-BE49-F238E27FC236}">
                  <a16:creationId xmlns:a16="http://schemas.microsoft.com/office/drawing/2014/main" id="{7515D007-8F67-4FED-83E9-01C8AAA1D808}"/>
                </a:ext>
              </a:extLst>
            </p:cNvPr>
            <p:cNvSpPr txBox="1"/>
            <p:nvPr/>
          </p:nvSpPr>
          <p:spPr>
            <a:xfrm>
              <a:off x="6300821" y="4256222"/>
              <a:ext cx="2398867" cy="646331"/>
            </a:xfrm>
            <a:prstGeom prst="rect">
              <a:avLst/>
            </a:prstGeom>
            <a:noFill/>
          </p:spPr>
          <p:txBody>
            <a:bodyPr wrap="square" rtlCol="0">
              <a:spAutoFit/>
            </a:bodyPr>
            <a:lstStyle/>
            <a:p>
              <a:pPr algn="ctr"/>
              <a:r>
                <a:rPr lang="en-US" sz="3600" b="1" dirty="0" err="1">
                  <a:solidFill>
                    <a:srgbClr val="002060"/>
                  </a:solidFill>
                  <a:latin typeface="#9Slide03 SVN-PF Din Text Pro C" panose="02000506020000020004" pitchFamily="2" charset="0"/>
                </a:rPr>
                <a:t>Mô</a:t>
              </a:r>
              <a:r>
                <a:rPr lang="en-US" sz="3600" b="1" dirty="0">
                  <a:solidFill>
                    <a:srgbClr val="002060"/>
                  </a:solidFill>
                  <a:latin typeface="#9Slide03 SVN-PF Din Text Pro C" panose="02000506020000020004" pitchFamily="2" charset="0"/>
                </a:rPr>
                <a:t> </a:t>
              </a:r>
              <a:r>
                <a:rPr lang="en-US" sz="3600" b="1" dirty="0" err="1">
                  <a:solidFill>
                    <a:srgbClr val="002060"/>
                  </a:solidFill>
                  <a:latin typeface="#9Slide03 SVN-PF Din Text Pro C" panose="02000506020000020004" pitchFamily="2" charset="0"/>
                </a:rPr>
                <a:t>tả</a:t>
              </a:r>
              <a:r>
                <a:rPr lang="en-US" sz="3600" b="1" dirty="0">
                  <a:solidFill>
                    <a:srgbClr val="002060"/>
                  </a:solidFill>
                  <a:latin typeface="#9Slide03 SVN-PF Din Text Pro C" panose="02000506020000020004" pitchFamily="2" charset="0"/>
                </a:rPr>
                <a:t> </a:t>
              </a:r>
              <a:r>
                <a:rPr lang="en-US" sz="3600" b="1" dirty="0" err="1">
                  <a:solidFill>
                    <a:srgbClr val="002060"/>
                  </a:solidFill>
                  <a:latin typeface="#9Slide03 SVN-PF Din Text Pro C" panose="02000506020000020004" pitchFamily="2" charset="0"/>
                </a:rPr>
                <a:t>hình</a:t>
              </a:r>
              <a:r>
                <a:rPr lang="en-US" sz="3600" b="1" dirty="0">
                  <a:solidFill>
                    <a:srgbClr val="002060"/>
                  </a:solidFill>
                  <a:latin typeface="#9Slide03 SVN-PF Din Text Pro C" panose="02000506020000020004" pitchFamily="2" charset="0"/>
                </a:rPr>
                <a:t> a</a:t>
              </a:r>
            </a:p>
          </p:txBody>
        </p:sp>
      </p:grpSp>
      <p:grpSp>
        <p:nvGrpSpPr>
          <p:cNvPr id="24" name="Group 23">
            <a:extLst>
              <a:ext uri="{FF2B5EF4-FFF2-40B4-BE49-F238E27FC236}">
                <a16:creationId xmlns:a16="http://schemas.microsoft.com/office/drawing/2014/main" id="{7F0DE01F-776A-4767-BF89-13D27DFF840C}"/>
              </a:ext>
            </a:extLst>
          </p:cNvPr>
          <p:cNvGrpSpPr/>
          <p:nvPr/>
        </p:nvGrpSpPr>
        <p:grpSpPr>
          <a:xfrm>
            <a:off x="3681751" y="4309269"/>
            <a:ext cx="3386708" cy="1881750"/>
            <a:chOff x="5593230" y="3349951"/>
            <a:chExt cx="3386708" cy="1881750"/>
          </a:xfrm>
        </p:grpSpPr>
        <p:sp>
          <p:nvSpPr>
            <p:cNvPr id="31" name="Rectangle 30">
              <a:extLst>
                <a:ext uri="{FF2B5EF4-FFF2-40B4-BE49-F238E27FC236}">
                  <a16:creationId xmlns:a16="http://schemas.microsoft.com/office/drawing/2014/main" id="{D5B913CE-9CD4-44F0-8AB6-6D8A72CA04A5}"/>
                </a:ext>
              </a:extLst>
            </p:cNvPr>
            <p:cNvSpPr/>
            <p:nvPr/>
          </p:nvSpPr>
          <p:spPr>
            <a:xfrm>
              <a:off x="5772000" y="3428999"/>
              <a:ext cx="3207938" cy="180270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Nhóm 146">
              <a:extLst>
                <a:ext uri="{FF2B5EF4-FFF2-40B4-BE49-F238E27FC236}">
                  <a16:creationId xmlns:a16="http://schemas.microsoft.com/office/drawing/2014/main" id="{65DF8A76-DB68-4669-AE00-642400414FC5}"/>
                </a:ext>
              </a:extLst>
            </p:cNvPr>
            <p:cNvGrpSpPr/>
            <p:nvPr/>
          </p:nvGrpSpPr>
          <p:grpSpPr>
            <a:xfrm>
              <a:off x="5593230" y="3349951"/>
              <a:ext cx="3386708" cy="786179"/>
              <a:chOff x="-130772" y="622350"/>
              <a:chExt cx="3386708" cy="786179"/>
            </a:xfrm>
          </p:grpSpPr>
          <p:sp>
            <p:nvSpPr>
              <p:cNvPr id="34" name="Lưu đồ: Điểm Kết Thúc 147">
                <a:extLst>
                  <a:ext uri="{FF2B5EF4-FFF2-40B4-BE49-F238E27FC236}">
                    <a16:creationId xmlns:a16="http://schemas.microsoft.com/office/drawing/2014/main" id="{FBEB711F-071D-48C9-AE85-8E52ADB62BD7}"/>
                  </a:ext>
                </a:extLst>
              </p:cNvPr>
              <p:cNvSpPr/>
              <p:nvPr/>
            </p:nvSpPr>
            <p:spPr>
              <a:xfrm>
                <a:off x="406823" y="737234"/>
                <a:ext cx="2849113" cy="619403"/>
              </a:xfrm>
              <a:prstGeom prst="flowChartTerminator">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9Slide05 SVNUT Triumph" panose="00000500000000000000" pitchFamily="2" charset="0"/>
                  </a:rPr>
                  <a:t>HS </a:t>
                </a:r>
                <a:r>
                  <a:rPr lang="en-US" sz="2200" dirty="0" err="1">
                    <a:latin typeface="#9Slide05 SVNUT Triumph" panose="00000500000000000000" pitchFamily="2" charset="0"/>
                  </a:rPr>
                  <a:t>số</a:t>
                </a:r>
                <a:r>
                  <a:rPr lang="en-US" sz="2200" dirty="0">
                    <a:latin typeface="#9Slide05 SVNUT Triumph" panose="00000500000000000000" pitchFamily="2" charset="0"/>
                  </a:rPr>
                  <a:t> </a:t>
                </a:r>
                <a:r>
                  <a:rPr lang="en-US" sz="2200" dirty="0" err="1">
                    <a:latin typeface="#9Slide05 SVNUT Triumph" panose="00000500000000000000" pitchFamily="2" charset="0"/>
                  </a:rPr>
                  <a:t>thứ</a:t>
                </a:r>
                <a:r>
                  <a:rPr lang="en-US" sz="2200" dirty="0">
                    <a:latin typeface="#9Slide05 SVNUT Triumph" panose="00000500000000000000" pitchFamily="2" charset="0"/>
                  </a:rPr>
                  <a:t> </a:t>
                </a:r>
                <a:r>
                  <a:rPr lang="en-US" sz="2200" dirty="0" err="1">
                    <a:latin typeface="#9Slide05 SVNUT Triumph" panose="00000500000000000000" pitchFamily="2" charset="0"/>
                  </a:rPr>
                  <a:t>tự</a:t>
                </a:r>
                <a:r>
                  <a:rPr lang="en-US" sz="2200" dirty="0">
                    <a:latin typeface="#9Slide05 SVNUT Triumph" panose="00000500000000000000" pitchFamily="2" charset="0"/>
                  </a:rPr>
                  <a:t> </a:t>
                </a:r>
                <a:r>
                  <a:rPr lang="en-US" sz="2200" dirty="0" err="1">
                    <a:latin typeface="#9Slide05 SVNUT Triumph" panose="00000500000000000000" pitchFamily="2" charset="0"/>
                  </a:rPr>
                  <a:t>chẵn</a:t>
                </a:r>
                <a:endParaRPr lang="en-US" sz="2200" dirty="0">
                  <a:latin typeface="#9Slide05 SVNUT Triumph" panose="00000500000000000000" pitchFamily="2" charset="0"/>
                </a:endParaRPr>
              </a:p>
            </p:txBody>
          </p:sp>
          <p:pic>
            <p:nvPicPr>
              <p:cNvPr id="35" name="Hình ảnh 148">
                <a:extLst>
                  <a:ext uri="{FF2B5EF4-FFF2-40B4-BE49-F238E27FC236}">
                    <a16:creationId xmlns:a16="http://schemas.microsoft.com/office/drawing/2014/main" id="{6CD58001-5FF7-4680-8393-6788E5BF2B09}"/>
                  </a:ext>
                </a:extLst>
              </p:cNvPr>
              <p:cNvPicPr>
                <a:picLocks noChangeAspect="1"/>
              </p:cNvPicPr>
              <p:nvPr/>
            </p:nvPicPr>
            <p:blipFill>
              <a:blip r:embed="rId7"/>
              <a:stretch>
                <a:fillRect/>
              </a:stretch>
            </p:blipFill>
            <p:spPr>
              <a:xfrm>
                <a:off x="-130772" y="622350"/>
                <a:ext cx="795321" cy="786179"/>
              </a:xfrm>
              <a:prstGeom prst="rect">
                <a:avLst/>
              </a:prstGeom>
              <a:ln>
                <a:noFill/>
              </a:ln>
            </p:spPr>
          </p:pic>
        </p:grpSp>
        <p:sp>
          <p:nvSpPr>
            <p:cNvPr id="33" name="TextBox 32">
              <a:extLst>
                <a:ext uri="{FF2B5EF4-FFF2-40B4-BE49-F238E27FC236}">
                  <a16:creationId xmlns:a16="http://schemas.microsoft.com/office/drawing/2014/main" id="{03EF24E4-92FB-4A12-AE88-9974EFDA9890}"/>
                </a:ext>
              </a:extLst>
            </p:cNvPr>
            <p:cNvSpPr txBox="1"/>
            <p:nvPr/>
          </p:nvSpPr>
          <p:spPr>
            <a:xfrm>
              <a:off x="6296919" y="4243925"/>
              <a:ext cx="2398867" cy="646331"/>
            </a:xfrm>
            <a:prstGeom prst="rect">
              <a:avLst/>
            </a:prstGeom>
            <a:noFill/>
          </p:spPr>
          <p:txBody>
            <a:bodyPr wrap="square" rtlCol="0">
              <a:spAutoFit/>
            </a:bodyPr>
            <a:lstStyle/>
            <a:p>
              <a:pPr algn="ctr"/>
              <a:r>
                <a:rPr lang="en-US" sz="3600" b="1" dirty="0" err="1">
                  <a:solidFill>
                    <a:srgbClr val="002060"/>
                  </a:solidFill>
                  <a:latin typeface="#9Slide03 SVN-PF Din Text Pro C" panose="02000506020000020004" pitchFamily="2" charset="0"/>
                </a:rPr>
                <a:t>Mô</a:t>
              </a:r>
              <a:r>
                <a:rPr lang="en-US" sz="3600" b="1" dirty="0">
                  <a:solidFill>
                    <a:srgbClr val="002060"/>
                  </a:solidFill>
                  <a:latin typeface="#9Slide03 SVN-PF Din Text Pro C" panose="02000506020000020004" pitchFamily="2" charset="0"/>
                </a:rPr>
                <a:t> </a:t>
              </a:r>
              <a:r>
                <a:rPr lang="en-US" sz="3600" b="1" dirty="0" err="1">
                  <a:solidFill>
                    <a:srgbClr val="002060"/>
                  </a:solidFill>
                  <a:latin typeface="#9Slide03 SVN-PF Din Text Pro C" panose="02000506020000020004" pitchFamily="2" charset="0"/>
                </a:rPr>
                <a:t>tả</a:t>
              </a:r>
              <a:r>
                <a:rPr lang="en-US" sz="3600" b="1" dirty="0">
                  <a:solidFill>
                    <a:srgbClr val="002060"/>
                  </a:solidFill>
                  <a:latin typeface="#9Slide03 SVN-PF Din Text Pro C" panose="02000506020000020004" pitchFamily="2" charset="0"/>
                </a:rPr>
                <a:t> </a:t>
              </a:r>
              <a:r>
                <a:rPr lang="en-US" sz="3600" b="1" dirty="0" err="1">
                  <a:solidFill>
                    <a:srgbClr val="002060"/>
                  </a:solidFill>
                  <a:latin typeface="#9Slide03 SVN-PF Din Text Pro C" panose="02000506020000020004" pitchFamily="2" charset="0"/>
                </a:rPr>
                <a:t>hình</a:t>
              </a:r>
              <a:r>
                <a:rPr lang="en-US" sz="3600" b="1" dirty="0">
                  <a:solidFill>
                    <a:srgbClr val="002060"/>
                  </a:solidFill>
                  <a:latin typeface="#9Slide03 SVN-PF Din Text Pro C" panose="02000506020000020004" pitchFamily="2" charset="0"/>
                </a:rPr>
                <a:t> b</a:t>
              </a:r>
            </a:p>
          </p:txBody>
        </p:sp>
      </p:grpSp>
      <p:cxnSp>
        <p:nvCxnSpPr>
          <p:cNvPr id="42" name="Straight Connector 41">
            <a:extLst>
              <a:ext uri="{FF2B5EF4-FFF2-40B4-BE49-F238E27FC236}">
                <a16:creationId xmlns:a16="http://schemas.microsoft.com/office/drawing/2014/main" id="{1CF1A1E6-574B-4A34-AC2A-996A1723CE7C}"/>
              </a:ext>
            </a:extLst>
          </p:cNvPr>
          <p:cNvCxnSpPr>
            <a:cxnSpLocks/>
          </p:cNvCxnSpPr>
          <p:nvPr/>
        </p:nvCxnSpPr>
        <p:spPr>
          <a:xfrm>
            <a:off x="7627480" y="1307626"/>
            <a:ext cx="0" cy="5632101"/>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0943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par>
                                <p:cTn id="17" presetID="16" presetClass="entr" presetSubtype="21"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barn(inVertical)">
                                      <p:cBhvr>
                                        <p:cTn id="19" dur="500"/>
                                        <p:tgtEl>
                                          <p:spTgt spid="4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par>
                                <p:cTn id="25" presetID="16" presetClass="entr" presetSubtype="21"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arn(inVertical)">
                                      <p:cBhvr>
                                        <p:cTn id="33" dur="500"/>
                                        <p:tgtEl>
                                          <p:spTgt spid="29"/>
                                        </p:tgtEl>
                                      </p:cBhvr>
                                    </p:animEffect>
                                  </p:childTnLst>
                                </p:cTn>
                              </p:par>
                              <p:par>
                                <p:cTn id="34" presetID="16" presetClass="entr" presetSubtype="21"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barn(inVertical)">
                                      <p:cBhvr>
                                        <p:cTn id="36" dur="500"/>
                                        <p:tgtEl>
                                          <p:spTgt spid="3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barn(inVertical)">
                                      <p:cBhvr>
                                        <p:cTn id="3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8" grpId="0" animBg="1"/>
      <p:bldP spid="26" grpId="0"/>
      <p:bldP spid="28" grpId="0" animBg="1"/>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with low confidence">
            <a:extLst>
              <a:ext uri="{FF2B5EF4-FFF2-40B4-BE49-F238E27FC236}">
                <a16:creationId xmlns:a16="http://schemas.microsoft.com/office/drawing/2014/main" id="{AC0913F8-1625-433C-933D-338E05D3CE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36" y="1704395"/>
            <a:ext cx="12072527" cy="4865217"/>
          </a:xfrm>
          <a:prstGeom prst="rect">
            <a:avLst/>
          </a:prstGeom>
        </p:spPr>
      </p:pic>
      <p:sp>
        <p:nvSpPr>
          <p:cNvPr id="6" name="Rectangle 5">
            <a:extLst>
              <a:ext uri="{FF2B5EF4-FFF2-40B4-BE49-F238E27FC236}">
                <a16:creationId xmlns:a16="http://schemas.microsoft.com/office/drawing/2014/main" id="{1697A478-6352-45B1-B76F-F99655AB6323}"/>
              </a:ext>
            </a:extLst>
          </p:cNvPr>
          <p:cNvSpPr/>
          <p:nvPr/>
        </p:nvSpPr>
        <p:spPr>
          <a:xfrm>
            <a:off x="897801" y="107297"/>
            <a:ext cx="9057053" cy="1200329"/>
          </a:xfrm>
          <a:prstGeom prst="rect">
            <a:avLst/>
          </a:prstGeom>
          <a:solidFill>
            <a:schemeClr val="accent4">
              <a:lumMod val="40000"/>
              <a:lumOff val="60000"/>
            </a:schemeClr>
          </a:solidFill>
        </p:spPr>
        <p:txBody>
          <a:bodyPr wrap="square" lIns="91440" tIns="45720" rIns="91440" bIns="45720">
            <a:spAutoFit/>
          </a:bodyPr>
          <a:lstStyle/>
          <a:p>
            <a:pPr algn="ctr"/>
            <a:r>
              <a:rPr lang="en-US" sz="72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66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3 SVN-PF Din Text Pro C" panose="02000506020000020004" pitchFamily="2" charset="0"/>
              </a:rPr>
              <a:t>2. MỘT SỐ LƯỚI KINH, VĨ TUYẾN</a:t>
            </a:r>
            <a:endParaRPr lang="en-US" sz="80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pic>
        <p:nvPicPr>
          <p:cNvPr id="7" name="Picture 2" descr="Gps Icon - Location Icon, Transparent Png - 1212x837 (#2744086) PNG Image -  PngJoy">
            <a:extLst>
              <a:ext uri="{FF2B5EF4-FFF2-40B4-BE49-F238E27FC236}">
                <a16:creationId xmlns:a16="http://schemas.microsoft.com/office/drawing/2014/main" id="{6C4E43BC-500D-46AB-B4B9-1690D6898A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36" y="81727"/>
            <a:ext cx="1759228" cy="1215467"/>
          </a:xfrm>
          <a:prstGeom prst="rect">
            <a:avLst/>
          </a:prstGeom>
          <a:noFill/>
          <a:extLst>
            <a:ext uri="{909E8E84-426E-40DD-AFC4-6F175D3DCCD1}">
              <a14:hiddenFill xmlns:a14="http://schemas.microsoft.com/office/drawing/2010/main">
                <a:solidFill>
                  <a:srgbClr val="FFFFFF"/>
                </a:solidFill>
              </a14:hiddenFill>
            </a:ext>
          </a:extLst>
        </p:spPr>
      </p:pic>
      <p:pic>
        <p:nvPicPr>
          <p:cNvPr id="8" name="Đồng hồ đếm ngược 5 phút - 5 Minutes">
            <a:hlinkClick r:id="" action="ppaction://media"/>
            <a:extLst>
              <a:ext uri="{FF2B5EF4-FFF2-40B4-BE49-F238E27FC236}">
                <a16:creationId xmlns:a16="http://schemas.microsoft.com/office/drawing/2014/main" id="{DE52D78D-BB5C-4C4C-9046-D2BA0CF04770}"/>
              </a:ext>
            </a:extLst>
          </p:cNvPr>
          <p:cNvPicPr>
            <a:picLocks noChangeAspect="1"/>
          </p:cNvPicPr>
          <p:nvPr>
            <a:videoFile r:link="rId1"/>
            <p:extLst>
              <p:ext uri="{DAA4B4D4-6D71-4841-9C94-3DE7FCFB9230}">
                <p14:media xmlns:p14="http://schemas.microsoft.com/office/powerpoint/2010/main" r:embed="rId2">
                  <p14:trim st="210619"/>
                </p14:media>
              </p:ext>
            </p:extLst>
          </p:nvPr>
        </p:nvPicPr>
        <p:blipFill>
          <a:blip r:embed="rId6"/>
          <a:stretch>
            <a:fillRect/>
          </a:stretch>
        </p:blipFill>
        <p:spPr>
          <a:xfrm>
            <a:off x="9888185" y="77373"/>
            <a:ext cx="2244078" cy="1520611"/>
          </a:xfrm>
          <a:prstGeom prst="rect">
            <a:avLst/>
          </a:prstGeom>
        </p:spPr>
      </p:pic>
    </p:spTree>
    <p:extLst>
      <p:ext uri="{BB962C8B-B14F-4D97-AF65-F5344CB8AC3E}">
        <p14:creationId xmlns:p14="http://schemas.microsoft.com/office/powerpoint/2010/main" val="2852220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8"/>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1577</TotalTime>
  <Words>1449</Words>
  <Application>Microsoft Office PowerPoint</Application>
  <PresentationFormat>Widescreen</PresentationFormat>
  <Paragraphs>243</Paragraphs>
  <Slides>23</Slides>
  <Notes>13</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23</vt:i4>
      </vt:variant>
    </vt:vector>
  </HeadingPairs>
  <TitlesOfParts>
    <vt:vector size="35" baseType="lpstr">
      <vt:lpstr>#9Slide03 SVN-PF Din Text Pro C</vt:lpstr>
      <vt:lpstr>#9Slide04 SFU Belle</vt:lpstr>
      <vt:lpstr>#9Slide05 Brannboll Ny</vt:lpstr>
      <vt:lpstr>#9Slide05 Cimochi</vt:lpstr>
      <vt:lpstr>#9Slide05 SVNUT Triumph</vt:lpstr>
      <vt:lpstr>Arial</vt:lpstr>
      <vt:lpstr>Calibri</vt:lpstr>
      <vt:lpstr>Calibri Light</vt:lpstr>
      <vt:lpstr>iCiel Baliho Script</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Phạm Trang</cp:lastModifiedBy>
  <cp:revision>29</cp:revision>
  <dcterms:created xsi:type="dcterms:W3CDTF">2021-07-21T02:55:04Z</dcterms:created>
  <dcterms:modified xsi:type="dcterms:W3CDTF">2021-08-01T07:47:10Z</dcterms:modified>
</cp:coreProperties>
</file>