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0"/>
  </p:notesMasterIdLst>
  <p:sldIdLst>
    <p:sldId id="257" r:id="rId2"/>
    <p:sldId id="299" r:id="rId3"/>
    <p:sldId id="310" r:id="rId4"/>
    <p:sldId id="300" r:id="rId5"/>
    <p:sldId id="256" r:id="rId6"/>
    <p:sldId id="283" r:id="rId7"/>
    <p:sldId id="302" r:id="rId8"/>
    <p:sldId id="303" r:id="rId9"/>
    <p:sldId id="304" r:id="rId10"/>
    <p:sldId id="264" r:id="rId11"/>
    <p:sldId id="308" r:id="rId12"/>
    <p:sldId id="305" r:id="rId13"/>
    <p:sldId id="306" r:id="rId14"/>
    <p:sldId id="311" r:id="rId15"/>
    <p:sldId id="307" r:id="rId16"/>
    <p:sldId id="309" r:id="rId17"/>
    <p:sldId id="274" r:id="rId18"/>
    <p:sldId id="27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FBFF"/>
    <a:srgbClr val="F6F7F9"/>
    <a:srgbClr val="65BAF4"/>
    <a:srgbClr val="509BF8"/>
    <a:srgbClr val="C8102E"/>
    <a:srgbClr val="233343"/>
    <a:srgbClr val="FDDB8D"/>
    <a:srgbClr val="C47300"/>
    <a:srgbClr val="F29E0A"/>
    <a:srgbClr val="FCEB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95" autoAdjust="0"/>
    <p:restoredTop sz="79455" autoAdjust="0"/>
  </p:normalViewPr>
  <p:slideViewPr>
    <p:cSldViewPr snapToGrid="0">
      <p:cViewPr varScale="1">
        <p:scale>
          <a:sx n="58" d="100"/>
          <a:sy n="58" d="100"/>
        </p:scale>
        <p:origin x="82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686B10-00E7-47A9-A76D-B0D4B0DFFE23}" type="datetimeFigureOut">
              <a:rPr lang="en-US" smtClean="0"/>
              <a:t>8/17/2021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57BE0C-B769-48BE-A162-60535B68A117}" type="slidenum">
              <a:rPr lang="en-US" smtClean="0"/>
              <a:t>‹#›</a:t>
            </a:fld>
            <a:endParaRPr lang="en-US"/>
          </a:p>
        </p:txBody>
      </p:sp>
    </p:spTree>
    <p:extLst>
      <p:ext uri="{BB962C8B-B14F-4D97-AF65-F5344CB8AC3E}">
        <p14:creationId xmlns:p14="http://schemas.microsoft.com/office/powerpoint/2010/main" val="1545733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57BE0C-B769-48BE-A162-60535B68A117}" type="slidenum">
              <a:rPr lang="en-US" smtClean="0"/>
              <a:t>4</a:t>
            </a:fld>
            <a:endParaRPr lang="en-US"/>
          </a:p>
        </p:txBody>
      </p:sp>
    </p:spTree>
    <p:extLst>
      <p:ext uri="{BB962C8B-B14F-4D97-AF65-F5344CB8AC3E}">
        <p14:creationId xmlns:p14="http://schemas.microsoft.com/office/powerpoint/2010/main" val="1778486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57BE0C-B769-48BE-A162-60535B68A117}" type="slidenum">
              <a:rPr lang="en-US" smtClean="0"/>
              <a:t>15</a:t>
            </a:fld>
            <a:endParaRPr lang="en-US"/>
          </a:p>
        </p:txBody>
      </p:sp>
    </p:spTree>
    <p:extLst>
      <p:ext uri="{BB962C8B-B14F-4D97-AF65-F5344CB8AC3E}">
        <p14:creationId xmlns:p14="http://schemas.microsoft.com/office/powerpoint/2010/main" val="3789588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smtClean="0"/>
              <a:t> Câu tục ngữ trên của nước ta (nằm ở bán cầu Bắc), vào tháng năm âm lịch sẽ vào khoảng tháng 6, 7 dương lịch, nửa cầu Bắc nhận được nhiều ánh sáng của mặt trời. Đây cũng là thời điểm của mùa hè. Vào mùa này thì ngày sẽ dài hơn, còn đêm sẽ ngắn hơn. Đến tháng mười âm lịch vào khoảng tháng 11, 12  dương lịch, nửa cầu Bắc bị chếch xa phía mặt trời nên nhận được ít ánh sáng. Đây lại là thời điểm của mùa đông, nên có “ngày ngắn đêm dài”.</a:t>
            </a:r>
            <a:endParaRPr lang="en-US" dirty="0" smtClean="0"/>
          </a:p>
          <a:p>
            <a:endParaRPr lang="en-US" dirty="0"/>
          </a:p>
        </p:txBody>
      </p:sp>
      <p:sp>
        <p:nvSpPr>
          <p:cNvPr id="4" name="Slide Number Placeholder 3"/>
          <p:cNvSpPr>
            <a:spLocks noGrp="1"/>
          </p:cNvSpPr>
          <p:nvPr>
            <p:ph type="sldNum" sz="quarter" idx="10"/>
          </p:nvPr>
        </p:nvSpPr>
        <p:spPr/>
        <p:txBody>
          <a:bodyPr/>
          <a:lstStyle/>
          <a:p>
            <a:fld id="{1A57BE0C-B769-48BE-A162-60535B68A117}" type="slidenum">
              <a:rPr lang="en-US" smtClean="0"/>
              <a:t>16</a:t>
            </a:fld>
            <a:endParaRPr lang="en-US"/>
          </a:p>
        </p:txBody>
      </p:sp>
    </p:spTree>
    <p:extLst>
      <p:ext uri="{BB962C8B-B14F-4D97-AF65-F5344CB8AC3E}">
        <p14:creationId xmlns:p14="http://schemas.microsoft.com/office/powerpoint/2010/main" val="1596192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57BE0C-B769-48BE-A162-60535B68A117}" type="slidenum">
              <a:rPr lang="en-US" smtClean="0"/>
              <a:t>17</a:t>
            </a:fld>
            <a:endParaRPr lang="en-US"/>
          </a:p>
        </p:txBody>
      </p:sp>
    </p:spTree>
    <p:extLst>
      <p:ext uri="{BB962C8B-B14F-4D97-AF65-F5344CB8AC3E}">
        <p14:creationId xmlns:p14="http://schemas.microsoft.com/office/powerpoint/2010/main" val="2747784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57BE0C-B769-48BE-A162-60535B68A117}" type="slidenum">
              <a:rPr lang="en-US" smtClean="0"/>
              <a:t>6</a:t>
            </a:fld>
            <a:endParaRPr lang="en-US"/>
          </a:p>
        </p:txBody>
      </p:sp>
    </p:spTree>
    <p:extLst>
      <p:ext uri="{BB962C8B-B14F-4D97-AF65-F5344CB8AC3E}">
        <p14:creationId xmlns:p14="http://schemas.microsoft.com/office/powerpoint/2010/main" val="2044237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57BE0C-B769-48BE-A162-60535B68A117}" type="slidenum">
              <a:rPr lang="en-US" smtClean="0"/>
              <a:t>7</a:t>
            </a:fld>
            <a:endParaRPr lang="en-US"/>
          </a:p>
        </p:txBody>
      </p:sp>
    </p:spTree>
    <p:extLst>
      <p:ext uri="{BB962C8B-B14F-4D97-AF65-F5344CB8AC3E}">
        <p14:creationId xmlns:p14="http://schemas.microsoft.com/office/powerpoint/2010/main" val="1275439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57BE0C-B769-48BE-A162-60535B68A117}" type="slidenum">
              <a:rPr lang="en-US" smtClean="0"/>
              <a:t>8</a:t>
            </a:fld>
            <a:endParaRPr lang="en-US"/>
          </a:p>
        </p:txBody>
      </p:sp>
    </p:spTree>
    <p:extLst>
      <p:ext uri="{BB962C8B-B14F-4D97-AF65-F5344CB8AC3E}">
        <p14:creationId xmlns:p14="http://schemas.microsoft.com/office/powerpoint/2010/main" val="2986450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57BE0C-B769-48BE-A162-60535B68A117}" type="slidenum">
              <a:rPr lang="en-US" smtClean="0"/>
              <a:t>9</a:t>
            </a:fld>
            <a:endParaRPr lang="en-US"/>
          </a:p>
        </p:txBody>
      </p:sp>
    </p:spTree>
    <p:extLst>
      <p:ext uri="{BB962C8B-B14F-4D97-AF65-F5344CB8AC3E}">
        <p14:creationId xmlns:p14="http://schemas.microsoft.com/office/powerpoint/2010/main" val="2823269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57BE0C-B769-48BE-A162-60535B68A117}" type="slidenum">
              <a:rPr lang="en-US" smtClean="0"/>
              <a:t>10</a:t>
            </a:fld>
            <a:endParaRPr lang="en-US"/>
          </a:p>
        </p:txBody>
      </p:sp>
    </p:spTree>
    <p:extLst>
      <p:ext uri="{BB962C8B-B14F-4D97-AF65-F5344CB8AC3E}">
        <p14:creationId xmlns:p14="http://schemas.microsoft.com/office/powerpoint/2010/main" val="804975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57BE0C-B769-48BE-A162-60535B68A117}" type="slidenum">
              <a:rPr lang="en-US" smtClean="0"/>
              <a:t>11</a:t>
            </a:fld>
            <a:endParaRPr lang="en-US"/>
          </a:p>
        </p:txBody>
      </p:sp>
    </p:spTree>
    <p:extLst>
      <p:ext uri="{BB962C8B-B14F-4D97-AF65-F5344CB8AC3E}">
        <p14:creationId xmlns:p14="http://schemas.microsoft.com/office/powerpoint/2010/main" val="381942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57BE0C-B769-48BE-A162-60535B68A117}" type="slidenum">
              <a:rPr lang="en-US" smtClean="0"/>
              <a:t>12</a:t>
            </a:fld>
            <a:endParaRPr lang="en-US"/>
          </a:p>
        </p:txBody>
      </p:sp>
    </p:spTree>
    <p:extLst>
      <p:ext uri="{BB962C8B-B14F-4D97-AF65-F5344CB8AC3E}">
        <p14:creationId xmlns:p14="http://schemas.microsoft.com/office/powerpoint/2010/main" val="685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57BE0C-B769-48BE-A162-60535B68A117}" type="slidenum">
              <a:rPr lang="en-US" smtClean="0"/>
              <a:t>13</a:t>
            </a:fld>
            <a:endParaRPr lang="en-US"/>
          </a:p>
        </p:txBody>
      </p:sp>
    </p:spTree>
    <p:extLst>
      <p:ext uri="{BB962C8B-B14F-4D97-AF65-F5344CB8AC3E}">
        <p14:creationId xmlns:p14="http://schemas.microsoft.com/office/powerpoint/2010/main" val="1815615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D60D47B-8FBC-494B-9A82-ABC7E58A7B7D}"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06B6A-D782-4CAB-B26E-555339674A48}" type="slidenum">
              <a:rPr lang="en-US" smtClean="0"/>
              <a:t>‹#›</a:t>
            </a:fld>
            <a:endParaRPr lang="en-US"/>
          </a:p>
        </p:txBody>
      </p:sp>
    </p:spTree>
    <p:extLst>
      <p:ext uri="{BB962C8B-B14F-4D97-AF65-F5344CB8AC3E}">
        <p14:creationId xmlns:p14="http://schemas.microsoft.com/office/powerpoint/2010/main" val="3115121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D60D47B-8FBC-494B-9A82-ABC7E58A7B7D}"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06B6A-D782-4CAB-B26E-555339674A48}" type="slidenum">
              <a:rPr lang="en-US" smtClean="0"/>
              <a:t>‹#›</a:t>
            </a:fld>
            <a:endParaRPr lang="en-US"/>
          </a:p>
        </p:txBody>
      </p:sp>
    </p:spTree>
    <p:extLst>
      <p:ext uri="{BB962C8B-B14F-4D97-AF65-F5344CB8AC3E}">
        <p14:creationId xmlns:p14="http://schemas.microsoft.com/office/powerpoint/2010/main" val="2302644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D60D47B-8FBC-494B-9A82-ABC7E58A7B7D}"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06B6A-D782-4CAB-B26E-555339674A48}" type="slidenum">
              <a:rPr lang="en-US" smtClean="0"/>
              <a:t>‹#›</a:t>
            </a:fld>
            <a:endParaRPr lang="en-US"/>
          </a:p>
        </p:txBody>
      </p:sp>
    </p:spTree>
    <p:extLst>
      <p:ext uri="{BB962C8B-B14F-4D97-AF65-F5344CB8AC3E}">
        <p14:creationId xmlns:p14="http://schemas.microsoft.com/office/powerpoint/2010/main" val="2352628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nyPPT.com">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465071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D60D47B-8FBC-494B-9A82-ABC7E58A7B7D}"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06B6A-D782-4CAB-B26E-555339674A48}" type="slidenum">
              <a:rPr lang="en-US" smtClean="0"/>
              <a:t>‹#›</a:t>
            </a:fld>
            <a:endParaRPr lang="en-US"/>
          </a:p>
        </p:txBody>
      </p:sp>
    </p:spTree>
    <p:extLst>
      <p:ext uri="{BB962C8B-B14F-4D97-AF65-F5344CB8AC3E}">
        <p14:creationId xmlns:p14="http://schemas.microsoft.com/office/powerpoint/2010/main" val="4013801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D60D47B-8FBC-494B-9A82-ABC7E58A7B7D}"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06B6A-D782-4CAB-B26E-555339674A48}" type="slidenum">
              <a:rPr lang="en-US" smtClean="0"/>
              <a:t>‹#›</a:t>
            </a:fld>
            <a:endParaRPr lang="en-US"/>
          </a:p>
        </p:txBody>
      </p:sp>
    </p:spTree>
    <p:extLst>
      <p:ext uri="{BB962C8B-B14F-4D97-AF65-F5344CB8AC3E}">
        <p14:creationId xmlns:p14="http://schemas.microsoft.com/office/powerpoint/2010/main" val="3086904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D60D47B-8FBC-494B-9A82-ABC7E58A7B7D}" type="datetimeFigureOut">
              <a:rPr lang="en-US" smtClean="0"/>
              <a:t>8/17/2021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06B6A-D782-4CAB-B26E-555339674A48}" type="slidenum">
              <a:rPr lang="en-US" smtClean="0"/>
              <a:t>‹#›</a:t>
            </a:fld>
            <a:endParaRPr lang="en-US"/>
          </a:p>
        </p:txBody>
      </p:sp>
    </p:spTree>
    <p:extLst>
      <p:ext uri="{BB962C8B-B14F-4D97-AF65-F5344CB8AC3E}">
        <p14:creationId xmlns:p14="http://schemas.microsoft.com/office/powerpoint/2010/main" val="2997901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D60D47B-8FBC-494B-9A82-ABC7E58A7B7D}" type="datetimeFigureOut">
              <a:rPr lang="en-US" smtClean="0"/>
              <a:t>8/17/2021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406B6A-D782-4CAB-B26E-555339674A48}" type="slidenum">
              <a:rPr lang="en-US" smtClean="0"/>
              <a:t>‹#›</a:t>
            </a:fld>
            <a:endParaRPr lang="en-US"/>
          </a:p>
        </p:txBody>
      </p:sp>
    </p:spTree>
    <p:extLst>
      <p:ext uri="{BB962C8B-B14F-4D97-AF65-F5344CB8AC3E}">
        <p14:creationId xmlns:p14="http://schemas.microsoft.com/office/powerpoint/2010/main" val="1861558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D60D47B-8FBC-494B-9A82-ABC7E58A7B7D}" type="datetimeFigureOut">
              <a:rPr lang="en-US" smtClean="0"/>
              <a:t>8/17/2021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406B6A-D782-4CAB-B26E-555339674A48}" type="slidenum">
              <a:rPr lang="en-US" smtClean="0"/>
              <a:t>‹#›</a:t>
            </a:fld>
            <a:endParaRPr lang="en-US"/>
          </a:p>
        </p:txBody>
      </p:sp>
    </p:spTree>
    <p:extLst>
      <p:ext uri="{BB962C8B-B14F-4D97-AF65-F5344CB8AC3E}">
        <p14:creationId xmlns:p14="http://schemas.microsoft.com/office/powerpoint/2010/main" val="2616956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60D47B-8FBC-494B-9A82-ABC7E58A7B7D}" type="datetimeFigureOut">
              <a:rPr lang="en-US" smtClean="0"/>
              <a:t>8/17/2021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406B6A-D782-4CAB-B26E-555339674A48}" type="slidenum">
              <a:rPr lang="en-US" smtClean="0"/>
              <a:t>‹#›</a:t>
            </a:fld>
            <a:endParaRPr lang="en-US"/>
          </a:p>
        </p:txBody>
      </p:sp>
    </p:spTree>
    <p:extLst>
      <p:ext uri="{BB962C8B-B14F-4D97-AF65-F5344CB8AC3E}">
        <p14:creationId xmlns:p14="http://schemas.microsoft.com/office/powerpoint/2010/main" val="3467989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D60D47B-8FBC-494B-9A82-ABC7E58A7B7D}" type="datetimeFigureOut">
              <a:rPr lang="en-US" smtClean="0"/>
              <a:t>8/17/2021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06B6A-D782-4CAB-B26E-555339674A48}" type="slidenum">
              <a:rPr lang="en-US" smtClean="0"/>
              <a:t>‹#›</a:t>
            </a:fld>
            <a:endParaRPr lang="en-US"/>
          </a:p>
        </p:txBody>
      </p:sp>
    </p:spTree>
    <p:extLst>
      <p:ext uri="{BB962C8B-B14F-4D97-AF65-F5344CB8AC3E}">
        <p14:creationId xmlns:p14="http://schemas.microsoft.com/office/powerpoint/2010/main" val="1074531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D60D47B-8FBC-494B-9A82-ABC7E58A7B7D}" type="datetimeFigureOut">
              <a:rPr lang="en-US" smtClean="0"/>
              <a:t>8/17/2021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06B6A-D782-4CAB-B26E-555339674A48}" type="slidenum">
              <a:rPr lang="en-US" smtClean="0"/>
              <a:t>‹#›</a:t>
            </a:fld>
            <a:endParaRPr lang="en-US"/>
          </a:p>
        </p:txBody>
      </p:sp>
    </p:spTree>
    <p:extLst>
      <p:ext uri="{BB962C8B-B14F-4D97-AF65-F5344CB8AC3E}">
        <p14:creationId xmlns:p14="http://schemas.microsoft.com/office/powerpoint/2010/main" val="2469842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60D47B-8FBC-494B-9A82-ABC7E58A7B7D}" type="datetimeFigureOut">
              <a:rPr lang="en-US" smtClean="0"/>
              <a:t>8/17/2021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406B6A-D782-4CAB-B26E-555339674A48}" type="slidenum">
              <a:rPr lang="en-US" smtClean="0"/>
              <a:t>‹#›</a:t>
            </a:fld>
            <a:endParaRPr lang="en-US"/>
          </a:p>
        </p:txBody>
      </p:sp>
    </p:spTree>
    <p:extLst>
      <p:ext uri="{BB962C8B-B14F-4D97-AF65-F5344CB8AC3E}">
        <p14:creationId xmlns:p14="http://schemas.microsoft.com/office/powerpoint/2010/main" val="22346481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slideLayout" Target="../slideLayouts/slideLayout12.xml"/><Relationship Id="rId4" Type="http://schemas.openxmlformats.org/officeDocument/2006/relationships/audio" Target="../media/media2.m4a"/></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3.png"/><Relationship Id="rId7" Type="http://schemas.openxmlformats.org/officeDocument/2006/relationships/image" Target="https://images-na.ssl-images-amazon.com/images/I/71cBA3Y6GUL._SL1200_.jpg"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38.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43.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microsoft.com/office/2007/relationships/hdphoto" Target="../media/hdphoto10.wdp"/><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hyperlink" Target="https://vnexpress.net/bi-quyet-giup-dong-vat-ngu-dong-trong-nhieu-thang-3837107.html" TargetMode="External"/><Relationship Id="rId4" Type="http://schemas.microsoft.com/office/2007/relationships/hdphoto" Target="../media/hdphoto10.wdp"/></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12" Type="http://schemas.openxmlformats.org/officeDocument/2006/relationships/image" Target="../media/image1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audio" Target="../media/audio1.wav"/><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png"/><Relationship Id="rId11" Type="http://schemas.openxmlformats.org/officeDocument/2006/relationships/image" Target="../media/image15.png"/><Relationship Id="rId5" Type="http://schemas.openxmlformats.org/officeDocument/2006/relationships/audio" Target="../media/audio2.wav"/><Relationship Id="rId10" Type="http://schemas.openxmlformats.org/officeDocument/2006/relationships/image" Target="../media/image14.png"/><Relationship Id="rId4" Type="http://schemas.openxmlformats.org/officeDocument/2006/relationships/notesSlide" Target="../notesSlides/notesSlide1.xml"/><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image" Target="../media/image20.png"/><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5.png"/><Relationship Id="rId7" Type="http://schemas.openxmlformats.org/officeDocument/2006/relationships/image" Target="../media/image29.png"/><Relationship Id="rId12" Type="http://schemas.microsoft.com/office/2007/relationships/hdphoto" Target="../media/hdphoto6.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31.png"/><Relationship Id="rId5" Type="http://schemas.openxmlformats.org/officeDocument/2006/relationships/image" Target="../media/image28.png"/><Relationship Id="rId10" Type="http://schemas.microsoft.com/office/2007/relationships/hdphoto" Target="../media/hdphoto5.wdp"/><Relationship Id="rId4" Type="http://schemas.openxmlformats.org/officeDocument/2006/relationships/image" Target="../media/image27.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5.xml"/><Relationship Id="rId7"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microsoft.com/office/2007/relationships/hdphoto" Target="../media/hdphoto8.wdp"/><Relationship Id="rId5" Type="http://schemas.openxmlformats.org/officeDocument/2006/relationships/image" Target="../media/image35.png"/><Relationship Id="rId10" Type="http://schemas.openxmlformats.org/officeDocument/2006/relationships/image" Target="../media/image37.png"/><Relationship Id="rId4" Type="http://schemas.openxmlformats.org/officeDocument/2006/relationships/image" Target="../media/image20.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arth - 4459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
        <p:nvSpPr>
          <p:cNvPr id="3" name="TextBox 0">
            <a:extLst>
              <a:ext uri="{FF2B5EF4-FFF2-40B4-BE49-F238E27FC236}">
                <a16:creationId xmlns:a16="http://schemas.microsoft.com/office/drawing/2014/main" id="{7F16E813-277D-4543-B024-789395366FEC}"/>
              </a:ext>
            </a:extLst>
          </p:cNvPr>
          <p:cNvSpPr txBox="1"/>
          <p:nvPr/>
        </p:nvSpPr>
        <p:spPr>
          <a:xfrm>
            <a:off x="1923921" y="4375220"/>
            <a:ext cx="7983940" cy="5232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500">
                <a:solidFill>
                  <a:srgbClr val="535353"/>
                </a:solidFill>
                <a:latin typeface="Avenir Next"/>
                <a:ea typeface="Avenir Next"/>
                <a:cs typeface="Avenir Next"/>
                <a:sym typeface="Avenir Next"/>
              </a:defRPr>
            </a:lvl1pPr>
          </a:lstStyle>
          <a:p>
            <a:r>
              <a:rPr lang="en-US" sz="2800" b="1" dirty="0" err="1" smtClean="0">
                <a:solidFill>
                  <a:schemeClr val="bg1"/>
                </a:solidFill>
                <a:latin typeface="+mn-lt"/>
                <a:ea typeface="Brush Script MT" panose="03060802040406070304" pitchFamily="66" charset="-122"/>
                <a:cs typeface="Brush Script MT" panose="03060802040406070304" pitchFamily="66" charset="-122"/>
              </a:rPr>
              <a:t>Trường</a:t>
            </a:r>
            <a:endParaRPr lang="en-US" sz="2800" b="1" dirty="0">
              <a:solidFill>
                <a:schemeClr val="bg1"/>
              </a:solidFill>
              <a:latin typeface="+mn-lt"/>
              <a:ea typeface="Brush Script MT" panose="03060802040406070304" pitchFamily="66" charset="-122"/>
              <a:cs typeface="Brush Script MT" panose="03060802040406070304" pitchFamily="66" charset="-122"/>
            </a:endParaRPr>
          </a:p>
        </p:txBody>
      </p:sp>
      <p:sp>
        <p:nvSpPr>
          <p:cNvPr id="5" name="Rectangle 4">
            <a:extLst>
              <a:ext uri="{FF2B5EF4-FFF2-40B4-BE49-F238E27FC236}">
                <a16:creationId xmlns:a16="http://schemas.microsoft.com/office/drawing/2014/main" id="{4012C054-F02A-4B44-B602-3B1E0B00ADCA}"/>
              </a:ext>
            </a:extLst>
          </p:cNvPr>
          <p:cNvSpPr/>
          <p:nvPr/>
        </p:nvSpPr>
        <p:spPr>
          <a:xfrm>
            <a:off x="3240891" y="277477"/>
            <a:ext cx="5710218" cy="1200329"/>
          </a:xfrm>
          <a:prstGeom prst="rect">
            <a:avLst/>
          </a:prstGeom>
          <a:noFill/>
        </p:spPr>
        <p:txBody>
          <a:bodyPr wrap="none" lIns="91440" tIns="45720" rIns="91440" bIns="45720">
            <a:spAutoFit/>
          </a:bodyPr>
          <a:lstStyle/>
          <a:p>
            <a:pPr algn="ctr"/>
            <a:r>
              <a:rPr lang="en-US" sz="7200" b="0" cap="none" spc="0" dirty="0">
                <a:ln w="0"/>
                <a:solidFill>
                  <a:srgbClr val="FFFF00"/>
                </a:solidFill>
                <a:effectLst>
                  <a:outerShdw blurRad="38100" dist="19050" dir="2700000" algn="tl" rotWithShape="0">
                    <a:schemeClr val="dk1">
                      <a:alpha val="40000"/>
                    </a:schemeClr>
                  </a:outerShdw>
                </a:effectLst>
              </a:rPr>
              <a:t>L</a:t>
            </a:r>
            <a:r>
              <a:rPr lang="en-US" sz="7200" dirty="0">
                <a:ln w="0"/>
                <a:solidFill>
                  <a:srgbClr val="FFFF00"/>
                </a:solidFill>
                <a:effectLst>
                  <a:outerShdw blurRad="38100" dist="19050" dir="2700000" algn="tl" rotWithShape="0">
                    <a:schemeClr val="dk1">
                      <a:alpha val="40000"/>
                    </a:schemeClr>
                  </a:outerShdw>
                </a:effectLst>
              </a:rPr>
              <a:t>ỚP HỌC VUI VẺ</a:t>
            </a:r>
            <a:endParaRPr lang="en-US" sz="7200" b="0" cap="none" spc="0" dirty="0">
              <a:ln w="0"/>
              <a:solidFill>
                <a:srgbClr val="FFFF00"/>
              </a:solidFill>
              <a:effectLst>
                <a:outerShdw blurRad="38100" dist="19050" dir="2700000" algn="tl" rotWithShape="0">
                  <a:schemeClr val="dk1">
                    <a:alpha val="40000"/>
                  </a:schemeClr>
                </a:outerShdw>
              </a:effectLst>
            </a:endParaRPr>
          </a:p>
        </p:txBody>
      </p:sp>
      <p:sp>
        <p:nvSpPr>
          <p:cNvPr id="6" name="TextBox 0">
            <a:extLst>
              <a:ext uri="{FF2B5EF4-FFF2-40B4-BE49-F238E27FC236}">
                <a16:creationId xmlns:a16="http://schemas.microsoft.com/office/drawing/2014/main" id="{24BD499F-1FB5-4556-8443-61B99BFD7F3D}"/>
              </a:ext>
            </a:extLst>
          </p:cNvPr>
          <p:cNvSpPr txBox="1"/>
          <p:nvPr/>
        </p:nvSpPr>
        <p:spPr>
          <a:xfrm>
            <a:off x="1923921" y="3995076"/>
            <a:ext cx="7983940" cy="5232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500">
                <a:solidFill>
                  <a:srgbClr val="535353"/>
                </a:solidFill>
                <a:latin typeface="Avenir Next"/>
                <a:ea typeface="Avenir Next"/>
                <a:cs typeface="Avenir Next"/>
                <a:sym typeface="Avenir Next"/>
              </a:defRPr>
            </a:lvl1pPr>
          </a:lstStyle>
          <a:p>
            <a:r>
              <a:rPr lang="en-US" sz="2800" b="1" dirty="0">
                <a:solidFill>
                  <a:schemeClr val="bg1"/>
                </a:solidFill>
                <a:effectLst>
                  <a:outerShdw blurRad="38100" dist="38100" dir="2700000" algn="tl">
                    <a:srgbClr val="000000">
                      <a:alpha val="43137"/>
                    </a:srgbClr>
                  </a:outerShdw>
                </a:effectLst>
                <a:latin typeface="+mn-lt"/>
                <a:ea typeface="Brush Script MT" panose="03060802040406070304" pitchFamily="66" charset="-122"/>
                <a:cs typeface="Brush Script MT" panose="03060802040406070304" pitchFamily="66" charset="-122"/>
              </a:rPr>
              <a:t>GV</a:t>
            </a:r>
            <a:r>
              <a:rPr lang="en-US" sz="2800" b="1" dirty="0" smtClean="0">
                <a:solidFill>
                  <a:schemeClr val="bg1"/>
                </a:solidFill>
                <a:effectLst>
                  <a:outerShdw blurRad="38100" dist="38100" dir="2700000" algn="tl">
                    <a:srgbClr val="000000">
                      <a:alpha val="43137"/>
                    </a:srgbClr>
                  </a:outerShdw>
                </a:effectLst>
                <a:latin typeface="+mn-lt"/>
                <a:ea typeface="Brush Script MT" panose="03060802040406070304" pitchFamily="66" charset="-122"/>
                <a:cs typeface="Brush Script MT" panose="03060802040406070304" pitchFamily="66" charset="-122"/>
              </a:rPr>
              <a:t>:</a:t>
            </a:r>
            <a:endParaRPr lang="en-US" sz="2800" b="1" dirty="0">
              <a:solidFill>
                <a:schemeClr val="bg1"/>
              </a:solidFill>
              <a:effectLst>
                <a:outerShdw blurRad="38100" dist="38100" dir="2700000" algn="tl">
                  <a:srgbClr val="000000">
                    <a:alpha val="43137"/>
                  </a:srgbClr>
                </a:outerShdw>
              </a:effectLst>
              <a:latin typeface="+mn-lt"/>
              <a:ea typeface="Brush Script MT" panose="03060802040406070304" pitchFamily="66" charset="-122"/>
              <a:cs typeface="Brush Script MT" panose="03060802040406070304" pitchFamily="66" charset="-122"/>
            </a:endParaRPr>
          </a:p>
        </p:txBody>
      </p:sp>
      <p:pic>
        <p:nvPicPr>
          <p:cNvPr id="4" name="Audio 3">
            <a:hlinkClick r:id="" action="ppaction://media"/>
            <a:extLst>
              <a:ext uri="{FF2B5EF4-FFF2-40B4-BE49-F238E27FC236}">
                <a16:creationId xmlns:a16="http://schemas.microsoft.com/office/drawing/2014/main" id="{230B2F96-B120-42B2-BE20-37F2AC4F1608}"/>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92784945"/>
      </p:ext>
    </p:extLst>
  </p:cSld>
  <p:clrMapOvr>
    <a:masterClrMapping/>
  </p:clrMapOvr>
  <p:transition spd="med" advTm="114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22" presetClass="entr" presetSubtype="4" fill="hold" grpId="0" nodeType="withEffect">
                                  <p:stCondLst>
                                    <p:cond delay="6000"/>
                                  </p:stCondLst>
                                  <p:childTnLst>
                                    <p:set>
                                      <p:cBhvr>
                                        <p:cTn id="8" dur="1" fill="hold">
                                          <p:stCondLst>
                                            <p:cond delay="0"/>
                                          </p:stCondLst>
                                        </p:cTn>
                                        <p:tgtEl>
                                          <p:spTgt spid="3"/>
                                        </p:tgtEl>
                                        <p:attrNameLst>
                                          <p:attrName>style.visibility</p:attrName>
                                        </p:attrNameLst>
                                      </p:cBhvr>
                                      <p:to>
                                        <p:strVal val="visible"/>
                                      </p:to>
                                    </p:set>
                                    <p:animEffect transition="in" filter="wipe(down)">
                                      <p:cBhvr>
                                        <p:cTn id="9" dur="2000"/>
                                        <p:tgtEl>
                                          <p:spTgt spid="3"/>
                                        </p:tgtEl>
                                      </p:cBhvr>
                                    </p:animEffect>
                                  </p:childTnLst>
                                </p:cTn>
                              </p:par>
                              <p:par>
                                <p:cTn id="10" presetID="3" presetClass="emph" presetSubtype="2" fill="hold" grpId="1" nodeType="withEffect">
                                  <p:stCondLst>
                                    <p:cond delay="6500"/>
                                  </p:stCondLst>
                                  <p:childTnLst>
                                    <p:animClr clrSpc="rgb" dir="cw">
                                      <p:cBhvr override="childStyle">
                                        <p:cTn id="11" dur="2000" fill="hold"/>
                                        <p:tgtEl>
                                          <p:spTgt spid="3"/>
                                        </p:tgtEl>
                                        <p:attrNameLst>
                                          <p:attrName>style.color</p:attrName>
                                        </p:attrNameLst>
                                      </p:cBhvr>
                                      <p:to>
                                        <a:schemeClr val="bg1"/>
                                      </p:to>
                                    </p:animClr>
                                  </p:childTnLst>
                                </p:cTn>
                              </p:par>
                              <p:par>
                                <p:cTn id="12" presetID="22" presetClass="entr" presetSubtype="4" fill="hold" grpId="0" nodeType="withEffect">
                                  <p:stCondLst>
                                    <p:cond delay="600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3000"/>
                                        <p:tgtEl>
                                          <p:spTgt spid="5"/>
                                        </p:tgtEl>
                                      </p:cBhvr>
                                    </p:animEffect>
                                  </p:childTnLst>
                                </p:cTn>
                              </p:par>
                              <p:par>
                                <p:cTn id="15" presetID="22" presetClass="entr" presetSubtype="4" fill="hold" grpId="0" nodeType="withEffect">
                                  <p:stCondLst>
                                    <p:cond delay="600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2000"/>
                                        <p:tgtEl>
                                          <p:spTgt spid="6"/>
                                        </p:tgtEl>
                                      </p:cBhvr>
                                    </p:animEffect>
                                  </p:childTnLst>
                                </p:cTn>
                              </p:par>
                              <p:par>
                                <p:cTn id="18" presetID="3" presetClass="emph" presetSubtype="2" fill="hold" grpId="1" nodeType="withEffect">
                                  <p:stCondLst>
                                    <p:cond delay="6500"/>
                                  </p:stCondLst>
                                  <p:childTnLst>
                                    <p:animClr clrSpc="rgb" dir="cw">
                                      <p:cBhvr override="childStyle">
                                        <p:cTn id="19" dur="2000" fill="hold"/>
                                        <p:tgtEl>
                                          <p:spTgt spid="6"/>
                                        </p:tgtEl>
                                        <p:attrNameLst>
                                          <p:attrName>style.color</p:attrName>
                                        </p:attrNameLst>
                                      </p:cBhvr>
                                      <p:to>
                                        <a:schemeClr val="bg1"/>
                                      </p:to>
                                    </p:animClr>
                                  </p:childTnLst>
                                </p:cTn>
                              </p:par>
                            </p:childTnLst>
                          </p:cTn>
                        </p:par>
                        <p:par>
                          <p:cTn id="20" fill="hold">
                            <p:stCondLst>
                              <p:cond delay="9000"/>
                            </p:stCondLst>
                            <p:childTnLst>
                              <p:par>
                                <p:cTn id="21" presetID="1" presetClass="mediacall" presetSubtype="0" fill="hold" nodeType="afterEffect">
                                  <p:stCondLst>
                                    <p:cond delay="0"/>
                                  </p:stCondLst>
                                  <p:childTnLst>
                                    <p:cmd type="call" cmd="playFrom(0.0)">
                                      <p:cBhvr>
                                        <p:cTn id="22" dur="740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video>
              <p:cMediaNode vol="80000">
                <p:cTn id="24" fill="hold" display="0">
                  <p:stCondLst>
                    <p:cond delay="indefinite"/>
                  </p:stCondLst>
                </p:cTn>
                <p:tgtEl>
                  <p:spTgt spid="7"/>
                </p:tgtEl>
              </p:cMediaNode>
            </p:video>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7"/>
                                        </p:tgtEl>
                                      </p:cBhvr>
                                    </p:cmd>
                                  </p:childTnLst>
                                </p:cTn>
                              </p:par>
                            </p:childTnLst>
                          </p:cTn>
                        </p:par>
                      </p:childTnLst>
                    </p:cTn>
                  </p:par>
                </p:childTnLst>
              </p:cTn>
              <p:nextCondLst>
                <p:cond evt="onClick" delay="0">
                  <p:tgtEl>
                    <p:spTgt spid="7"/>
                  </p:tgtEl>
                </p:cond>
              </p:nextCondLst>
            </p:seq>
          </p:childTnLst>
        </p:cTn>
      </p:par>
    </p:tnLst>
    <p:bldLst>
      <p:bldP spid="3" grpId="0" animBg="1" advAuto="0"/>
      <p:bldP spid="3" grpId="1" animBg="1"/>
      <p:bldP spid="5" grpId="0"/>
      <p:bldP spid="6" grpId="0" animBg="1" advAuto="0"/>
      <p:bldP spid="6" grpId="1" animBg="1"/>
    </p:bldLst>
  </p:timing>
  <p:extLst mod="1">
    <p:ext uri="{E180D4A7-C9FB-4DFB-919C-405C955672EB}">
      <p14:showEvtLst xmlns:p14="http://schemas.microsoft.com/office/powerpoint/2010/main">
        <p14:playEvt time="399" objId="2"/>
        <p14:stopEvt time="11413"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9618" y="161978"/>
            <a:ext cx="11769569" cy="535531"/>
          </a:xfrm>
          <a:noFill/>
        </p:spPr>
        <p:txBody>
          <a:bodyPr wrap="none" lIns="91440" tIns="45720" rIns="91440" bIns="45720">
            <a:spAutoFit/>
          </a:bodyPr>
          <a:lstStyle/>
          <a:p>
            <a:r>
              <a:rPr lang="en-US" sz="3200" b="1" dirty="0" smtClean="0">
                <a:ln w="6600">
                  <a:solidFill>
                    <a:srgbClr val="FFC000"/>
                  </a:solidFill>
                  <a:prstDash val="solid"/>
                </a:ln>
                <a:solidFill>
                  <a:srgbClr val="FF0000"/>
                </a:solidFill>
                <a:effectLst>
                  <a:outerShdw dist="38100" dir="2700000" algn="tl" rotWithShape="0">
                    <a:schemeClr val="accent2"/>
                  </a:outerShdw>
                </a:effectLst>
                <a:ea typeface="+mn-ea"/>
                <a:cs typeface="+mn-cs"/>
              </a:rPr>
              <a:t>2. HỆ </a:t>
            </a:r>
            <a:r>
              <a:rPr lang="en-US" sz="3200" b="1" dirty="0">
                <a:ln w="6600">
                  <a:solidFill>
                    <a:srgbClr val="FFC000"/>
                  </a:solidFill>
                  <a:prstDash val="solid"/>
                </a:ln>
                <a:solidFill>
                  <a:srgbClr val="FF0000"/>
                </a:solidFill>
                <a:effectLst>
                  <a:outerShdw dist="38100" dir="2700000" algn="tl" rotWithShape="0">
                    <a:schemeClr val="accent2"/>
                  </a:outerShdw>
                </a:effectLst>
                <a:ea typeface="+mn-ea"/>
                <a:cs typeface="+mn-cs"/>
              </a:rPr>
              <a:t>QUẢ CHUYỂN ĐỘNG </a:t>
            </a:r>
            <a:r>
              <a:rPr lang="en-US" sz="3200" b="1" dirty="0" smtClean="0">
                <a:ln w="6600">
                  <a:solidFill>
                    <a:srgbClr val="FFC000"/>
                  </a:solidFill>
                  <a:prstDash val="solid"/>
                </a:ln>
                <a:solidFill>
                  <a:srgbClr val="FF0000"/>
                </a:solidFill>
                <a:effectLst>
                  <a:outerShdw dist="38100" dir="2700000" algn="tl" rotWithShape="0">
                    <a:schemeClr val="accent2"/>
                  </a:outerShdw>
                </a:effectLst>
                <a:ea typeface="+mn-ea"/>
                <a:cs typeface="+mn-cs"/>
              </a:rPr>
              <a:t>CỦA </a:t>
            </a:r>
            <a:r>
              <a:rPr lang="en-US" sz="3200" b="1" dirty="0">
                <a:ln w="6600">
                  <a:solidFill>
                    <a:srgbClr val="FFC000"/>
                  </a:solidFill>
                  <a:prstDash val="solid"/>
                </a:ln>
                <a:solidFill>
                  <a:srgbClr val="FF0000"/>
                </a:solidFill>
                <a:effectLst>
                  <a:outerShdw dist="38100" dir="2700000" algn="tl" rotWithShape="0">
                    <a:schemeClr val="accent2"/>
                  </a:outerShdw>
                </a:effectLst>
                <a:ea typeface="+mn-ea"/>
                <a:cs typeface="+mn-cs"/>
              </a:rPr>
              <a:t>TRÁI ĐẤT QUANH MẶT TRỜI </a:t>
            </a:r>
          </a:p>
        </p:txBody>
      </p:sp>
      <p:graphicFrame>
        <p:nvGraphicFramePr>
          <p:cNvPr id="3" name="Table 2"/>
          <p:cNvGraphicFramePr>
            <a:graphicFrameLocks noGrp="1"/>
          </p:cNvGraphicFramePr>
          <p:nvPr>
            <p:extLst>
              <p:ext uri="{D42A27DB-BD31-4B8C-83A1-F6EECF244321}">
                <p14:modId xmlns:p14="http://schemas.microsoft.com/office/powerpoint/2010/main" val="326506570"/>
              </p:ext>
            </p:extLst>
          </p:nvPr>
        </p:nvGraphicFramePr>
        <p:xfrm>
          <a:off x="189618" y="1200146"/>
          <a:ext cx="11796054" cy="5435778"/>
        </p:xfrm>
        <a:graphic>
          <a:graphicData uri="http://schemas.openxmlformats.org/drawingml/2006/table">
            <a:tbl>
              <a:tblPr firstRow="1" firstCol="1" bandRow="1">
                <a:tableStyleId>{68D230F3-CF80-4859-8CE7-A43EE81993B5}</a:tableStyleId>
              </a:tblPr>
              <a:tblGrid>
                <a:gridCol w="1029582">
                  <a:extLst>
                    <a:ext uri="{9D8B030D-6E8A-4147-A177-3AD203B41FA5}">
                      <a16:colId xmlns:a16="http://schemas.microsoft.com/office/drawing/2014/main" val="1269608353"/>
                    </a:ext>
                  </a:extLst>
                </a:gridCol>
                <a:gridCol w="1953491">
                  <a:extLst>
                    <a:ext uri="{9D8B030D-6E8A-4147-A177-3AD203B41FA5}">
                      <a16:colId xmlns:a16="http://schemas.microsoft.com/office/drawing/2014/main" val="2139550573"/>
                    </a:ext>
                  </a:extLst>
                </a:gridCol>
                <a:gridCol w="1510145">
                  <a:extLst>
                    <a:ext uri="{9D8B030D-6E8A-4147-A177-3AD203B41FA5}">
                      <a16:colId xmlns:a16="http://schemas.microsoft.com/office/drawing/2014/main" val="3401140072"/>
                    </a:ext>
                  </a:extLst>
                </a:gridCol>
                <a:gridCol w="3574473">
                  <a:extLst>
                    <a:ext uri="{9D8B030D-6E8A-4147-A177-3AD203B41FA5}">
                      <a16:colId xmlns:a16="http://schemas.microsoft.com/office/drawing/2014/main" val="1535466158"/>
                    </a:ext>
                  </a:extLst>
                </a:gridCol>
                <a:gridCol w="2452255">
                  <a:extLst>
                    <a:ext uri="{9D8B030D-6E8A-4147-A177-3AD203B41FA5}">
                      <a16:colId xmlns:a16="http://schemas.microsoft.com/office/drawing/2014/main" val="1356670904"/>
                    </a:ext>
                  </a:extLst>
                </a:gridCol>
                <a:gridCol w="1276108">
                  <a:extLst>
                    <a:ext uri="{9D8B030D-6E8A-4147-A177-3AD203B41FA5}">
                      <a16:colId xmlns:a16="http://schemas.microsoft.com/office/drawing/2014/main" val="4243907214"/>
                    </a:ext>
                  </a:extLst>
                </a:gridCol>
              </a:tblGrid>
              <a:tr h="1512562">
                <a:tc>
                  <a:txBody>
                    <a:bodyPr/>
                    <a:lstStyle/>
                    <a:p>
                      <a:pPr indent="180340" algn="ctr">
                        <a:lnSpc>
                          <a:spcPct val="115000"/>
                        </a:lnSpc>
                        <a:spcAft>
                          <a:spcPts val="0"/>
                        </a:spcAft>
                      </a:pPr>
                      <a:r>
                        <a:rPr lang="vi-VN" sz="2400" b="0" dirty="0">
                          <a:effectLst/>
                        </a:rPr>
                        <a:t>Ngày/</a:t>
                      </a:r>
                      <a:endParaRPr lang="en-US" sz="2000" b="0" dirty="0">
                        <a:effectLst/>
                      </a:endParaRPr>
                    </a:p>
                    <a:p>
                      <a:pPr indent="180340" algn="ctr">
                        <a:lnSpc>
                          <a:spcPct val="115000"/>
                        </a:lnSpc>
                        <a:spcAft>
                          <a:spcPts val="0"/>
                        </a:spcAft>
                      </a:pPr>
                      <a:r>
                        <a:rPr lang="vi-VN" sz="2400" b="0" dirty="0">
                          <a:effectLst/>
                        </a:rPr>
                        <a:t>tháng</a:t>
                      </a:r>
                      <a:endParaRPr lang="en-US" sz="2000" b="0" dirty="0">
                        <a:solidFill>
                          <a:schemeClr val="tx1"/>
                        </a:solidFill>
                        <a:effectLst/>
                        <a:latin typeface="Times New Roman" panose="02020603050405020304" pitchFamily="18" charset="0"/>
                        <a:ea typeface="Tahoma" panose="020B060403050404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vi-VN" sz="2400" b="0" dirty="0">
                          <a:effectLst/>
                        </a:rPr>
                        <a:t>Nửa cầu</a:t>
                      </a:r>
                      <a:endParaRPr lang="en-US" sz="2000" b="0" dirty="0">
                        <a:solidFill>
                          <a:schemeClr val="tx1"/>
                        </a:solidFill>
                        <a:effectLst/>
                        <a:latin typeface="Times New Roman" panose="02020603050405020304" pitchFamily="18" charset="0"/>
                        <a:ea typeface="Tahoma" panose="020B060403050404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n-US" sz="2400" b="0" dirty="0" err="1">
                          <a:effectLst/>
                        </a:rPr>
                        <a:t>Phân</a:t>
                      </a:r>
                      <a:r>
                        <a:rPr lang="en-US" sz="2400" b="0" dirty="0">
                          <a:effectLst/>
                        </a:rPr>
                        <a:t> </a:t>
                      </a:r>
                      <a:r>
                        <a:rPr lang="en-US" sz="2400" b="0" dirty="0" err="1">
                          <a:effectLst/>
                        </a:rPr>
                        <a:t>công</a:t>
                      </a:r>
                      <a:r>
                        <a:rPr lang="en-US" sz="2400" b="0" dirty="0">
                          <a:effectLst/>
                        </a:rPr>
                        <a:t> </a:t>
                      </a:r>
                      <a:r>
                        <a:rPr lang="en-US" sz="2400" b="0" dirty="0" err="1">
                          <a:effectLst/>
                        </a:rPr>
                        <a:t>nhiệm</a:t>
                      </a:r>
                      <a:r>
                        <a:rPr lang="en-US" sz="2400" b="0" dirty="0">
                          <a:effectLst/>
                        </a:rPr>
                        <a:t> </a:t>
                      </a:r>
                      <a:r>
                        <a:rPr lang="en-US" sz="2400" b="0" dirty="0" err="1">
                          <a:effectLst/>
                        </a:rPr>
                        <a:t>vụ</a:t>
                      </a:r>
                      <a:endParaRPr lang="en-US" sz="2000" b="0" dirty="0">
                        <a:solidFill>
                          <a:schemeClr val="tx1"/>
                        </a:solidFill>
                        <a:effectLst/>
                        <a:latin typeface="Times New Roman" panose="02020603050405020304" pitchFamily="18" charset="0"/>
                        <a:ea typeface="Tahoma" panose="020B060403050404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vi-VN" sz="2400" b="0" dirty="0">
                          <a:effectLst/>
                        </a:rPr>
                        <a:t>Vị trí của nửa cầu so với Mặt Tr</a:t>
                      </a:r>
                      <a:r>
                        <a:rPr lang="en-US" sz="2400" b="0" dirty="0">
                          <a:effectLst/>
                        </a:rPr>
                        <a:t>ờ</a:t>
                      </a:r>
                      <a:r>
                        <a:rPr lang="vi-VN" sz="2400" b="0" dirty="0">
                          <a:effectLst/>
                        </a:rPr>
                        <a:t>i</a:t>
                      </a:r>
                      <a:r>
                        <a:rPr lang="en-US" sz="2400" b="0" dirty="0">
                          <a:effectLst/>
                        </a:rPr>
                        <a:t> (</a:t>
                      </a:r>
                      <a:r>
                        <a:rPr lang="en-US" sz="2400" b="0" dirty="0" err="1">
                          <a:effectLst/>
                        </a:rPr>
                        <a:t>ngả</a:t>
                      </a:r>
                      <a:r>
                        <a:rPr lang="en-US" sz="2400" b="0" dirty="0">
                          <a:effectLst/>
                        </a:rPr>
                        <a:t> </a:t>
                      </a:r>
                      <a:r>
                        <a:rPr lang="en-US" sz="2400" b="0" dirty="0" err="1">
                          <a:effectLst/>
                        </a:rPr>
                        <a:t>vào</a:t>
                      </a:r>
                      <a:r>
                        <a:rPr lang="en-US" sz="2400" b="0" dirty="0">
                          <a:effectLst/>
                        </a:rPr>
                        <a:t>/ </a:t>
                      </a:r>
                      <a:r>
                        <a:rPr lang="en-US" sz="2400" b="0" dirty="0" err="1">
                          <a:effectLst/>
                        </a:rPr>
                        <a:t>chếch</a:t>
                      </a:r>
                      <a:r>
                        <a:rPr lang="en-US" sz="2400" b="0" dirty="0">
                          <a:effectLst/>
                        </a:rPr>
                        <a:t> </a:t>
                      </a:r>
                      <a:r>
                        <a:rPr lang="en-US" sz="2400" b="0" dirty="0" err="1">
                          <a:effectLst/>
                        </a:rPr>
                        <a:t>xa</a:t>
                      </a:r>
                      <a:r>
                        <a:rPr lang="en-US" sz="2400" b="0" dirty="0">
                          <a:effectLst/>
                        </a:rPr>
                        <a:t>)</a:t>
                      </a:r>
                      <a:endParaRPr lang="en-US" sz="2000" b="0" dirty="0">
                        <a:solidFill>
                          <a:schemeClr val="tx1"/>
                        </a:solidFill>
                        <a:effectLst/>
                        <a:latin typeface="Times New Roman" panose="02020603050405020304" pitchFamily="18" charset="0"/>
                        <a:ea typeface="Tahoma" panose="020B060403050404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vi-VN" sz="2400" b="0" dirty="0">
                          <a:effectLst/>
                        </a:rPr>
                        <a:t>Lượng nhiệt và ánh sáng nhận được</a:t>
                      </a:r>
                      <a:r>
                        <a:rPr lang="en-US" sz="2400" b="0" dirty="0">
                          <a:effectLst/>
                        </a:rPr>
                        <a:t> (</a:t>
                      </a:r>
                      <a:r>
                        <a:rPr lang="en-US" sz="2400" b="0" dirty="0" err="1">
                          <a:effectLst/>
                        </a:rPr>
                        <a:t>nhiều</a:t>
                      </a:r>
                      <a:r>
                        <a:rPr lang="en-US" sz="2400" b="0" dirty="0">
                          <a:effectLst/>
                        </a:rPr>
                        <a:t>/</a:t>
                      </a:r>
                      <a:r>
                        <a:rPr lang="en-US" sz="2400" b="0" dirty="0" err="1">
                          <a:effectLst/>
                        </a:rPr>
                        <a:t>ít</a:t>
                      </a:r>
                      <a:r>
                        <a:rPr lang="en-US" sz="2400" b="0" dirty="0">
                          <a:effectLst/>
                        </a:rPr>
                        <a:t>)</a:t>
                      </a:r>
                      <a:endParaRPr lang="en-US" sz="2000" b="0" dirty="0">
                        <a:solidFill>
                          <a:schemeClr val="tx1"/>
                        </a:solidFill>
                        <a:effectLst/>
                        <a:latin typeface="Times New Roman" panose="02020603050405020304" pitchFamily="18" charset="0"/>
                        <a:ea typeface="Tahoma" panose="020B060403050404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vi-VN" sz="2400" b="0" dirty="0">
                          <a:effectLst/>
                        </a:rPr>
                        <a:t>Mùa</a:t>
                      </a:r>
                      <a:endParaRPr lang="en-US" sz="2000" b="0" dirty="0">
                        <a:solidFill>
                          <a:schemeClr val="tx1"/>
                        </a:solidFill>
                        <a:effectLst/>
                        <a:latin typeface="Times New Roman" panose="02020603050405020304" pitchFamily="18" charset="0"/>
                        <a:ea typeface="Tahoma" panose="020B060403050404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7461603"/>
                  </a:ext>
                </a:extLst>
              </a:tr>
              <a:tr h="490402">
                <a:tc rowSpan="2">
                  <a:txBody>
                    <a:bodyPr/>
                    <a:lstStyle/>
                    <a:p>
                      <a:pPr indent="180340" algn="ctr">
                        <a:lnSpc>
                          <a:spcPct val="115000"/>
                        </a:lnSpc>
                        <a:spcAft>
                          <a:spcPts val="0"/>
                        </a:spcAft>
                      </a:pPr>
                      <a:r>
                        <a:rPr lang="vi-VN" sz="2400">
                          <a:effectLst/>
                        </a:rPr>
                        <a:t>22/6</a:t>
                      </a:r>
                      <a:endParaRPr lang="en-US" sz="2000" b="0">
                        <a:solidFill>
                          <a:schemeClr val="tx1"/>
                        </a:solidFill>
                        <a:effectLst/>
                        <a:latin typeface="Times New Roman" panose="02020603050405020304" pitchFamily="18" charset="0"/>
                        <a:ea typeface="Tahoma" panose="020B060403050404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vi-VN" sz="2400">
                          <a:effectLst/>
                        </a:rPr>
                        <a:t>Nửa cầu Bắc</a:t>
                      </a:r>
                      <a:r>
                        <a:rPr lang="en-US" sz="2400">
                          <a:effectLst/>
                        </a:rPr>
                        <a:t> </a:t>
                      </a:r>
                      <a:endParaRPr lang="en-US" sz="2000" b="0">
                        <a:solidFill>
                          <a:schemeClr val="tx1"/>
                        </a:solidFill>
                        <a:effectLst/>
                        <a:latin typeface="Times New Roman" panose="02020603050405020304" pitchFamily="18" charset="0"/>
                        <a:ea typeface="Tahoma" panose="020B060403050404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n-US" sz="2400">
                          <a:effectLst/>
                        </a:rPr>
                        <a:t>Nhóm 1</a:t>
                      </a:r>
                      <a:endParaRPr lang="en-US" sz="2000" b="0">
                        <a:solidFill>
                          <a:schemeClr val="tx1"/>
                        </a:solidFill>
                        <a:effectLst/>
                        <a:latin typeface="Times New Roman" panose="02020603050405020304" pitchFamily="18" charset="0"/>
                        <a:ea typeface="Tahoma" panose="020B060403050404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vi-VN" sz="2400" dirty="0">
                          <a:effectLst/>
                        </a:rPr>
                        <a:t> </a:t>
                      </a:r>
                      <a:endParaRPr lang="en-US" sz="2000" b="0" dirty="0">
                        <a:solidFill>
                          <a:schemeClr val="tx1"/>
                        </a:solidFill>
                        <a:effectLst/>
                        <a:latin typeface="Times New Roman" panose="02020603050405020304" pitchFamily="18" charset="0"/>
                        <a:ea typeface="Tahoma" panose="020B060403050404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vi-VN" sz="2400">
                          <a:effectLst/>
                        </a:rPr>
                        <a:t> </a:t>
                      </a:r>
                      <a:endParaRPr lang="en-US" sz="2000" b="0">
                        <a:solidFill>
                          <a:schemeClr val="tx1"/>
                        </a:solidFill>
                        <a:effectLst/>
                        <a:latin typeface="Times New Roman" panose="02020603050405020304" pitchFamily="18" charset="0"/>
                        <a:ea typeface="Tahoma" panose="020B060403050404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vi-VN" sz="2400">
                          <a:effectLst/>
                        </a:rPr>
                        <a:t> </a:t>
                      </a:r>
                      <a:endParaRPr lang="en-US" sz="2000" b="0">
                        <a:solidFill>
                          <a:schemeClr val="tx1"/>
                        </a:solidFill>
                        <a:effectLst/>
                        <a:latin typeface="Times New Roman" panose="02020603050405020304" pitchFamily="18" charset="0"/>
                        <a:ea typeface="Tahoma" panose="020B060403050404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6660426"/>
                  </a:ext>
                </a:extLst>
              </a:tr>
              <a:tr h="490402">
                <a:tc vMerge="1">
                  <a:txBody>
                    <a:bodyPr/>
                    <a:lstStyle/>
                    <a:p>
                      <a:endParaRPr lang="en-US"/>
                    </a:p>
                  </a:txBody>
                  <a:tcPr/>
                </a:tc>
                <a:tc>
                  <a:txBody>
                    <a:bodyPr/>
                    <a:lstStyle/>
                    <a:p>
                      <a:pPr indent="180340" algn="ctr">
                        <a:lnSpc>
                          <a:spcPct val="115000"/>
                        </a:lnSpc>
                        <a:spcAft>
                          <a:spcPts val="0"/>
                        </a:spcAft>
                      </a:pPr>
                      <a:r>
                        <a:rPr lang="vi-VN" sz="2400">
                          <a:effectLst/>
                        </a:rPr>
                        <a:t>Nửa cầu Nam</a:t>
                      </a:r>
                      <a:endParaRPr lang="en-US" sz="2000" b="0">
                        <a:solidFill>
                          <a:schemeClr val="tx1"/>
                        </a:solidFill>
                        <a:effectLst/>
                        <a:latin typeface="Times New Roman" panose="02020603050405020304" pitchFamily="18" charset="0"/>
                        <a:ea typeface="Tahoma" panose="020B060403050404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n-US" sz="2400">
                          <a:effectLst/>
                        </a:rPr>
                        <a:t>Nhóm 2</a:t>
                      </a:r>
                      <a:endParaRPr lang="en-US" sz="2000" b="0">
                        <a:solidFill>
                          <a:schemeClr val="tx1"/>
                        </a:solidFill>
                        <a:effectLst/>
                        <a:latin typeface="Times New Roman" panose="02020603050405020304" pitchFamily="18" charset="0"/>
                        <a:ea typeface="Tahoma" panose="020B060403050404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vi-VN" sz="2400">
                          <a:effectLst/>
                        </a:rPr>
                        <a:t> </a:t>
                      </a:r>
                      <a:endParaRPr lang="en-US" sz="2000" b="0">
                        <a:solidFill>
                          <a:schemeClr val="tx1"/>
                        </a:solidFill>
                        <a:effectLst/>
                        <a:latin typeface="Times New Roman" panose="02020603050405020304" pitchFamily="18" charset="0"/>
                        <a:ea typeface="Tahoma" panose="020B060403050404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vi-VN" sz="2400" dirty="0">
                          <a:effectLst/>
                        </a:rPr>
                        <a:t> </a:t>
                      </a:r>
                      <a:endParaRPr lang="en-US" sz="2000" b="0" dirty="0">
                        <a:solidFill>
                          <a:schemeClr val="tx1"/>
                        </a:solidFill>
                        <a:effectLst/>
                        <a:latin typeface="Times New Roman" panose="02020603050405020304" pitchFamily="18" charset="0"/>
                        <a:ea typeface="Tahoma" panose="020B060403050404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vi-VN" sz="2400">
                          <a:effectLst/>
                        </a:rPr>
                        <a:t> </a:t>
                      </a:r>
                      <a:endParaRPr lang="en-US" sz="2000" b="0">
                        <a:solidFill>
                          <a:schemeClr val="tx1"/>
                        </a:solidFill>
                        <a:effectLst/>
                        <a:latin typeface="Times New Roman" panose="02020603050405020304" pitchFamily="18" charset="0"/>
                        <a:ea typeface="Tahoma" panose="020B060403050404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0266485"/>
                  </a:ext>
                </a:extLst>
              </a:tr>
              <a:tr h="490402">
                <a:tc rowSpan="2">
                  <a:txBody>
                    <a:bodyPr/>
                    <a:lstStyle/>
                    <a:p>
                      <a:pPr indent="180340" algn="ctr">
                        <a:lnSpc>
                          <a:spcPct val="115000"/>
                        </a:lnSpc>
                        <a:spcAft>
                          <a:spcPts val="0"/>
                        </a:spcAft>
                      </a:pPr>
                      <a:r>
                        <a:rPr lang="vi-VN" sz="2400">
                          <a:effectLst/>
                        </a:rPr>
                        <a:t>22/12</a:t>
                      </a:r>
                      <a:endParaRPr lang="en-US" sz="2000" b="0">
                        <a:solidFill>
                          <a:schemeClr val="tx1"/>
                        </a:solidFill>
                        <a:effectLst/>
                        <a:latin typeface="Times New Roman" panose="02020603050405020304" pitchFamily="18" charset="0"/>
                        <a:ea typeface="Tahoma" panose="020B060403050404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vi-VN" sz="2400" dirty="0">
                          <a:effectLst/>
                        </a:rPr>
                        <a:t>Nửa cầu Bắc</a:t>
                      </a:r>
                      <a:endParaRPr lang="en-US" sz="2000" b="0" dirty="0">
                        <a:solidFill>
                          <a:schemeClr val="tx1"/>
                        </a:solidFill>
                        <a:effectLst/>
                        <a:latin typeface="Times New Roman" panose="02020603050405020304" pitchFamily="18" charset="0"/>
                        <a:ea typeface="Tahoma" panose="020B060403050404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n-US" sz="2400" dirty="0" err="1">
                          <a:effectLst/>
                        </a:rPr>
                        <a:t>Nhóm</a:t>
                      </a:r>
                      <a:r>
                        <a:rPr lang="en-US" sz="2400" dirty="0">
                          <a:effectLst/>
                        </a:rPr>
                        <a:t> 3</a:t>
                      </a:r>
                      <a:endParaRPr lang="en-US" sz="2000" b="0" dirty="0">
                        <a:solidFill>
                          <a:schemeClr val="tx1"/>
                        </a:solidFill>
                        <a:effectLst/>
                        <a:latin typeface="Times New Roman" panose="02020603050405020304" pitchFamily="18" charset="0"/>
                        <a:ea typeface="Tahoma" panose="020B060403050404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vi-VN" sz="2400" dirty="0">
                          <a:effectLst/>
                        </a:rPr>
                        <a:t> </a:t>
                      </a:r>
                      <a:endParaRPr lang="en-US" sz="2000" b="0" dirty="0">
                        <a:solidFill>
                          <a:schemeClr val="tx1"/>
                        </a:solidFill>
                        <a:effectLst/>
                        <a:latin typeface="Times New Roman" panose="02020603050405020304" pitchFamily="18" charset="0"/>
                        <a:ea typeface="Tahoma" panose="020B060403050404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vi-VN" sz="2400" dirty="0">
                          <a:effectLst/>
                        </a:rPr>
                        <a:t> </a:t>
                      </a:r>
                      <a:endParaRPr lang="en-US" sz="2000" b="0" dirty="0">
                        <a:solidFill>
                          <a:schemeClr val="tx1"/>
                        </a:solidFill>
                        <a:effectLst/>
                        <a:latin typeface="Times New Roman" panose="02020603050405020304" pitchFamily="18" charset="0"/>
                        <a:ea typeface="Tahoma" panose="020B060403050404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vi-VN" sz="2400">
                          <a:effectLst/>
                        </a:rPr>
                        <a:t> </a:t>
                      </a:r>
                      <a:endParaRPr lang="en-US" sz="2000" b="0">
                        <a:solidFill>
                          <a:schemeClr val="tx1"/>
                        </a:solidFill>
                        <a:effectLst/>
                        <a:latin typeface="Times New Roman" panose="02020603050405020304" pitchFamily="18" charset="0"/>
                        <a:ea typeface="Tahoma" panose="020B060403050404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4624229"/>
                  </a:ext>
                </a:extLst>
              </a:tr>
              <a:tr h="490402">
                <a:tc vMerge="1">
                  <a:txBody>
                    <a:bodyPr/>
                    <a:lstStyle/>
                    <a:p>
                      <a:endParaRPr lang="en-US"/>
                    </a:p>
                  </a:txBody>
                  <a:tcPr/>
                </a:tc>
                <a:tc>
                  <a:txBody>
                    <a:bodyPr/>
                    <a:lstStyle/>
                    <a:p>
                      <a:pPr indent="180340" algn="ctr">
                        <a:lnSpc>
                          <a:spcPct val="115000"/>
                        </a:lnSpc>
                        <a:spcAft>
                          <a:spcPts val="0"/>
                        </a:spcAft>
                      </a:pPr>
                      <a:r>
                        <a:rPr lang="vi-VN" sz="2400">
                          <a:effectLst/>
                        </a:rPr>
                        <a:t>Nửa cầu Nam</a:t>
                      </a:r>
                      <a:endParaRPr lang="en-US" sz="2000" b="0">
                        <a:solidFill>
                          <a:schemeClr val="tx1"/>
                        </a:solidFill>
                        <a:effectLst/>
                        <a:latin typeface="Times New Roman" panose="02020603050405020304" pitchFamily="18" charset="0"/>
                        <a:ea typeface="Tahoma" panose="020B060403050404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n-US" sz="2400">
                          <a:effectLst/>
                        </a:rPr>
                        <a:t>Nhóm 4</a:t>
                      </a:r>
                      <a:endParaRPr lang="en-US" sz="2000" b="0">
                        <a:solidFill>
                          <a:schemeClr val="tx1"/>
                        </a:solidFill>
                        <a:effectLst/>
                        <a:latin typeface="Times New Roman" panose="02020603050405020304" pitchFamily="18" charset="0"/>
                        <a:ea typeface="Tahoma" panose="020B060403050404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vi-VN" sz="2400">
                          <a:effectLst/>
                        </a:rPr>
                        <a:t> </a:t>
                      </a:r>
                      <a:endParaRPr lang="en-US" sz="2000" b="0">
                        <a:solidFill>
                          <a:schemeClr val="tx1"/>
                        </a:solidFill>
                        <a:effectLst/>
                        <a:latin typeface="Times New Roman" panose="02020603050405020304" pitchFamily="18" charset="0"/>
                        <a:ea typeface="Tahoma" panose="020B060403050404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vi-VN" sz="2400" dirty="0">
                          <a:effectLst/>
                        </a:rPr>
                        <a:t> </a:t>
                      </a:r>
                      <a:endParaRPr lang="en-US" sz="2000" b="0" dirty="0">
                        <a:solidFill>
                          <a:schemeClr val="tx1"/>
                        </a:solidFill>
                        <a:effectLst/>
                        <a:latin typeface="Times New Roman" panose="02020603050405020304" pitchFamily="18" charset="0"/>
                        <a:ea typeface="Tahoma" panose="020B060403050404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vi-VN" sz="2400" dirty="0">
                          <a:effectLst/>
                        </a:rPr>
                        <a:t> </a:t>
                      </a:r>
                      <a:endParaRPr lang="en-US" sz="2000" b="0" dirty="0">
                        <a:solidFill>
                          <a:schemeClr val="tx1"/>
                        </a:solidFill>
                        <a:effectLst/>
                        <a:latin typeface="Times New Roman" panose="02020603050405020304" pitchFamily="18" charset="0"/>
                        <a:ea typeface="Tahoma" panose="020B060403050404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6536681"/>
                  </a:ext>
                </a:extLst>
              </a:tr>
              <a:tr h="490402">
                <a:tc rowSpan="2">
                  <a:txBody>
                    <a:bodyPr/>
                    <a:lstStyle/>
                    <a:p>
                      <a:pPr indent="180340" algn="ctr">
                        <a:lnSpc>
                          <a:spcPct val="115000"/>
                        </a:lnSpc>
                        <a:spcAft>
                          <a:spcPts val="0"/>
                        </a:spcAft>
                      </a:pPr>
                      <a:r>
                        <a:rPr lang="vi-VN" sz="2400">
                          <a:effectLst/>
                        </a:rPr>
                        <a:t>21/3</a:t>
                      </a:r>
                      <a:endParaRPr lang="en-US" sz="2000" b="0">
                        <a:solidFill>
                          <a:schemeClr val="tx1"/>
                        </a:solidFill>
                        <a:effectLst/>
                        <a:latin typeface="Times New Roman" panose="02020603050405020304" pitchFamily="18" charset="0"/>
                        <a:ea typeface="Tahoma" panose="020B060403050404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vi-VN" sz="2400">
                          <a:effectLst/>
                        </a:rPr>
                        <a:t>Nửa cầu Bắc</a:t>
                      </a:r>
                      <a:endParaRPr lang="en-US" sz="2000" b="0">
                        <a:solidFill>
                          <a:schemeClr val="tx1"/>
                        </a:solidFill>
                        <a:effectLst/>
                        <a:latin typeface="Times New Roman" panose="02020603050405020304" pitchFamily="18" charset="0"/>
                        <a:ea typeface="Tahoma" panose="020B060403050404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n-US" sz="2400">
                          <a:effectLst/>
                        </a:rPr>
                        <a:t>Nhóm 5</a:t>
                      </a:r>
                      <a:endParaRPr lang="en-US" sz="2000" b="0">
                        <a:solidFill>
                          <a:schemeClr val="tx1"/>
                        </a:solidFill>
                        <a:effectLst/>
                        <a:latin typeface="Times New Roman" panose="02020603050405020304" pitchFamily="18" charset="0"/>
                        <a:ea typeface="Tahoma" panose="020B060403050404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indent="180340" algn="ctr">
                        <a:lnSpc>
                          <a:spcPct val="115000"/>
                        </a:lnSpc>
                        <a:spcAft>
                          <a:spcPts val="0"/>
                        </a:spcAft>
                      </a:pPr>
                      <a:r>
                        <a:rPr lang="vi-VN" sz="2400" dirty="0">
                          <a:effectLst/>
                        </a:rPr>
                        <a:t> </a:t>
                      </a:r>
                      <a:endParaRPr lang="en-US" sz="2000" b="0" dirty="0">
                        <a:solidFill>
                          <a:schemeClr val="tx1"/>
                        </a:solidFill>
                        <a:effectLst/>
                        <a:latin typeface="Times New Roman" panose="02020603050405020304" pitchFamily="18" charset="0"/>
                        <a:ea typeface="Tahoma" panose="020B0604030504040204" pitchFamily="34" charset="0"/>
                      </a:endParaRPr>
                    </a:p>
                    <a:p>
                      <a:pPr indent="180340" algn="ctr">
                        <a:lnSpc>
                          <a:spcPct val="115000"/>
                        </a:lnSpc>
                        <a:spcAft>
                          <a:spcPts val="0"/>
                        </a:spcAft>
                      </a:pPr>
                      <a:r>
                        <a:rPr lang="vi-VN" sz="2400" dirty="0">
                          <a:effectLst/>
                        </a:rPr>
                        <a:t> </a:t>
                      </a:r>
                      <a:endParaRPr lang="en-US" sz="2000" b="0" dirty="0">
                        <a:solidFill>
                          <a:schemeClr val="tx1"/>
                        </a:solidFill>
                        <a:effectLst/>
                        <a:latin typeface="Times New Roman" panose="02020603050405020304" pitchFamily="18" charset="0"/>
                        <a:ea typeface="Tahoma" panose="020B0604030504040204" pitchFamily="34" charset="0"/>
                      </a:endParaRPr>
                    </a:p>
                    <a:p>
                      <a:pPr indent="180340" algn="ctr">
                        <a:lnSpc>
                          <a:spcPct val="115000"/>
                        </a:lnSpc>
                        <a:spcAft>
                          <a:spcPts val="0"/>
                        </a:spcAft>
                      </a:pPr>
                      <a:r>
                        <a:rPr lang="vi-VN" sz="2400" dirty="0">
                          <a:effectLst/>
                        </a:rPr>
                        <a:t> </a:t>
                      </a:r>
                      <a:endParaRPr lang="en-US" sz="2000" b="0" dirty="0">
                        <a:solidFill>
                          <a:schemeClr val="tx1"/>
                        </a:solidFill>
                        <a:effectLst/>
                        <a:latin typeface="Times New Roman" panose="02020603050405020304" pitchFamily="18" charset="0"/>
                        <a:ea typeface="Tahoma" panose="020B0604030504040204" pitchFamily="34" charset="0"/>
                      </a:endParaRPr>
                    </a:p>
                    <a:p>
                      <a:pPr indent="180340" algn="ctr">
                        <a:lnSpc>
                          <a:spcPct val="115000"/>
                        </a:lnSpc>
                        <a:spcAft>
                          <a:spcPts val="0"/>
                        </a:spcAft>
                      </a:pPr>
                      <a:r>
                        <a:rPr lang="vi-VN" sz="2400" dirty="0">
                          <a:effectLst/>
                        </a:rPr>
                        <a:t> </a:t>
                      </a:r>
                      <a:endParaRPr lang="en-US" sz="2000" b="0" dirty="0">
                        <a:solidFill>
                          <a:schemeClr val="tx1"/>
                        </a:solidFill>
                        <a:effectLst/>
                        <a:latin typeface="Times New Roman" panose="02020603050405020304" pitchFamily="18" charset="0"/>
                        <a:ea typeface="Tahoma" panose="020B060403050404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indent="180340" algn="ctr">
                        <a:lnSpc>
                          <a:spcPct val="115000"/>
                        </a:lnSpc>
                        <a:spcAft>
                          <a:spcPts val="0"/>
                        </a:spcAft>
                      </a:pPr>
                      <a:r>
                        <a:rPr lang="vi-VN" sz="2400" dirty="0">
                          <a:effectLst/>
                        </a:rPr>
                        <a:t> </a:t>
                      </a:r>
                      <a:endParaRPr lang="en-US" sz="2000" b="0" dirty="0">
                        <a:solidFill>
                          <a:schemeClr val="tx1"/>
                        </a:solidFill>
                        <a:effectLst/>
                        <a:latin typeface="Times New Roman" panose="02020603050405020304" pitchFamily="18" charset="0"/>
                        <a:ea typeface="Tahoma" panose="020B0604030504040204" pitchFamily="34" charset="0"/>
                      </a:endParaRPr>
                    </a:p>
                    <a:p>
                      <a:pPr indent="180340" algn="ctr">
                        <a:lnSpc>
                          <a:spcPct val="115000"/>
                        </a:lnSpc>
                        <a:spcAft>
                          <a:spcPts val="0"/>
                        </a:spcAft>
                      </a:pPr>
                      <a:r>
                        <a:rPr lang="vi-VN" sz="2400" dirty="0">
                          <a:effectLst/>
                        </a:rPr>
                        <a:t> </a:t>
                      </a:r>
                      <a:endParaRPr lang="en-US" sz="2000" b="0" dirty="0">
                        <a:solidFill>
                          <a:schemeClr val="tx1"/>
                        </a:solidFill>
                        <a:effectLst/>
                        <a:latin typeface="Times New Roman" panose="02020603050405020304" pitchFamily="18" charset="0"/>
                        <a:ea typeface="Tahoma" panose="020B0604030504040204" pitchFamily="34" charset="0"/>
                      </a:endParaRPr>
                    </a:p>
                    <a:p>
                      <a:pPr indent="180340" algn="ctr">
                        <a:lnSpc>
                          <a:spcPct val="115000"/>
                        </a:lnSpc>
                        <a:spcAft>
                          <a:spcPts val="0"/>
                        </a:spcAft>
                      </a:pPr>
                      <a:r>
                        <a:rPr lang="vi-VN" sz="2400" dirty="0">
                          <a:effectLst/>
                        </a:rPr>
                        <a:t> </a:t>
                      </a:r>
                      <a:endParaRPr lang="en-US" sz="2000" b="0" dirty="0">
                        <a:solidFill>
                          <a:schemeClr val="tx1"/>
                        </a:solidFill>
                        <a:effectLst/>
                        <a:latin typeface="Times New Roman" panose="02020603050405020304" pitchFamily="18" charset="0"/>
                        <a:ea typeface="Tahoma" panose="020B0604030504040204" pitchFamily="34" charset="0"/>
                      </a:endParaRPr>
                    </a:p>
                    <a:p>
                      <a:pPr indent="180340" algn="ctr">
                        <a:lnSpc>
                          <a:spcPct val="115000"/>
                        </a:lnSpc>
                        <a:spcAft>
                          <a:spcPts val="0"/>
                        </a:spcAft>
                      </a:pPr>
                      <a:r>
                        <a:rPr lang="vi-VN" sz="2400" dirty="0">
                          <a:effectLst/>
                        </a:rPr>
                        <a:t> </a:t>
                      </a:r>
                      <a:endParaRPr lang="en-US" sz="2000" b="0" dirty="0">
                        <a:solidFill>
                          <a:schemeClr val="tx1"/>
                        </a:solidFill>
                        <a:effectLst/>
                        <a:latin typeface="Times New Roman" panose="02020603050405020304" pitchFamily="18" charset="0"/>
                        <a:ea typeface="Tahoma" panose="020B060403050404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vi-VN" sz="2400">
                          <a:effectLst/>
                        </a:rPr>
                        <a:t> </a:t>
                      </a:r>
                      <a:endParaRPr lang="en-US" sz="2000" b="0">
                        <a:solidFill>
                          <a:schemeClr val="tx1"/>
                        </a:solidFill>
                        <a:effectLst/>
                        <a:latin typeface="Times New Roman" panose="02020603050405020304" pitchFamily="18" charset="0"/>
                        <a:ea typeface="Tahoma" panose="020B060403050404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857978"/>
                  </a:ext>
                </a:extLst>
              </a:tr>
              <a:tr h="490402">
                <a:tc vMerge="1">
                  <a:txBody>
                    <a:bodyPr/>
                    <a:lstStyle/>
                    <a:p>
                      <a:endParaRPr lang="en-US"/>
                    </a:p>
                  </a:txBody>
                  <a:tcPr/>
                </a:tc>
                <a:tc>
                  <a:txBody>
                    <a:bodyPr/>
                    <a:lstStyle/>
                    <a:p>
                      <a:pPr indent="180340" algn="ctr">
                        <a:lnSpc>
                          <a:spcPct val="115000"/>
                        </a:lnSpc>
                        <a:spcAft>
                          <a:spcPts val="0"/>
                        </a:spcAft>
                      </a:pPr>
                      <a:r>
                        <a:rPr lang="vi-VN" sz="2400">
                          <a:effectLst/>
                        </a:rPr>
                        <a:t>Nửa cầu Nam</a:t>
                      </a:r>
                      <a:endParaRPr lang="en-US" sz="2000" b="0">
                        <a:solidFill>
                          <a:schemeClr val="tx1"/>
                        </a:solidFill>
                        <a:effectLst/>
                        <a:latin typeface="Times New Roman" panose="02020603050405020304" pitchFamily="18" charset="0"/>
                        <a:ea typeface="Tahoma" panose="020B060403050404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n-US" sz="2400">
                          <a:effectLst/>
                        </a:rPr>
                        <a:t>Nhóm 6</a:t>
                      </a:r>
                      <a:endParaRPr lang="en-US" sz="2000" b="0">
                        <a:solidFill>
                          <a:schemeClr val="tx1"/>
                        </a:solidFill>
                        <a:effectLst/>
                        <a:latin typeface="Times New Roman" panose="02020603050405020304" pitchFamily="18" charset="0"/>
                        <a:ea typeface="Tahoma" panose="020B060403050404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indent="180340" algn="ctr">
                        <a:lnSpc>
                          <a:spcPct val="115000"/>
                        </a:lnSpc>
                        <a:spcAft>
                          <a:spcPts val="0"/>
                        </a:spcAft>
                      </a:pPr>
                      <a:endParaRPr lang="en-US" sz="2000" b="0">
                        <a:solidFill>
                          <a:schemeClr val="tx1"/>
                        </a:solidFill>
                        <a:effectLst/>
                        <a:latin typeface="Times New Roman" panose="02020603050405020304" pitchFamily="18" charset="0"/>
                        <a:ea typeface="Tahoma" panose="020B060403050404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indent="180340" algn="ctr">
                        <a:lnSpc>
                          <a:spcPct val="115000"/>
                        </a:lnSpc>
                        <a:spcAft>
                          <a:spcPts val="0"/>
                        </a:spcAft>
                      </a:pPr>
                      <a:endParaRPr lang="en-US" sz="2000" b="0">
                        <a:solidFill>
                          <a:schemeClr val="tx1"/>
                        </a:solidFill>
                        <a:effectLst/>
                        <a:latin typeface="Times New Roman" panose="02020603050405020304" pitchFamily="18" charset="0"/>
                        <a:ea typeface="Tahoma" panose="020B060403050404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vi-VN" sz="2400">
                          <a:effectLst/>
                        </a:rPr>
                        <a:t> </a:t>
                      </a:r>
                      <a:endParaRPr lang="en-US" sz="2000" b="0">
                        <a:solidFill>
                          <a:schemeClr val="tx1"/>
                        </a:solidFill>
                        <a:effectLst/>
                        <a:latin typeface="Times New Roman" panose="02020603050405020304" pitchFamily="18" charset="0"/>
                        <a:ea typeface="Tahoma" panose="020B060403050404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1502178"/>
                  </a:ext>
                </a:extLst>
              </a:tr>
              <a:tr h="490402">
                <a:tc rowSpan="2">
                  <a:txBody>
                    <a:bodyPr/>
                    <a:lstStyle/>
                    <a:p>
                      <a:pPr indent="180340" algn="ctr">
                        <a:lnSpc>
                          <a:spcPct val="115000"/>
                        </a:lnSpc>
                        <a:spcAft>
                          <a:spcPts val="0"/>
                        </a:spcAft>
                      </a:pPr>
                      <a:r>
                        <a:rPr lang="vi-VN" sz="2400">
                          <a:effectLst/>
                        </a:rPr>
                        <a:t>23/9</a:t>
                      </a:r>
                      <a:endParaRPr lang="en-US" sz="2000" b="0">
                        <a:solidFill>
                          <a:schemeClr val="tx1"/>
                        </a:solidFill>
                        <a:effectLst/>
                        <a:latin typeface="Times New Roman" panose="02020603050405020304" pitchFamily="18" charset="0"/>
                        <a:ea typeface="Tahoma" panose="020B060403050404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vi-VN" sz="2400">
                          <a:effectLst/>
                        </a:rPr>
                        <a:t>Nửa cầu Bắc</a:t>
                      </a:r>
                      <a:endParaRPr lang="en-US" sz="2000" b="0">
                        <a:solidFill>
                          <a:schemeClr val="tx1"/>
                        </a:solidFill>
                        <a:effectLst/>
                        <a:latin typeface="Times New Roman" panose="02020603050405020304" pitchFamily="18" charset="0"/>
                        <a:ea typeface="Tahoma" panose="020B060403050404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n-US" sz="2400">
                          <a:effectLst/>
                        </a:rPr>
                        <a:t>Nhóm 7</a:t>
                      </a:r>
                      <a:endParaRPr lang="en-US" sz="2000" b="0">
                        <a:solidFill>
                          <a:schemeClr val="tx1"/>
                        </a:solidFill>
                        <a:effectLst/>
                        <a:latin typeface="Times New Roman" panose="02020603050405020304" pitchFamily="18" charset="0"/>
                        <a:ea typeface="Tahoma" panose="020B060403050404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indent="180340" algn="ctr">
                        <a:lnSpc>
                          <a:spcPct val="115000"/>
                        </a:lnSpc>
                        <a:spcAft>
                          <a:spcPts val="0"/>
                        </a:spcAft>
                      </a:pPr>
                      <a:endParaRPr lang="en-US" sz="2000" b="0">
                        <a:solidFill>
                          <a:schemeClr val="tx1"/>
                        </a:solidFill>
                        <a:effectLst/>
                        <a:latin typeface="Times New Roman" panose="02020603050405020304" pitchFamily="18" charset="0"/>
                        <a:ea typeface="Tahoma" panose="020B060403050404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indent="180340" algn="ctr">
                        <a:lnSpc>
                          <a:spcPct val="115000"/>
                        </a:lnSpc>
                        <a:spcAft>
                          <a:spcPts val="0"/>
                        </a:spcAft>
                      </a:pPr>
                      <a:endParaRPr lang="en-US" sz="2000" b="0">
                        <a:solidFill>
                          <a:schemeClr val="tx1"/>
                        </a:solidFill>
                        <a:effectLst/>
                        <a:latin typeface="Times New Roman" panose="02020603050405020304" pitchFamily="18" charset="0"/>
                        <a:ea typeface="Tahoma" panose="020B060403050404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vi-VN" sz="2400">
                          <a:effectLst/>
                        </a:rPr>
                        <a:t> </a:t>
                      </a:r>
                      <a:endParaRPr lang="en-US" sz="2000" b="0">
                        <a:solidFill>
                          <a:schemeClr val="tx1"/>
                        </a:solidFill>
                        <a:effectLst/>
                        <a:latin typeface="Times New Roman" panose="02020603050405020304" pitchFamily="18" charset="0"/>
                        <a:ea typeface="Tahoma" panose="020B060403050404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9338259"/>
                  </a:ext>
                </a:extLst>
              </a:tr>
              <a:tr h="490402">
                <a:tc vMerge="1">
                  <a:txBody>
                    <a:bodyPr/>
                    <a:lstStyle/>
                    <a:p>
                      <a:endParaRPr lang="en-US"/>
                    </a:p>
                  </a:txBody>
                  <a:tcPr/>
                </a:tc>
                <a:tc>
                  <a:txBody>
                    <a:bodyPr/>
                    <a:lstStyle/>
                    <a:p>
                      <a:pPr indent="180340" algn="ctr">
                        <a:lnSpc>
                          <a:spcPct val="115000"/>
                        </a:lnSpc>
                        <a:spcAft>
                          <a:spcPts val="0"/>
                        </a:spcAft>
                      </a:pPr>
                      <a:r>
                        <a:rPr lang="vi-VN" sz="2400">
                          <a:effectLst/>
                        </a:rPr>
                        <a:t>Nửa cầu Nam</a:t>
                      </a:r>
                      <a:endParaRPr lang="en-US" sz="2000" b="0">
                        <a:solidFill>
                          <a:schemeClr val="tx1"/>
                        </a:solidFill>
                        <a:effectLst/>
                        <a:latin typeface="Times New Roman" panose="02020603050405020304" pitchFamily="18" charset="0"/>
                        <a:ea typeface="Tahoma" panose="020B060403050404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n-US" sz="2400">
                          <a:effectLst/>
                        </a:rPr>
                        <a:t>Nhóm 8</a:t>
                      </a:r>
                      <a:endParaRPr lang="en-US" sz="2000" b="0">
                        <a:solidFill>
                          <a:schemeClr val="tx1"/>
                        </a:solidFill>
                        <a:effectLst/>
                        <a:latin typeface="Times New Roman" panose="02020603050405020304" pitchFamily="18" charset="0"/>
                        <a:ea typeface="Tahoma" panose="020B060403050404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indent="180340" algn="ctr">
                        <a:lnSpc>
                          <a:spcPct val="115000"/>
                        </a:lnSpc>
                        <a:spcAft>
                          <a:spcPts val="0"/>
                        </a:spcAft>
                      </a:pPr>
                      <a:endParaRPr lang="en-US" sz="2000" b="0" dirty="0">
                        <a:solidFill>
                          <a:schemeClr val="tx1"/>
                        </a:solidFill>
                        <a:effectLst/>
                        <a:latin typeface="Times New Roman" panose="02020603050405020304" pitchFamily="18" charset="0"/>
                        <a:ea typeface="Tahoma" panose="020B060403050404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indent="180340" algn="ctr">
                        <a:lnSpc>
                          <a:spcPct val="115000"/>
                        </a:lnSpc>
                        <a:spcAft>
                          <a:spcPts val="0"/>
                        </a:spcAft>
                      </a:pPr>
                      <a:endParaRPr lang="en-US" sz="2000" b="0" dirty="0">
                        <a:solidFill>
                          <a:schemeClr val="tx1"/>
                        </a:solidFill>
                        <a:effectLst/>
                        <a:latin typeface="Times New Roman" panose="02020603050405020304" pitchFamily="18" charset="0"/>
                        <a:ea typeface="Tahoma" panose="020B060403050404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vi-VN" sz="2400" dirty="0">
                          <a:effectLst/>
                        </a:rPr>
                        <a:t> </a:t>
                      </a:r>
                      <a:endParaRPr lang="en-US" sz="2000" b="0" dirty="0">
                        <a:solidFill>
                          <a:schemeClr val="tx1"/>
                        </a:solidFill>
                        <a:effectLst/>
                        <a:latin typeface="Times New Roman" panose="02020603050405020304" pitchFamily="18" charset="0"/>
                        <a:ea typeface="Tahoma" panose="020B060403050404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3349815"/>
                  </a:ext>
                </a:extLst>
              </a:tr>
            </a:tbl>
          </a:graphicData>
        </a:graphic>
      </p:graphicFrame>
      <p:sp>
        <p:nvSpPr>
          <p:cNvPr id="4" name="Rectangle 3"/>
          <p:cNvSpPr/>
          <p:nvPr/>
        </p:nvSpPr>
        <p:spPr>
          <a:xfrm>
            <a:off x="5300063" y="2704006"/>
            <a:ext cx="2855269" cy="523220"/>
          </a:xfrm>
          <a:prstGeom prst="rect">
            <a:avLst/>
          </a:prstGeom>
        </p:spPr>
        <p:txBody>
          <a:bodyPr wrap="none">
            <a:spAutoFit/>
          </a:bodyPr>
          <a:lstStyle/>
          <a:p>
            <a:r>
              <a:rPr lang="en-US" sz="2800" dirty="0">
                <a:solidFill>
                  <a:srgbClr val="FF0000"/>
                </a:solidFill>
              </a:rPr>
              <a:t>Ngả </a:t>
            </a:r>
            <a:r>
              <a:rPr lang="en-US" sz="2800" dirty="0" err="1">
                <a:solidFill>
                  <a:srgbClr val="FF0000"/>
                </a:solidFill>
              </a:rPr>
              <a:t>về</a:t>
            </a:r>
            <a:r>
              <a:rPr lang="en-US" sz="2800" dirty="0">
                <a:solidFill>
                  <a:srgbClr val="FF0000"/>
                </a:solidFill>
              </a:rPr>
              <a:t> </a:t>
            </a:r>
            <a:r>
              <a:rPr lang="en-US" sz="2800" dirty="0" err="1">
                <a:solidFill>
                  <a:srgbClr val="FF0000"/>
                </a:solidFill>
              </a:rPr>
              <a:t>phía</a:t>
            </a:r>
            <a:r>
              <a:rPr lang="en-US" sz="2800" dirty="0">
                <a:solidFill>
                  <a:srgbClr val="FF0000"/>
                </a:solidFill>
              </a:rPr>
              <a:t> </a:t>
            </a:r>
            <a:r>
              <a:rPr lang="en-US" sz="2800" dirty="0" err="1">
                <a:solidFill>
                  <a:srgbClr val="FF0000"/>
                </a:solidFill>
              </a:rPr>
              <a:t>Mặt</a:t>
            </a:r>
            <a:r>
              <a:rPr lang="en-US" sz="2800" dirty="0">
                <a:solidFill>
                  <a:srgbClr val="FF0000"/>
                </a:solidFill>
              </a:rPr>
              <a:t> </a:t>
            </a:r>
            <a:r>
              <a:rPr lang="en-US" sz="2800" dirty="0" err="1">
                <a:solidFill>
                  <a:srgbClr val="FF0000"/>
                </a:solidFill>
              </a:rPr>
              <a:t>Trời</a:t>
            </a:r>
            <a:endParaRPr lang="en-US" sz="2800" dirty="0">
              <a:solidFill>
                <a:srgbClr val="FF0000"/>
              </a:solidFill>
            </a:endParaRPr>
          </a:p>
        </p:txBody>
      </p:sp>
      <p:sp>
        <p:nvSpPr>
          <p:cNvPr id="7" name="Rectangle 6"/>
          <p:cNvSpPr/>
          <p:nvPr/>
        </p:nvSpPr>
        <p:spPr>
          <a:xfrm>
            <a:off x="9121398" y="2704006"/>
            <a:ext cx="873957" cy="523220"/>
          </a:xfrm>
          <a:prstGeom prst="rect">
            <a:avLst/>
          </a:prstGeom>
        </p:spPr>
        <p:txBody>
          <a:bodyPr wrap="none">
            <a:spAutoFit/>
          </a:bodyPr>
          <a:lstStyle/>
          <a:p>
            <a:r>
              <a:rPr lang="en-US" sz="2800" dirty="0">
                <a:solidFill>
                  <a:srgbClr val="FF0000"/>
                </a:solidFill>
              </a:rPr>
              <a:t>Nhiều</a:t>
            </a:r>
          </a:p>
        </p:txBody>
      </p:sp>
      <p:sp>
        <p:nvSpPr>
          <p:cNvPr id="8" name="Rectangle 7"/>
          <p:cNvSpPr/>
          <p:nvPr/>
        </p:nvSpPr>
        <p:spPr>
          <a:xfrm>
            <a:off x="10852987" y="2704006"/>
            <a:ext cx="530915" cy="523220"/>
          </a:xfrm>
          <a:prstGeom prst="rect">
            <a:avLst/>
          </a:prstGeom>
        </p:spPr>
        <p:txBody>
          <a:bodyPr wrap="none">
            <a:spAutoFit/>
          </a:bodyPr>
          <a:lstStyle/>
          <a:p>
            <a:r>
              <a:rPr lang="en-US" sz="2800" dirty="0" err="1">
                <a:solidFill>
                  <a:srgbClr val="FF0000"/>
                </a:solidFill>
              </a:rPr>
              <a:t>Hạ</a:t>
            </a:r>
            <a:endParaRPr lang="en-US" sz="2800" dirty="0">
              <a:solidFill>
                <a:srgbClr val="FF0000"/>
              </a:solidFill>
            </a:endParaRPr>
          </a:p>
        </p:txBody>
      </p:sp>
      <p:sp>
        <p:nvSpPr>
          <p:cNvPr id="21" name="Rectangle 20"/>
          <p:cNvSpPr/>
          <p:nvPr/>
        </p:nvSpPr>
        <p:spPr>
          <a:xfrm>
            <a:off x="5300063" y="3187688"/>
            <a:ext cx="2553904" cy="523220"/>
          </a:xfrm>
          <a:prstGeom prst="rect">
            <a:avLst/>
          </a:prstGeom>
        </p:spPr>
        <p:txBody>
          <a:bodyPr wrap="none">
            <a:spAutoFit/>
          </a:bodyPr>
          <a:lstStyle/>
          <a:p>
            <a:r>
              <a:rPr lang="en-US" sz="2800" dirty="0" err="1">
                <a:solidFill>
                  <a:srgbClr val="FF0000"/>
                </a:solidFill>
              </a:rPr>
              <a:t>Chếch</a:t>
            </a:r>
            <a:r>
              <a:rPr lang="en-US" sz="2800" dirty="0">
                <a:solidFill>
                  <a:srgbClr val="FF0000"/>
                </a:solidFill>
              </a:rPr>
              <a:t> </a:t>
            </a:r>
            <a:r>
              <a:rPr lang="en-US" sz="2800" dirty="0" err="1">
                <a:solidFill>
                  <a:srgbClr val="FF0000"/>
                </a:solidFill>
              </a:rPr>
              <a:t>xa</a:t>
            </a:r>
            <a:r>
              <a:rPr lang="en-US" sz="2800" dirty="0">
                <a:solidFill>
                  <a:srgbClr val="FF0000"/>
                </a:solidFill>
              </a:rPr>
              <a:t> </a:t>
            </a:r>
            <a:r>
              <a:rPr lang="en-US" sz="2800" dirty="0" err="1">
                <a:solidFill>
                  <a:srgbClr val="FF0000"/>
                </a:solidFill>
              </a:rPr>
              <a:t>Mặt</a:t>
            </a:r>
            <a:r>
              <a:rPr lang="en-US" sz="2800" dirty="0">
                <a:solidFill>
                  <a:srgbClr val="FF0000"/>
                </a:solidFill>
              </a:rPr>
              <a:t> </a:t>
            </a:r>
            <a:r>
              <a:rPr lang="en-US" sz="2800" dirty="0" err="1">
                <a:solidFill>
                  <a:srgbClr val="FF0000"/>
                </a:solidFill>
              </a:rPr>
              <a:t>Trời</a:t>
            </a:r>
            <a:endParaRPr lang="en-US" sz="2800" dirty="0">
              <a:solidFill>
                <a:srgbClr val="FF0000"/>
              </a:solidFill>
            </a:endParaRPr>
          </a:p>
        </p:txBody>
      </p:sp>
      <p:sp>
        <p:nvSpPr>
          <p:cNvPr id="22" name="Rectangle 21"/>
          <p:cNvSpPr/>
          <p:nvPr/>
        </p:nvSpPr>
        <p:spPr>
          <a:xfrm>
            <a:off x="9121398" y="3187688"/>
            <a:ext cx="444352" cy="523220"/>
          </a:xfrm>
          <a:prstGeom prst="rect">
            <a:avLst/>
          </a:prstGeom>
        </p:spPr>
        <p:txBody>
          <a:bodyPr wrap="none">
            <a:spAutoFit/>
          </a:bodyPr>
          <a:lstStyle/>
          <a:p>
            <a:r>
              <a:rPr lang="en-US" sz="2800" dirty="0" err="1" smtClean="0">
                <a:solidFill>
                  <a:srgbClr val="FF0000"/>
                </a:solidFill>
              </a:rPr>
              <a:t>Ít</a:t>
            </a:r>
            <a:r>
              <a:rPr lang="en-US" sz="2800" dirty="0" smtClean="0">
                <a:solidFill>
                  <a:srgbClr val="FF0000"/>
                </a:solidFill>
              </a:rPr>
              <a:t> </a:t>
            </a:r>
            <a:endParaRPr lang="en-US" sz="2800" dirty="0">
              <a:solidFill>
                <a:srgbClr val="FF0000"/>
              </a:solidFill>
            </a:endParaRPr>
          </a:p>
        </p:txBody>
      </p:sp>
      <p:sp>
        <p:nvSpPr>
          <p:cNvPr id="23" name="Rectangle 22"/>
          <p:cNvSpPr/>
          <p:nvPr/>
        </p:nvSpPr>
        <p:spPr>
          <a:xfrm>
            <a:off x="10852987" y="3187688"/>
            <a:ext cx="830677" cy="523220"/>
          </a:xfrm>
          <a:prstGeom prst="rect">
            <a:avLst/>
          </a:prstGeom>
        </p:spPr>
        <p:txBody>
          <a:bodyPr wrap="none">
            <a:spAutoFit/>
          </a:bodyPr>
          <a:lstStyle/>
          <a:p>
            <a:r>
              <a:rPr lang="en-US" sz="2800" dirty="0" err="1" smtClean="0">
                <a:solidFill>
                  <a:srgbClr val="FF0000"/>
                </a:solidFill>
              </a:rPr>
              <a:t>Đông</a:t>
            </a:r>
            <a:endParaRPr lang="en-US" sz="2800" dirty="0">
              <a:solidFill>
                <a:srgbClr val="FF0000"/>
              </a:solidFill>
            </a:endParaRPr>
          </a:p>
        </p:txBody>
      </p:sp>
      <p:sp>
        <p:nvSpPr>
          <p:cNvPr id="24" name="Rectangle 23"/>
          <p:cNvSpPr/>
          <p:nvPr/>
        </p:nvSpPr>
        <p:spPr>
          <a:xfrm>
            <a:off x="5300063" y="3696969"/>
            <a:ext cx="2553904" cy="523220"/>
          </a:xfrm>
          <a:prstGeom prst="rect">
            <a:avLst/>
          </a:prstGeom>
        </p:spPr>
        <p:txBody>
          <a:bodyPr wrap="none">
            <a:spAutoFit/>
          </a:bodyPr>
          <a:lstStyle/>
          <a:p>
            <a:r>
              <a:rPr lang="en-US" sz="2800" dirty="0" err="1">
                <a:solidFill>
                  <a:srgbClr val="FF0000"/>
                </a:solidFill>
              </a:rPr>
              <a:t>Chếch</a:t>
            </a:r>
            <a:r>
              <a:rPr lang="en-US" sz="2800" dirty="0">
                <a:solidFill>
                  <a:srgbClr val="FF0000"/>
                </a:solidFill>
              </a:rPr>
              <a:t> </a:t>
            </a:r>
            <a:r>
              <a:rPr lang="en-US" sz="2800" dirty="0" err="1">
                <a:solidFill>
                  <a:srgbClr val="FF0000"/>
                </a:solidFill>
              </a:rPr>
              <a:t>xa</a:t>
            </a:r>
            <a:r>
              <a:rPr lang="en-US" sz="2800" dirty="0">
                <a:solidFill>
                  <a:srgbClr val="FF0000"/>
                </a:solidFill>
              </a:rPr>
              <a:t> </a:t>
            </a:r>
            <a:r>
              <a:rPr lang="en-US" sz="2800" dirty="0" err="1">
                <a:solidFill>
                  <a:srgbClr val="FF0000"/>
                </a:solidFill>
              </a:rPr>
              <a:t>Mặt</a:t>
            </a:r>
            <a:r>
              <a:rPr lang="en-US" sz="2800" dirty="0">
                <a:solidFill>
                  <a:srgbClr val="FF0000"/>
                </a:solidFill>
              </a:rPr>
              <a:t> </a:t>
            </a:r>
            <a:r>
              <a:rPr lang="en-US" sz="2800" dirty="0" err="1">
                <a:solidFill>
                  <a:srgbClr val="FF0000"/>
                </a:solidFill>
              </a:rPr>
              <a:t>Trời</a:t>
            </a:r>
            <a:endParaRPr lang="en-US" sz="2800" dirty="0">
              <a:solidFill>
                <a:srgbClr val="FF0000"/>
              </a:solidFill>
            </a:endParaRPr>
          </a:p>
        </p:txBody>
      </p:sp>
      <p:sp>
        <p:nvSpPr>
          <p:cNvPr id="25" name="Rectangle 24"/>
          <p:cNvSpPr/>
          <p:nvPr/>
        </p:nvSpPr>
        <p:spPr>
          <a:xfrm>
            <a:off x="9121398" y="3696969"/>
            <a:ext cx="444352" cy="523220"/>
          </a:xfrm>
          <a:prstGeom prst="rect">
            <a:avLst/>
          </a:prstGeom>
        </p:spPr>
        <p:txBody>
          <a:bodyPr wrap="none">
            <a:spAutoFit/>
          </a:bodyPr>
          <a:lstStyle/>
          <a:p>
            <a:r>
              <a:rPr lang="en-US" sz="2800" dirty="0" err="1" smtClean="0">
                <a:solidFill>
                  <a:srgbClr val="FF0000"/>
                </a:solidFill>
              </a:rPr>
              <a:t>Ít</a:t>
            </a:r>
            <a:r>
              <a:rPr lang="en-US" sz="2800" dirty="0" smtClean="0">
                <a:solidFill>
                  <a:srgbClr val="FF0000"/>
                </a:solidFill>
              </a:rPr>
              <a:t> </a:t>
            </a:r>
            <a:endParaRPr lang="en-US" sz="2800" dirty="0">
              <a:solidFill>
                <a:srgbClr val="FF0000"/>
              </a:solidFill>
            </a:endParaRPr>
          </a:p>
        </p:txBody>
      </p:sp>
      <p:sp>
        <p:nvSpPr>
          <p:cNvPr id="28" name="Rectangle 27"/>
          <p:cNvSpPr/>
          <p:nvPr/>
        </p:nvSpPr>
        <p:spPr>
          <a:xfrm>
            <a:off x="10852987" y="3696969"/>
            <a:ext cx="830677" cy="523220"/>
          </a:xfrm>
          <a:prstGeom prst="rect">
            <a:avLst/>
          </a:prstGeom>
        </p:spPr>
        <p:txBody>
          <a:bodyPr wrap="none">
            <a:spAutoFit/>
          </a:bodyPr>
          <a:lstStyle/>
          <a:p>
            <a:r>
              <a:rPr lang="en-US" sz="2800" dirty="0" err="1" smtClean="0">
                <a:solidFill>
                  <a:srgbClr val="FF0000"/>
                </a:solidFill>
              </a:rPr>
              <a:t>Đông</a:t>
            </a:r>
            <a:endParaRPr lang="en-US" sz="2800" dirty="0">
              <a:solidFill>
                <a:srgbClr val="FF0000"/>
              </a:solidFill>
            </a:endParaRPr>
          </a:p>
        </p:txBody>
      </p:sp>
      <p:sp>
        <p:nvSpPr>
          <p:cNvPr id="30" name="Rectangle 29"/>
          <p:cNvSpPr/>
          <p:nvPr/>
        </p:nvSpPr>
        <p:spPr>
          <a:xfrm>
            <a:off x="5300063" y="4132007"/>
            <a:ext cx="2855269" cy="523220"/>
          </a:xfrm>
          <a:prstGeom prst="rect">
            <a:avLst/>
          </a:prstGeom>
        </p:spPr>
        <p:txBody>
          <a:bodyPr wrap="none">
            <a:spAutoFit/>
          </a:bodyPr>
          <a:lstStyle/>
          <a:p>
            <a:r>
              <a:rPr lang="en-US" sz="2800" dirty="0">
                <a:solidFill>
                  <a:srgbClr val="FF0000"/>
                </a:solidFill>
              </a:rPr>
              <a:t>Ngả </a:t>
            </a:r>
            <a:r>
              <a:rPr lang="en-US" sz="2800" dirty="0" err="1">
                <a:solidFill>
                  <a:srgbClr val="FF0000"/>
                </a:solidFill>
              </a:rPr>
              <a:t>về</a:t>
            </a:r>
            <a:r>
              <a:rPr lang="en-US" sz="2800" dirty="0">
                <a:solidFill>
                  <a:srgbClr val="FF0000"/>
                </a:solidFill>
              </a:rPr>
              <a:t> </a:t>
            </a:r>
            <a:r>
              <a:rPr lang="en-US" sz="2800" dirty="0" err="1">
                <a:solidFill>
                  <a:srgbClr val="FF0000"/>
                </a:solidFill>
              </a:rPr>
              <a:t>phía</a:t>
            </a:r>
            <a:r>
              <a:rPr lang="en-US" sz="2800" dirty="0">
                <a:solidFill>
                  <a:srgbClr val="FF0000"/>
                </a:solidFill>
              </a:rPr>
              <a:t> </a:t>
            </a:r>
            <a:r>
              <a:rPr lang="en-US" sz="2800" dirty="0" err="1">
                <a:solidFill>
                  <a:srgbClr val="FF0000"/>
                </a:solidFill>
              </a:rPr>
              <a:t>Mặt</a:t>
            </a:r>
            <a:r>
              <a:rPr lang="en-US" sz="2800" dirty="0">
                <a:solidFill>
                  <a:srgbClr val="FF0000"/>
                </a:solidFill>
              </a:rPr>
              <a:t> </a:t>
            </a:r>
            <a:r>
              <a:rPr lang="en-US" sz="2800" dirty="0" err="1">
                <a:solidFill>
                  <a:srgbClr val="FF0000"/>
                </a:solidFill>
              </a:rPr>
              <a:t>Trời</a:t>
            </a:r>
            <a:endParaRPr lang="en-US" sz="2800" dirty="0">
              <a:solidFill>
                <a:srgbClr val="FF0000"/>
              </a:solidFill>
            </a:endParaRPr>
          </a:p>
        </p:txBody>
      </p:sp>
      <p:sp>
        <p:nvSpPr>
          <p:cNvPr id="31" name="Rectangle 30"/>
          <p:cNvSpPr/>
          <p:nvPr/>
        </p:nvSpPr>
        <p:spPr>
          <a:xfrm>
            <a:off x="9121398" y="4132007"/>
            <a:ext cx="873957" cy="523220"/>
          </a:xfrm>
          <a:prstGeom prst="rect">
            <a:avLst/>
          </a:prstGeom>
        </p:spPr>
        <p:txBody>
          <a:bodyPr wrap="none">
            <a:spAutoFit/>
          </a:bodyPr>
          <a:lstStyle/>
          <a:p>
            <a:r>
              <a:rPr lang="en-US" sz="2800" dirty="0">
                <a:solidFill>
                  <a:srgbClr val="FF0000"/>
                </a:solidFill>
              </a:rPr>
              <a:t>Nhiều</a:t>
            </a:r>
          </a:p>
        </p:txBody>
      </p:sp>
      <p:sp>
        <p:nvSpPr>
          <p:cNvPr id="32" name="Rectangle 31"/>
          <p:cNvSpPr/>
          <p:nvPr/>
        </p:nvSpPr>
        <p:spPr>
          <a:xfrm>
            <a:off x="10852987" y="4132007"/>
            <a:ext cx="530915" cy="523220"/>
          </a:xfrm>
          <a:prstGeom prst="rect">
            <a:avLst/>
          </a:prstGeom>
        </p:spPr>
        <p:txBody>
          <a:bodyPr wrap="none">
            <a:spAutoFit/>
          </a:bodyPr>
          <a:lstStyle/>
          <a:p>
            <a:r>
              <a:rPr lang="en-US" sz="2800" dirty="0" err="1">
                <a:solidFill>
                  <a:srgbClr val="FF0000"/>
                </a:solidFill>
              </a:rPr>
              <a:t>Hạ</a:t>
            </a:r>
            <a:endParaRPr lang="en-US" sz="2800" dirty="0">
              <a:solidFill>
                <a:srgbClr val="FF0000"/>
              </a:solidFill>
            </a:endParaRPr>
          </a:p>
        </p:txBody>
      </p:sp>
      <p:sp>
        <p:nvSpPr>
          <p:cNvPr id="33" name="Rectangle 32"/>
          <p:cNvSpPr/>
          <p:nvPr/>
        </p:nvSpPr>
        <p:spPr>
          <a:xfrm>
            <a:off x="4661498" y="5076326"/>
            <a:ext cx="3602268" cy="954107"/>
          </a:xfrm>
          <a:prstGeom prst="rect">
            <a:avLst/>
          </a:prstGeom>
        </p:spPr>
        <p:txBody>
          <a:bodyPr wrap="none">
            <a:spAutoFit/>
          </a:bodyPr>
          <a:lstStyle/>
          <a:p>
            <a:r>
              <a:rPr lang="vi-VN" sz="2800" dirty="0">
                <a:solidFill>
                  <a:srgbClr val="FF0000"/>
                </a:solidFill>
              </a:rPr>
              <a:t>Hai nửa cầu hướng về Mặt </a:t>
            </a:r>
            <a:endParaRPr lang="en-US" sz="2800" dirty="0" smtClean="0">
              <a:solidFill>
                <a:srgbClr val="FF0000"/>
              </a:solidFill>
            </a:endParaRPr>
          </a:p>
          <a:p>
            <a:r>
              <a:rPr lang="vi-VN" sz="2800" dirty="0" smtClean="0">
                <a:solidFill>
                  <a:srgbClr val="FF0000"/>
                </a:solidFill>
              </a:rPr>
              <a:t>Trời </a:t>
            </a:r>
            <a:r>
              <a:rPr lang="vi-VN" sz="2800" dirty="0">
                <a:solidFill>
                  <a:srgbClr val="FF0000"/>
                </a:solidFill>
              </a:rPr>
              <a:t>như nhau</a:t>
            </a:r>
            <a:endParaRPr lang="en-US" sz="2800" dirty="0">
              <a:solidFill>
                <a:srgbClr val="FF0000"/>
              </a:solidFill>
            </a:endParaRPr>
          </a:p>
        </p:txBody>
      </p:sp>
      <p:sp>
        <p:nvSpPr>
          <p:cNvPr id="34" name="Rectangle 33"/>
          <p:cNvSpPr/>
          <p:nvPr/>
        </p:nvSpPr>
        <p:spPr>
          <a:xfrm>
            <a:off x="8263766" y="4643225"/>
            <a:ext cx="2289459" cy="1815882"/>
          </a:xfrm>
          <a:prstGeom prst="rect">
            <a:avLst/>
          </a:prstGeom>
        </p:spPr>
        <p:txBody>
          <a:bodyPr wrap="square">
            <a:spAutoFit/>
          </a:bodyPr>
          <a:lstStyle/>
          <a:p>
            <a:r>
              <a:rPr lang="vi-VN" sz="2800" dirty="0">
                <a:solidFill>
                  <a:srgbClr val="FF0000"/>
                </a:solidFill>
              </a:rPr>
              <a:t>Hai nửa cầu nhân đươc lượng nhiệt và ánh sáng như nhau</a:t>
            </a:r>
            <a:endParaRPr lang="en-US" sz="2800" dirty="0">
              <a:solidFill>
                <a:srgbClr val="FF0000"/>
              </a:solidFill>
            </a:endParaRPr>
          </a:p>
        </p:txBody>
      </p:sp>
      <p:sp>
        <p:nvSpPr>
          <p:cNvPr id="36" name="Rectangle 35"/>
          <p:cNvSpPr/>
          <p:nvPr/>
        </p:nvSpPr>
        <p:spPr>
          <a:xfrm>
            <a:off x="10852987" y="4643226"/>
            <a:ext cx="840295" cy="523220"/>
          </a:xfrm>
          <a:prstGeom prst="rect">
            <a:avLst/>
          </a:prstGeom>
        </p:spPr>
        <p:txBody>
          <a:bodyPr wrap="none">
            <a:spAutoFit/>
          </a:bodyPr>
          <a:lstStyle/>
          <a:p>
            <a:r>
              <a:rPr lang="en-US" sz="2800" dirty="0" err="1" smtClean="0">
                <a:solidFill>
                  <a:srgbClr val="FF0000"/>
                </a:solidFill>
              </a:rPr>
              <a:t>Xuân</a:t>
            </a:r>
            <a:endParaRPr lang="en-US" sz="2800" dirty="0">
              <a:solidFill>
                <a:srgbClr val="FF0000"/>
              </a:solidFill>
            </a:endParaRPr>
          </a:p>
        </p:txBody>
      </p:sp>
      <p:sp>
        <p:nvSpPr>
          <p:cNvPr id="37" name="Rectangle 36"/>
          <p:cNvSpPr/>
          <p:nvPr/>
        </p:nvSpPr>
        <p:spPr>
          <a:xfrm>
            <a:off x="10843369" y="5152507"/>
            <a:ext cx="681597" cy="523220"/>
          </a:xfrm>
          <a:prstGeom prst="rect">
            <a:avLst/>
          </a:prstGeom>
        </p:spPr>
        <p:txBody>
          <a:bodyPr wrap="none">
            <a:spAutoFit/>
          </a:bodyPr>
          <a:lstStyle/>
          <a:p>
            <a:r>
              <a:rPr lang="en-US" sz="2800" dirty="0" smtClean="0">
                <a:solidFill>
                  <a:srgbClr val="FF0000"/>
                </a:solidFill>
              </a:rPr>
              <a:t>Thu</a:t>
            </a:r>
            <a:endParaRPr lang="en-US" sz="2800" dirty="0">
              <a:solidFill>
                <a:srgbClr val="FF0000"/>
              </a:solidFill>
            </a:endParaRPr>
          </a:p>
        </p:txBody>
      </p:sp>
      <p:sp>
        <p:nvSpPr>
          <p:cNvPr id="39" name="Rectangle 38"/>
          <p:cNvSpPr/>
          <p:nvPr/>
        </p:nvSpPr>
        <p:spPr>
          <a:xfrm>
            <a:off x="10852987" y="5645028"/>
            <a:ext cx="840295" cy="523220"/>
          </a:xfrm>
          <a:prstGeom prst="rect">
            <a:avLst/>
          </a:prstGeom>
        </p:spPr>
        <p:txBody>
          <a:bodyPr wrap="none">
            <a:spAutoFit/>
          </a:bodyPr>
          <a:lstStyle/>
          <a:p>
            <a:r>
              <a:rPr lang="en-US" sz="2800" dirty="0" err="1" smtClean="0">
                <a:solidFill>
                  <a:srgbClr val="FF0000"/>
                </a:solidFill>
              </a:rPr>
              <a:t>Xuân</a:t>
            </a:r>
            <a:endParaRPr lang="en-US" sz="2800" dirty="0">
              <a:solidFill>
                <a:srgbClr val="FF0000"/>
              </a:solidFill>
            </a:endParaRPr>
          </a:p>
        </p:txBody>
      </p:sp>
      <p:sp>
        <p:nvSpPr>
          <p:cNvPr id="40" name="Rectangle 39"/>
          <p:cNvSpPr/>
          <p:nvPr/>
        </p:nvSpPr>
        <p:spPr>
          <a:xfrm>
            <a:off x="10843369" y="6123610"/>
            <a:ext cx="681597" cy="523220"/>
          </a:xfrm>
          <a:prstGeom prst="rect">
            <a:avLst/>
          </a:prstGeom>
        </p:spPr>
        <p:txBody>
          <a:bodyPr wrap="none">
            <a:spAutoFit/>
          </a:bodyPr>
          <a:lstStyle/>
          <a:p>
            <a:r>
              <a:rPr lang="en-US" sz="2800" dirty="0" smtClean="0">
                <a:solidFill>
                  <a:srgbClr val="FF0000"/>
                </a:solidFill>
              </a:rPr>
              <a:t>Thu</a:t>
            </a:r>
            <a:endParaRPr lang="en-US" sz="2800" dirty="0">
              <a:solidFill>
                <a:srgbClr val="FF0000"/>
              </a:solidFill>
            </a:endParaRPr>
          </a:p>
        </p:txBody>
      </p:sp>
      <p:sp>
        <p:nvSpPr>
          <p:cNvPr id="41" name="Title 1"/>
          <p:cNvSpPr txBox="1">
            <a:spLocks/>
          </p:cNvSpPr>
          <p:nvPr/>
        </p:nvSpPr>
        <p:spPr>
          <a:xfrm>
            <a:off x="4185975" y="804233"/>
            <a:ext cx="3667992" cy="480131"/>
          </a:xfrm>
          <a:prstGeom prst="rect">
            <a:avLst/>
          </a:prstGeom>
          <a:noFill/>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smtClean="0">
                <a:ln w="6600">
                  <a:solidFill>
                    <a:srgbClr val="FFC000"/>
                  </a:solidFill>
                  <a:prstDash val="solid"/>
                </a:ln>
                <a:effectLst>
                  <a:outerShdw dist="38100" dir="2700000" algn="tl" rotWithShape="0">
                    <a:schemeClr val="accent2"/>
                  </a:outerShdw>
                </a:effectLst>
                <a:ea typeface="+mn-ea"/>
                <a:cs typeface="+mn-cs"/>
              </a:rPr>
              <a:t>Phiếu </a:t>
            </a:r>
            <a:r>
              <a:rPr lang="en-US" sz="2800" b="1" dirty="0" err="1" smtClean="0">
                <a:ln w="6600">
                  <a:solidFill>
                    <a:srgbClr val="FFC000"/>
                  </a:solidFill>
                  <a:prstDash val="solid"/>
                </a:ln>
                <a:effectLst>
                  <a:outerShdw dist="38100" dir="2700000" algn="tl" rotWithShape="0">
                    <a:schemeClr val="accent2"/>
                  </a:outerShdw>
                </a:effectLst>
                <a:ea typeface="+mn-ea"/>
                <a:cs typeface="+mn-cs"/>
              </a:rPr>
              <a:t>học</a:t>
            </a:r>
            <a:r>
              <a:rPr lang="en-US" sz="2800" b="1" dirty="0" smtClean="0">
                <a:ln w="6600">
                  <a:solidFill>
                    <a:srgbClr val="FFC000"/>
                  </a:solidFill>
                  <a:prstDash val="solid"/>
                </a:ln>
                <a:effectLst>
                  <a:outerShdw dist="38100" dir="2700000" algn="tl" rotWithShape="0">
                    <a:schemeClr val="accent2"/>
                  </a:outerShdw>
                </a:effectLst>
                <a:ea typeface="+mn-ea"/>
                <a:cs typeface="+mn-cs"/>
              </a:rPr>
              <a:t> </a:t>
            </a:r>
            <a:r>
              <a:rPr lang="en-US" sz="2800" b="1" dirty="0" err="1" smtClean="0">
                <a:ln w="6600">
                  <a:solidFill>
                    <a:srgbClr val="FFC000"/>
                  </a:solidFill>
                  <a:prstDash val="solid"/>
                </a:ln>
                <a:effectLst>
                  <a:outerShdw dist="38100" dir="2700000" algn="tl" rotWithShape="0">
                    <a:schemeClr val="accent2"/>
                  </a:outerShdw>
                </a:effectLst>
                <a:ea typeface="+mn-ea"/>
                <a:cs typeface="+mn-cs"/>
              </a:rPr>
              <a:t>tập</a:t>
            </a:r>
            <a:r>
              <a:rPr lang="en-US" sz="2800" b="1" dirty="0" smtClean="0">
                <a:ln w="6600">
                  <a:solidFill>
                    <a:srgbClr val="FFC000"/>
                  </a:solidFill>
                  <a:prstDash val="solid"/>
                </a:ln>
                <a:effectLst>
                  <a:outerShdw dist="38100" dir="2700000" algn="tl" rotWithShape="0">
                    <a:schemeClr val="accent2"/>
                  </a:outerShdw>
                </a:effectLst>
                <a:ea typeface="+mn-ea"/>
                <a:cs typeface="+mn-cs"/>
              </a:rPr>
              <a:t> </a:t>
            </a:r>
            <a:r>
              <a:rPr lang="en-US" sz="2800" b="1" dirty="0" err="1" smtClean="0">
                <a:ln w="6600">
                  <a:solidFill>
                    <a:srgbClr val="FFC000"/>
                  </a:solidFill>
                  <a:prstDash val="solid"/>
                </a:ln>
                <a:effectLst>
                  <a:outerShdw dist="38100" dir="2700000" algn="tl" rotWithShape="0">
                    <a:schemeClr val="accent2"/>
                  </a:outerShdw>
                </a:effectLst>
                <a:ea typeface="+mn-ea"/>
                <a:cs typeface="+mn-cs"/>
              </a:rPr>
              <a:t>số</a:t>
            </a:r>
            <a:r>
              <a:rPr lang="en-US" sz="2800" b="1" dirty="0" smtClean="0">
                <a:ln w="6600">
                  <a:solidFill>
                    <a:srgbClr val="FFC000"/>
                  </a:solidFill>
                  <a:prstDash val="solid"/>
                </a:ln>
                <a:effectLst>
                  <a:outerShdw dist="38100" dir="2700000" algn="tl" rotWithShape="0">
                    <a:schemeClr val="accent2"/>
                  </a:outerShdw>
                </a:effectLst>
                <a:ea typeface="+mn-ea"/>
                <a:cs typeface="+mn-cs"/>
              </a:rPr>
              <a:t> 1</a:t>
            </a:r>
            <a:endParaRPr lang="en-US" sz="2800" b="1" dirty="0">
              <a:ln w="6600">
                <a:solidFill>
                  <a:srgbClr val="FFC000"/>
                </a:solidFill>
                <a:prstDash val="solid"/>
              </a:ln>
              <a:effectLst>
                <a:outerShdw dist="38100" dir="2700000" algn="tl" rotWithShape="0">
                  <a:schemeClr val="accent2"/>
                </a:outerShdw>
              </a:effectLst>
              <a:ea typeface="+mn-ea"/>
              <a:cs typeface="+mn-cs"/>
            </a:endParaRPr>
          </a:p>
        </p:txBody>
      </p:sp>
      <p:sp>
        <p:nvSpPr>
          <p:cNvPr id="26" name="Title 1"/>
          <p:cNvSpPr txBox="1">
            <a:spLocks/>
          </p:cNvSpPr>
          <p:nvPr/>
        </p:nvSpPr>
        <p:spPr>
          <a:xfrm>
            <a:off x="-500938" y="-959615"/>
            <a:ext cx="11218135" cy="535531"/>
          </a:xfrm>
          <a:prstGeom prst="rect">
            <a:avLst/>
          </a:prstGeom>
          <a:noFill/>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smtClean="0">
                <a:ln w="6600">
                  <a:solidFill>
                    <a:srgbClr val="FFC000"/>
                  </a:solidFill>
                  <a:prstDash val="solid"/>
                </a:ln>
                <a:solidFill>
                  <a:srgbClr val="FF0000"/>
                </a:solidFill>
                <a:effectLst>
                  <a:outerShdw dist="38100" dir="2700000" algn="tl" rotWithShape="0">
                    <a:schemeClr val="accent2"/>
                  </a:outerShdw>
                </a:effectLst>
                <a:ea typeface="+mn-ea"/>
                <a:cs typeface="+mn-cs"/>
              </a:rPr>
              <a:t>1. CHUYỂN ĐỘNG QUAY QUANH MẶT TRỜI CỦA TRÁI ĐẤT</a:t>
            </a:r>
            <a:endParaRPr lang="en-US" sz="3200" dirty="0">
              <a:ln w="6600">
                <a:solidFill>
                  <a:srgbClr val="FFC000"/>
                </a:solidFill>
                <a:prstDash val="solid"/>
              </a:ln>
              <a:solidFill>
                <a:srgbClr val="FF0000"/>
              </a:solidFill>
              <a:effectLst>
                <a:outerShdw dist="38100" dir="2700000" algn="tl" rotWithShape="0">
                  <a:schemeClr val="accent2"/>
                </a:outerShdw>
              </a:effectLst>
              <a:ea typeface="+mn-ea"/>
              <a:cs typeface="+mn-cs"/>
            </a:endParaRPr>
          </a:p>
        </p:txBody>
      </p:sp>
    </p:spTree>
    <p:extLst>
      <p:ext uri="{BB962C8B-B14F-4D97-AF65-F5344CB8AC3E}">
        <p14:creationId xmlns:p14="http://schemas.microsoft.com/office/powerpoint/2010/main" val="35905955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ircle(in)">
                                      <p:cBhvr>
                                        <p:cTn id="22" dur="20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circle(in)">
                                      <p:cBhvr>
                                        <p:cTn id="27" dur="20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circle(in)">
                                      <p:cBhvr>
                                        <p:cTn id="32" dur="20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circle(in)">
                                      <p:cBhvr>
                                        <p:cTn id="37" dur="20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circle(in)">
                                      <p:cBhvr>
                                        <p:cTn id="42" dur="20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circle(in)">
                                      <p:cBhvr>
                                        <p:cTn id="47" dur="20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circle(in)">
                                      <p:cBhvr>
                                        <p:cTn id="52" dur="20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circle(in)">
                                      <p:cBhvr>
                                        <p:cTn id="57" dur="20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circle(in)">
                                      <p:cBhvr>
                                        <p:cTn id="62" dur="20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circle(in)">
                                      <p:cBhvr>
                                        <p:cTn id="67" dur="20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circle(in)">
                                      <p:cBhvr>
                                        <p:cTn id="72" dur="2000"/>
                                        <p:tgtEl>
                                          <p:spTgt spid="34"/>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grpId="0" nodeType="click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circle(in)">
                                      <p:cBhvr>
                                        <p:cTn id="77" dur="2000"/>
                                        <p:tgtEl>
                                          <p:spTgt spid="36"/>
                                        </p:tgtEl>
                                      </p:cBhvr>
                                    </p:animEffect>
                                  </p:childTnLst>
                                </p:cTn>
                              </p:par>
                            </p:childTnLst>
                          </p:cTn>
                        </p:par>
                      </p:childTnLst>
                    </p:cTn>
                  </p:par>
                  <p:par>
                    <p:cTn id="78" fill="hold">
                      <p:stCondLst>
                        <p:cond delay="indefinite"/>
                      </p:stCondLst>
                      <p:childTnLst>
                        <p:par>
                          <p:cTn id="79" fill="hold">
                            <p:stCondLst>
                              <p:cond delay="0"/>
                            </p:stCondLst>
                            <p:childTnLst>
                              <p:par>
                                <p:cTn id="80" presetID="6" presetClass="entr" presetSubtype="16" fill="hold" grpId="0" nodeType="click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circle(in)">
                                      <p:cBhvr>
                                        <p:cTn id="82" dur="2000"/>
                                        <p:tgtEl>
                                          <p:spTgt spid="37"/>
                                        </p:tgtEl>
                                      </p:cBhvr>
                                    </p:animEffect>
                                  </p:childTnLst>
                                </p:cTn>
                              </p:par>
                            </p:childTnLst>
                          </p:cTn>
                        </p:par>
                      </p:childTnLst>
                    </p:cTn>
                  </p:par>
                  <p:par>
                    <p:cTn id="83" fill="hold">
                      <p:stCondLst>
                        <p:cond delay="indefinite"/>
                      </p:stCondLst>
                      <p:childTnLst>
                        <p:par>
                          <p:cTn id="84" fill="hold">
                            <p:stCondLst>
                              <p:cond delay="0"/>
                            </p:stCondLst>
                            <p:childTnLst>
                              <p:par>
                                <p:cTn id="85" presetID="6" presetClass="entr" presetSubtype="16"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circle(in)">
                                      <p:cBhvr>
                                        <p:cTn id="87" dur="2000"/>
                                        <p:tgtEl>
                                          <p:spTgt spid="39"/>
                                        </p:tgtEl>
                                      </p:cBhvr>
                                    </p:animEffect>
                                  </p:childTnLst>
                                </p:cTn>
                              </p:par>
                            </p:childTnLst>
                          </p:cTn>
                        </p:par>
                      </p:childTnLst>
                    </p:cTn>
                  </p:par>
                  <p:par>
                    <p:cTn id="88" fill="hold">
                      <p:stCondLst>
                        <p:cond delay="indefinite"/>
                      </p:stCondLst>
                      <p:childTnLst>
                        <p:par>
                          <p:cTn id="89" fill="hold">
                            <p:stCondLst>
                              <p:cond delay="0"/>
                            </p:stCondLst>
                            <p:childTnLst>
                              <p:par>
                                <p:cTn id="90" presetID="6" presetClass="entr" presetSubtype="16" fill="hold" grpId="0" nodeType="click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circle(in)">
                                      <p:cBhvr>
                                        <p:cTn id="92"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21" grpId="0"/>
      <p:bldP spid="22" grpId="0"/>
      <p:bldP spid="23" grpId="0"/>
      <p:bldP spid="24" grpId="0"/>
      <p:bldP spid="25" grpId="0"/>
      <p:bldP spid="28" grpId="0"/>
      <p:bldP spid="30" grpId="0"/>
      <p:bldP spid="31" grpId="0"/>
      <p:bldP spid="32" grpId="0"/>
      <p:bldP spid="33" grpId="0"/>
      <p:bldP spid="34" grpId="0"/>
      <p:bldP spid="36" grpId="0"/>
      <p:bldP spid="37" grpId="0"/>
      <p:bldP spid="39" grpId="0"/>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5403473" y="3650787"/>
            <a:ext cx="6600676" cy="99378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2479168" y="1263827"/>
            <a:ext cx="4435984" cy="2252705"/>
          </a:xfrm>
          <a:prstGeom prst="roundRect">
            <a:avLst>
              <a:gd name="adj" fmla="val 7661"/>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5104" y="101702"/>
            <a:ext cx="11670182" cy="978729"/>
          </a:xfrm>
          <a:noFill/>
        </p:spPr>
        <p:txBody>
          <a:bodyPr wrap="none" lIns="91440" tIns="45720" rIns="91440" bIns="45720">
            <a:spAutoFit/>
          </a:bodyPr>
          <a:lstStyle/>
          <a:p>
            <a:r>
              <a:rPr lang="en-US" sz="3200" b="1" dirty="0">
                <a:ln w="6600">
                  <a:solidFill>
                    <a:srgbClr val="FFC000"/>
                  </a:solidFill>
                  <a:prstDash val="solid"/>
                </a:ln>
                <a:solidFill>
                  <a:srgbClr val="FF0000"/>
                </a:solidFill>
                <a:effectLst>
                  <a:outerShdw dist="38100" dir="2700000" algn="tl" rotWithShape="0">
                    <a:schemeClr val="accent2"/>
                  </a:outerShdw>
                </a:effectLst>
                <a:ea typeface="+mn-ea"/>
                <a:cs typeface="+mn-cs"/>
              </a:rPr>
              <a:t>2. HỆ QUẢ CHUYỂN ĐỘNG CỦA TRÁI ĐẤT QUANH MẶT TRỜI</a:t>
            </a:r>
            <a:br>
              <a:rPr lang="en-US" sz="3200" b="1" dirty="0">
                <a:ln w="6600">
                  <a:solidFill>
                    <a:srgbClr val="FFC000"/>
                  </a:solidFill>
                  <a:prstDash val="solid"/>
                </a:ln>
                <a:solidFill>
                  <a:srgbClr val="FF0000"/>
                </a:solidFill>
                <a:effectLst>
                  <a:outerShdw dist="38100" dir="2700000" algn="tl" rotWithShape="0">
                    <a:schemeClr val="accent2"/>
                  </a:outerShdw>
                </a:effectLst>
                <a:ea typeface="+mn-ea"/>
                <a:cs typeface="+mn-cs"/>
              </a:rPr>
            </a:br>
            <a:r>
              <a:rPr lang="en-US" sz="3200" b="1" dirty="0">
                <a:ln w="6600">
                  <a:solidFill>
                    <a:srgbClr val="FFC000"/>
                  </a:solidFill>
                  <a:prstDash val="solid"/>
                </a:ln>
                <a:solidFill>
                  <a:srgbClr val="FF0000"/>
                </a:solidFill>
                <a:effectLst>
                  <a:outerShdw dist="38100" dir="2700000" algn="tl" rotWithShape="0">
                    <a:schemeClr val="accent2"/>
                  </a:outerShdw>
                </a:effectLst>
                <a:ea typeface="+mn-ea"/>
                <a:cs typeface="+mn-cs"/>
              </a:rPr>
              <a:t>a.	</a:t>
            </a:r>
            <a:r>
              <a:rPr lang="en-US" sz="3200" b="1" dirty="0" err="1">
                <a:ln w="6600">
                  <a:solidFill>
                    <a:srgbClr val="FFC000"/>
                  </a:solidFill>
                  <a:prstDash val="solid"/>
                </a:ln>
                <a:solidFill>
                  <a:srgbClr val="FF0000"/>
                </a:solidFill>
                <a:effectLst>
                  <a:outerShdw dist="38100" dir="2700000" algn="tl" rotWithShape="0">
                    <a:schemeClr val="accent2"/>
                  </a:outerShdw>
                </a:effectLst>
                <a:ea typeface="+mn-ea"/>
                <a:cs typeface="+mn-cs"/>
              </a:rPr>
              <a:t>Mùa</a:t>
            </a:r>
            <a:r>
              <a:rPr lang="en-US" sz="3200" b="1" dirty="0">
                <a:ln w="6600">
                  <a:solidFill>
                    <a:srgbClr val="FFC000"/>
                  </a:solidFill>
                  <a:prstDash val="solid"/>
                </a:ln>
                <a:solidFill>
                  <a:srgbClr val="FF0000"/>
                </a:solidFill>
                <a:effectLst>
                  <a:outerShdw dist="38100" dir="2700000" algn="tl" rotWithShape="0">
                    <a:schemeClr val="accent2"/>
                  </a:outerShdw>
                </a:effectLst>
                <a:ea typeface="+mn-ea"/>
                <a:cs typeface="+mn-cs"/>
              </a:rPr>
              <a:t> </a:t>
            </a:r>
            <a:r>
              <a:rPr lang="en-US" sz="3200" b="1" dirty="0" err="1">
                <a:ln w="6600">
                  <a:solidFill>
                    <a:srgbClr val="FFC000"/>
                  </a:solidFill>
                  <a:prstDash val="solid"/>
                </a:ln>
                <a:solidFill>
                  <a:srgbClr val="FF0000"/>
                </a:solidFill>
                <a:effectLst>
                  <a:outerShdw dist="38100" dir="2700000" algn="tl" rotWithShape="0">
                    <a:schemeClr val="accent2"/>
                  </a:outerShdw>
                </a:effectLst>
                <a:ea typeface="+mn-ea"/>
                <a:cs typeface="+mn-cs"/>
              </a:rPr>
              <a:t>trên</a:t>
            </a:r>
            <a:r>
              <a:rPr lang="en-US" sz="3200" b="1" dirty="0">
                <a:ln w="6600">
                  <a:solidFill>
                    <a:srgbClr val="FFC000"/>
                  </a:solidFill>
                  <a:prstDash val="solid"/>
                </a:ln>
                <a:solidFill>
                  <a:srgbClr val="FF0000"/>
                </a:solidFill>
                <a:effectLst>
                  <a:outerShdw dist="38100" dir="2700000" algn="tl" rotWithShape="0">
                    <a:schemeClr val="accent2"/>
                  </a:outerShdw>
                </a:effectLst>
                <a:ea typeface="+mn-ea"/>
                <a:cs typeface="+mn-cs"/>
              </a:rPr>
              <a:t> </a:t>
            </a:r>
            <a:r>
              <a:rPr lang="en-US" sz="3200" b="1" dirty="0" err="1">
                <a:ln w="6600">
                  <a:solidFill>
                    <a:srgbClr val="FFC000"/>
                  </a:solidFill>
                  <a:prstDash val="solid"/>
                </a:ln>
                <a:solidFill>
                  <a:srgbClr val="FF0000"/>
                </a:solidFill>
                <a:effectLst>
                  <a:outerShdw dist="38100" dir="2700000" algn="tl" rotWithShape="0">
                    <a:schemeClr val="accent2"/>
                  </a:outerShdw>
                </a:effectLst>
                <a:ea typeface="+mn-ea"/>
                <a:cs typeface="+mn-cs"/>
              </a:rPr>
              <a:t>Trái</a:t>
            </a:r>
            <a:r>
              <a:rPr lang="en-US" sz="3200" b="1" dirty="0">
                <a:ln w="6600">
                  <a:solidFill>
                    <a:srgbClr val="FFC000"/>
                  </a:solidFill>
                  <a:prstDash val="solid"/>
                </a:ln>
                <a:solidFill>
                  <a:srgbClr val="FF0000"/>
                </a:solidFill>
                <a:effectLst>
                  <a:outerShdw dist="38100" dir="2700000" algn="tl" rotWithShape="0">
                    <a:schemeClr val="accent2"/>
                  </a:outerShdw>
                </a:effectLst>
                <a:ea typeface="+mn-ea"/>
                <a:cs typeface="+mn-cs"/>
              </a:rPr>
              <a:t> </a:t>
            </a:r>
            <a:r>
              <a:rPr lang="en-US" sz="3200" b="1" dirty="0" err="1">
                <a:ln w="6600">
                  <a:solidFill>
                    <a:srgbClr val="FFC000"/>
                  </a:solidFill>
                  <a:prstDash val="solid"/>
                </a:ln>
                <a:solidFill>
                  <a:srgbClr val="FF0000"/>
                </a:solidFill>
                <a:effectLst>
                  <a:outerShdw dist="38100" dir="2700000" algn="tl" rotWithShape="0">
                    <a:schemeClr val="accent2"/>
                  </a:outerShdw>
                </a:effectLst>
                <a:ea typeface="+mn-ea"/>
                <a:cs typeface="+mn-cs"/>
              </a:rPr>
              <a:t>Đất</a:t>
            </a:r>
            <a:r>
              <a:rPr lang="en-US" sz="3200" b="1" dirty="0">
                <a:ln w="6600">
                  <a:solidFill>
                    <a:srgbClr val="FFC000"/>
                  </a:solidFill>
                  <a:prstDash val="solid"/>
                </a:ln>
                <a:solidFill>
                  <a:srgbClr val="FF0000"/>
                </a:solidFill>
                <a:effectLst>
                  <a:outerShdw dist="38100" dir="2700000" algn="tl" rotWithShape="0">
                    <a:schemeClr val="accent2"/>
                  </a:outerShdw>
                </a:effectLst>
                <a:ea typeface="+mn-ea"/>
                <a:cs typeface="+mn-cs"/>
              </a:rPr>
              <a:t> </a:t>
            </a:r>
          </a:p>
        </p:txBody>
      </p:sp>
      <p:cxnSp>
        <p:nvCxnSpPr>
          <p:cNvPr id="5" name="Straight Connector 4"/>
          <p:cNvCxnSpPr/>
          <p:nvPr/>
        </p:nvCxnSpPr>
        <p:spPr>
          <a:xfrm>
            <a:off x="196948" y="1170043"/>
            <a:ext cx="11788726" cy="0"/>
          </a:xfrm>
          <a:prstGeom prst="line">
            <a:avLst/>
          </a:prstGeom>
          <a:ln w="3175">
            <a:solidFill>
              <a:schemeClr val="accent5"/>
            </a:solidFill>
            <a:prstDash val="dash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89618" y="1111423"/>
            <a:ext cx="11788726" cy="0"/>
          </a:xfrm>
          <a:prstGeom prst="line">
            <a:avLst/>
          </a:prstGeom>
          <a:ln w="28575">
            <a:solidFill>
              <a:schemeClr val="accent5"/>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348510" y="1170043"/>
            <a:ext cx="0" cy="5762688"/>
          </a:xfrm>
          <a:prstGeom prst="line">
            <a:avLst/>
          </a:prstGeom>
          <a:ln w="3175">
            <a:solidFill>
              <a:schemeClr val="accent5"/>
            </a:solidFill>
            <a:prstDash val="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403093" y="1170043"/>
            <a:ext cx="0" cy="5762688"/>
          </a:xfrm>
          <a:prstGeom prst="line">
            <a:avLst/>
          </a:prstGeom>
          <a:ln w="28575">
            <a:solidFill>
              <a:schemeClr val="accent5"/>
            </a:solidFill>
            <a:prstDash val="solid"/>
          </a:ln>
        </p:spPr>
        <p:style>
          <a:lnRef idx="1">
            <a:schemeClr val="accent1"/>
          </a:lnRef>
          <a:fillRef idx="0">
            <a:schemeClr val="accent1"/>
          </a:fillRef>
          <a:effectRef idx="0">
            <a:schemeClr val="accent1"/>
          </a:effectRef>
          <a:fontRef idx="minor">
            <a:schemeClr val="tx1"/>
          </a:fontRef>
        </p:style>
      </p:cxnSp>
      <p:sp>
        <p:nvSpPr>
          <p:cNvPr id="27" name="Subtitle 2"/>
          <p:cNvSpPr txBox="1">
            <a:spLocks/>
          </p:cNvSpPr>
          <p:nvPr/>
        </p:nvSpPr>
        <p:spPr>
          <a:xfrm>
            <a:off x="163140" y="6067615"/>
            <a:ext cx="2124356" cy="702523"/>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err="1" smtClean="0"/>
              <a:t>Ghi</a:t>
            </a:r>
            <a:r>
              <a:rPr lang="en-US" sz="2800" dirty="0" smtClean="0"/>
              <a:t> </a:t>
            </a:r>
            <a:r>
              <a:rPr lang="en-US" sz="2800" dirty="0" err="1" smtClean="0"/>
              <a:t>bài</a:t>
            </a:r>
            <a:r>
              <a:rPr lang="en-US" sz="2800" dirty="0" smtClean="0"/>
              <a:t> </a:t>
            </a:r>
            <a:r>
              <a:rPr lang="en-US" sz="2800" dirty="0" err="1" smtClean="0"/>
              <a:t>vào</a:t>
            </a:r>
            <a:r>
              <a:rPr lang="en-US" sz="2800" dirty="0" smtClean="0"/>
              <a:t> </a:t>
            </a:r>
            <a:r>
              <a:rPr lang="en-US" sz="2800" dirty="0" err="1" smtClean="0"/>
              <a:t>vở</a:t>
            </a:r>
            <a:endParaRPr lang="en-US" sz="2800" dirty="0"/>
          </a:p>
        </p:txBody>
      </p:sp>
      <p:pic>
        <p:nvPicPr>
          <p:cNvPr id="8194" name="Picture 2" descr="Assessments - Writing | NAE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710" y="3852287"/>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5381274" y="3650788"/>
            <a:ext cx="6597070" cy="954107"/>
          </a:xfrm>
          <a:prstGeom prst="rect">
            <a:avLst/>
          </a:prstGeom>
          <a:noFill/>
        </p:spPr>
        <p:txBody>
          <a:bodyPr wrap="square">
            <a:spAutoFit/>
          </a:bodyPr>
          <a:lstStyle/>
          <a:p>
            <a:pPr algn="ctr"/>
            <a:r>
              <a:rPr lang="vi-VN" sz="2800" dirty="0"/>
              <a:t>Nửa cầu</a:t>
            </a:r>
            <a:r>
              <a:rPr lang="vi-VN" sz="2800" dirty="0">
                <a:solidFill>
                  <a:srgbClr val="FF0000"/>
                </a:solidFill>
              </a:rPr>
              <a:t> hướng </a:t>
            </a:r>
            <a:r>
              <a:rPr lang="vi-VN" sz="2800" dirty="0"/>
              <a:t>về phía Mặt Trời nhận được nhiều ánh sáng là </a:t>
            </a:r>
            <a:r>
              <a:rPr lang="vi-VN" sz="2800" dirty="0">
                <a:solidFill>
                  <a:srgbClr val="FF0000"/>
                </a:solidFill>
              </a:rPr>
              <a:t>mùa nóng.</a:t>
            </a:r>
            <a:endParaRPr lang="en-US" sz="2800" dirty="0">
              <a:solidFill>
                <a:srgbClr val="FF0000"/>
              </a:solidFill>
            </a:endParaRPr>
          </a:p>
        </p:txBody>
      </p:sp>
      <p:sp>
        <p:nvSpPr>
          <p:cNvPr id="43" name="Subtitle 2"/>
          <p:cNvSpPr txBox="1">
            <a:spLocks/>
          </p:cNvSpPr>
          <p:nvPr/>
        </p:nvSpPr>
        <p:spPr>
          <a:xfrm>
            <a:off x="163140" y="3091144"/>
            <a:ext cx="2124356" cy="702523"/>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smtClean="0"/>
              <a:t>Em </a:t>
            </a:r>
            <a:r>
              <a:rPr lang="en-US" sz="2800" dirty="0" err="1" smtClean="0"/>
              <a:t>cần</a:t>
            </a:r>
            <a:r>
              <a:rPr lang="en-US" sz="2800" dirty="0" smtClean="0"/>
              <a:t> </a:t>
            </a:r>
            <a:r>
              <a:rPr lang="en-US" sz="2800" dirty="0" err="1" smtClean="0"/>
              <a:t>nhớ</a:t>
            </a:r>
            <a:r>
              <a:rPr lang="en-US" sz="2800" dirty="0" smtClean="0"/>
              <a:t> </a:t>
            </a:r>
            <a:endParaRPr lang="en-US" sz="2800" dirty="0"/>
          </a:p>
        </p:txBody>
      </p:sp>
      <p:pic>
        <p:nvPicPr>
          <p:cNvPr id="8204" name="Picture 12" descr="Remember Icons - Download Free Vector Icons | Noun Project"/>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6506" y="1139396"/>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533751" y="1263826"/>
            <a:ext cx="4381400" cy="2074414"/>
          </a:xfrm>
          <a:prstGeom prst="rect">
            <a:avLst/>
          </a:prstGeom>
          <a:noFill/>
        </p:spPr>
        <p:txBody>
          <a:bodyPr wrap="square">
            <a:spAutoFit/>
          </a:bodyPr>
          <a:lstStyle/>
          <a:p>
            <a:pPr indent="180340">
              <a:lnSpc>
                <a:spcPct val="115000"/>
              </a:lnSpc>
            </a:pPr>
            <a:r>
              <a:rPr lang="en-US" sz="2800" dirty="0" err="1" smtClean="0"/>
              <a:t>Nguyên</a:t>
            </a:r>
            <a:r>
              <a:rPr lang="en-US" sz="2800" dirty="0" smtClean="0"/>
              <a:t> </a:t>
            </a:r>
            <a:r>
              <a:rPr lang="en-US" sz="2800" dirty="0" err="1" smtClean="0"/>
              <a:t>nhân</a:t>
            </a:r>
            <a:r>
              <a:rPr lang="en-US" sz="2800" dirty="0" smtClean="0"/>
              <a:t>: </a:t>
            </a:r>
            <a:r>
              <a:rPr lang="vi-VN" sz="2800" dirty="0" smtClean="0">
                <a:solidFill>
                  <a:srgbClr val="FF0000"/>
                </a:solidFill>
              </a:rPr>
              <a:t>trục </a:t>
            </a:r>
            <a:r>
              <a:rPr lang="vi-VN" sz="2800" dirty="0"/>
              <a:t>Trái Đất bao giờ cũng có độ </a:t>
            </a:r>
            <a:r>
              <a:rPr lang="vi-VN" sz="2800" dirty="0">
                <a:solidFill>
                  <a:srgbClr val="FF0000"/>
                </a:solidFill>
              </a:rPr>
              <a:t>nghiêng không đổi </a:t>
            </a:r>
            <a:r>
              <a:rPr lang="en-US" sz="2800" dirty="0" smtClean="0">
                <a:sym typeface="Wingdings" panose="05000000000000000000" pitchFamily="2" charset="2"/>
              </a:rPr>
              <a:t> </a:t>
            </a:r>
            <a:r>
              <a:rPr lang="vi-VN" sz="2800" dirty="0" smtClean="0"/>
              <a:t> </a:t>
            </a:r>
            <a:r>
              <a:rPr lang="vi-VN" sz="2800" dirty="0"/>
              <a:t>lúc nửa cầu bắc, lúc nửa cầu nam ngả về phía Mặt </a:t>
            </a:r>
            <a:r>
              <a:rPr lang="vi-VN" sz="2800" dirty="0" smtClean="0"/>
              <a:t>Trời</a:t>
            </a:r>
            <a:endParaRPr lang="en-US" sz="2800" dirty="0" smtClean="0"/>
          </a:p>
        </p:txBody>
      </p:sp>
      <p:sp>
        <p:nvSpPr>
          <p:cNvPr id="32" name="Rounded Rectangle 31"/>
          <p:cNvSpPr/>
          <p:nvPr/>
        </p:nvSpPr>
        <p:spPr>
          <a:xfrm>
            <a:off x="5407787" y="4718554"/>
            <a:ext cx="6622167" cy="91443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5385600" y="4718554"/>
            <a:ext cx="6618549" cy="954107"/>
          </a:xfrm>
          <a:prstGeom prst="rect">
            <a:avLst/>
          </a:prstGeom>
          <a:noFill/>
        </p:spPr>
        <p:txBody>
          <a:bodyPr wrap="square">
            <a:spAutoFit/>
          </a:bodyPr>
          <a:lstStyle/>
          <a:p>
            <a:pPr algn="ctr"/>
            <a:r>
              <a:rPr lang="vi-VN" sz="2800" dirty="0"/>
              <a:t>Nửa cầu</a:t>
            </a:r>
            <a:r>
              <a:rPr lang="vi-VN" sz="2800" dirty="0">
                <a:solidFill>
                  <a:srgbClr val="FF0000"/>
                </a:solidFill>
              </a:rPr>
              <a:t> </a:t>
            </a:r>
            <a:r>
              <a:rPr lang="en-US" sz="2800" dirty="0" err="1" smtClean="0">
                <a:solidFill>
                  <a:srgbClr val="FF0000"/>
                </a:solidFill>
              </a:rPr>
              <a:t>chếch</a:t>
            </a:r>
            <a:r>
              <a:rPr lang="en-US" sz="2800" dirty="0" smtClean="0">
                <a:solidFill>
                  <a:srgbClr val="FF0000"/>
                </a:solidFill>
              </a:rPr>
              <a:t> </a:t>
            </a:r>
            <a:r>
              <a:rPr lang="en-US" sz="2800" dirty="0" err="1" smtClean="0">
                <a:solidFill>
                  <a:srgbClr val="FF0000"/>
                </a:solidFill>
              </a:rPr>
              <a:t>xa</a:t>
            </a:r>
            <a:r>
              <a:rPr lang="en-US" sz="2800" dirty="0" smtClean="0">
                <a:solidFill>
                  <a:srgbClr val="FF0000"/>
                </a:solidFill>
              </a:rPr>
              <a:t> </a:t>
            </a:r>
            <a:r>
              <a:rPr lang="vi-VN" sz="2800" dirty="0" smtClean="0"/>
              <a:t>phía </a:t>
            </a:r>
            <a:r>
              <a:rPr lang="vi-VN" sz="2800" dirty="0"/>
              <a:t>Mặt Trời nhận được nhiều ánh sáng là </a:t>
            </a:r>
            <a:r>
              <a:rPr lang="vi-VN" sz="2800" dirty="0">
                <a:solidFill>
                  <a:srgbClr val="FF0000"/>
                </a:solidFill>
              </a:rPr>
              <a:t>mùa </a:t>
            </a:r>
            <a:r>
              <a:rPr lang="en-US" sz="2800" dirty="0" err="1" smtClean="0">
                <a:solidFill>
                  <a:srgbClr val="FF0000"/>
                </a:solidFill>
              </a:rPr>
              <a:t>lạnh</a:t>
            </a:r>
            <a:r>
              <a:rPr lang="vi-VN" sz="2800" dirty="0" smtClean="0">
                <a:solidFill>
                  <a:srgbClr val="FF0000"/>
                </a:solidFill>
              </a:rPr>
              <a:t>.</a:t>
            </a:r>
            <a:endParaRPr lang="en-US" sz="2800" dirty="0">
              <a:solidFill>
                <a:srgbClr val="FF0000"/>
              </a:solidFill>
            </a:endParaRPr>
          </a:p>
        </p:txBody>
      </p:sp>
      <p:sp>
        <p:nvSpPr>
          <p:cNvPr id="37" name="Rounded Rectangle 36"/>
          <p:cNvSpPr/>
          <p:nvPr/>
        </p:nvSpPr>
        <p:spPr>
          <a:xfrm>
            <a:off x="2536124" y="5672661"/>
            <a:ext cx="9511703" cy="100359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2515516" y="5672661"/>
            <a:ext cx="9488634" cy="954107"/>
          </a:xfrm>
          <a:prstGeom prst="rect">
            <a:avLst/>
          </a:prstGeom>
          <a:noFill/>
        </p:spPr>
        <p:txBody>
          <a:bodyPr wrap="square">
            <a:spAutoFit/>
          </a:bodyPr>
          <a:lstStyle/>
          <a:p>
            <a:pPr algn="ctr"/>
            <a:r>
              <a:rPr lang="vi-VN" sz="2800" dirty="0" smtClean="0"/>
              <a:t>Các </a:t>
            </a:r>
            <a:r>
              <a:rPr lang="vi-VN" sz="2800" dirty="0"/>
              <a:t>mùa </a:t>
            </a:r>
            <a:r>
              <a:rPr lang="vi-VN" sz="2800" dirty="0">
                <a:solidFill>
                  <a:srgbClr val="FF0000"/>
                </a:solidFill>
              </a:rPr>
              <a:t>đối lập </a:t>
            </a:r>
            <a:r>
              <a:rPr lang="vi-VN" sz="2800" dirty="0"/>
              <a:t>nhau ở </a:t>
            </a:r>
            <a:r>
              <a:rPr lang="vi-VN" sz="2800" dirty="0">
                <a:solidFill>
                  <a:srgbClr val="FF0000"/>
                </a:solidFill>
              </a:rPr>
              <a:t>2 nửa cầu </a:t>
            </a:r>
            <a:r>
              <a:rPr lang="vi-VN" sz="2800" dirty="0"/>
              <a:t>trong một năm và cũng khác nhau theo vĩ độ. </a:t>
            </a:r>
          </a:p>
        </p:txBody>
      </p:sp>
      <p:sp>
        <p:nvSpPr>
          <p:cNvPr id="41" name="Rounded Rectangle 40"/>
          <p:cNvSpPr/>
          <p:nvPr/>
        </p:nvSpPr>
        <p:spPr>
          <a:xfrm>
            <a:off x="9384780" y="1222240"/>
            <a:ext cx="2685124" cy="229429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9479113" y="1573294"/>
            <a:ext cx="2397060" cy="1384995"/>
          </a:xfrm>
          <a:prstGeom prst="rect">
            <a:avLst/>
          </a:prstGeom>
          <a:noFill/>
        </p:spPr>
        <p:txBody>
          <a:bodyPr wrap="square">
            <a:spAutoFit/>
          </a:bodyPr>
          <a:lstStyle/>
          <a:p>
            <a:r>
              <a:rPr lang="vi-VN" sz="2800" dirty="0" smtClean="0"/>
              <a:t>Một </a:t>
            </a:r>
            <a:r>
              <a:rPr lang="vi-VN" sz="2800" dirty="0"/>
              <a:t>năm có 4 mùa: Xuân, Hạ, Thu, Đông.</a:t>
            </a:r>
            <a:endParaRPr lang="en-US" sz="2800" dirty="0">
              <a:solidFill>
                <a:srgbClr val="FF0000"/>
              </a:solidFill>
            </a:endParaRPr>
          </a:p>
        </p:txBody>
      </p:sp>
      <p:grpSp>
        <p:nvGrpSpPr>
          <p:cNvPr id="21" name="Group 20"/>
          <p:cNvGrpSpPr/>
          <p:nvPr/>
        </p:nvGrpSpPr>
        <p:grpSpPr>
          <a:xfrm>
            <a:off x="7045808" y="1223750"/>
            <a:ext cx="2284522" cy="2353328"/>
            <a:chOff x="1180186" y="493532"/>
            <a:chExt cx="5517260" cy="5683431"/>
          </a:xfrm>
        </p:grpSpPr>
        <p:sp>
          <p:nvSpPr>
            <p:cNvPr id="23" name="Rectangle 22"/>
            <p:cNvSpPr/>
            <p:nvPr/>
          </p:nvSpPr>
          <p:spPr>
            <a:xfrm>
              <a:off x="1180186" y="493532"/>
              <a:ext cx="5517260" cy="54861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nvGrpSpPr>
            <p:cNvPr id="24" name="Group 23"/>
            <p:cNvGrpSpPr/>
            <p:nvPr/>
          </p:nvGrpSpPr>
          <p:grpSpPr>
            <a:xfrm>
              <a:off x="1223963" y="520904"/>
              <a:ext cx="5195887" cy="5656059"/>
              <a:chOff x="1223963" y="520904"/>
              <a:chExt cx="5195887" cy="5656059"/>
            </a:xfrm>
          </p:grpSpPr>
          <p:cxnSp>
            <p:nvCxnSpPr>
              <p:cNvPr id="25" name="Straight Connector 24"/>
              <p:cNvCxnSpPr/>
              <p:nvPr/>
            </p:nvCxnSpPr>
            <p:spPr>
              <a:xfrm flipH="1">
                <a:off x="2420591" y="520905"/>
                <a:ext cx="2407405" cy="5458790"/>
              </a:xfrm>
              <a:prstGeom prst="line">
                <a:avLst/>
              </a:prstGeom>
              <a:ln w="38100"/>
            </p:spPr>
            <p:style>
              <a:lnRef idx="1">
                <a:schemeClr val="dk1"/>
              </a:lnRef>
              <a:fillRef idx="0">
                <a:schemeClr val="dk1"/>
              </a:fillRef>
              <a:effectRef idx="0">
                <a:schemeClr val="dk1"/>
              </a:effectRef>
              <a:fontRef idx="minor">
                <a:schemeClr val="tx1"/>
              </a:fontRef>
            </p:style>
          </p:cxnSp>
          <p:pic>
            <p:nvPicPr>
              <p:cNvPr id="26" name="Picture 2" descr="https://images-na.ssl-images-amazon.com/images/I/71cBA3Y6GUL._SL1200_.jpg"/>
              <p:cNvPicPr>
                <a:picLocks noChangeAspect="1" noChangeArrowheads="1"/>
              </p:cNvPicPr>
              <p:nvPr/>
            </p:nvPicPr>
            <p:blipFill>
              <a:blip r:embed="rId5" r:link="rId7" cstate="print">
                <a:extLst>
                  <a:ext uri="{BEBA8EAE-BF5A-486C-A8C5-ECC9F3942E4B}">
                    <a14:imgProps xmlns:a14="http://schemas.microsoft.com/office/drawing/2010/main">
                      <a14:imgLayer r:embed="rId6">
                        <a14:imgEffect>
                          <a14:backgroundRemoval t="2167" b="97500" l="10000" r="94000"/>
                        </a14:imgEffect>
                      </a14:imgLayer>
                    </a14:imgProps>
                  </a:ext>
                  <a:ext uri="{28A0092B-C50C-407E-A947-70E740481C1C}">
                    <a14:useLocalDpi xmlns:a14="http://schemas.microsoft.com/office/drawing/2010/main" val="0"/>
                  </a:ext>
                </a:extLst>
              </a:blip>
              <a:srcRect/>
              <a:stretch>
                <a:fillRect/>
              </a:stretch>
            </p:blipFill>
            <p:spPr bwMode="auto">
              <a:xfrm>
                <a:off x="1223963" y="981076"/>
                <a:ext cx="5195887" cy="519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Straight Connector 27"/>
              <p:cNvCxnSpPr/>
              <p:nvPr/>
            </p:nvCxnSpPr>
            <p:spPr>
              <a:xfrm flipH="1">
                <a:off x="2420591" y="520904"/>
                <a:ext cx="2407405" cy="5458791"/>
              </a:xfrm>
              <a:prstGeom prst="line">
                <a:avLst/>
              </a:prstGeom>
              <a:ln w="38100">
                <a:prstDash val="dash"/>
              </a:ln>
            </p:spPr>
            <p:style>
              <a:lnRef idx="1">
                <a:schemeClr val="dk1"/>
              </a:lnRef>
              <a:fillRef idx="0">
                <a:schemeClr val="dk1"/>
              </a:fillRef>
              <a:effectRef idx="0">
                <a:schemeClr val="dk1"/>
              </a:effectRef>
              <a:fontRef idx="minor">
                <a:schemeClr val="tx1"/>
              </a:fontRef>
            </p:style>
          </p:cxnSp>
        </p:grpSp>
      </p:grpSp>
      <p:pic>
        <p:nvPicPr>
          <p:cNvPr id="31" name="Picture 1"/>
          <p:cNvPicPr>
            <a:picLocks noChangeAspect="1" noChangeArrowheads="1"/>
          </p:cNvPicPr>
          <p:nvPr/>
        </p:nvPicPr>
        <p:blipFill>
          <a:blip r:embed="rId8" cstate="print">
            <a:extLst>
              <a:ext uri="{28A0092B-C50C-407E-A947-70E740481C1C}">
                <a14:useLocalDpi xmlns:a14="http://schemas.microsoft.com/office/drawing/2010/main" val="0"/>
              </a:ext>
            </a:extLst>
          </a:blip>
          <a:srcRect l="34801" t="19058" r="9692" b="13922"/>
          <a:stretch>
            <a:fillRect/>
          </a:stretch>
        </p:blipFill>
        <p:spPr bwMode="auto">
          <a:xfrm>
            <a:off x="2515515" y="3576890"/>
            <a:ext cx="2797016" cy="1897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53858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20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circle(in)">
                                      <p:cBhvr>
                                        <p:cTn id="20" dur="2000"/>
                                        <p:tgtEl>
                                          <p:spTgt spid="41"/>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circle(in)">
                                      <p:cBhvr>
                                        <p:cTn id="23" dur="2000"/>
                                        <p:tgtEl>
                                          <p:spTgt spid="42"/>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circle(in)">
                                      <p:cBhvr>
                                        <p:cTn id="28" dur="20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circle(in)">
                                      <p:cBhvr>
                                        <p:cTn id="33" dur="2000"/>
                                        <p:tgtEl>
                                          <p:spTgt spid="22"/>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circle(in)">
                                      <p:cBhvr>
                                        <p:cTn id="36" dur="20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circle(in)">
                                      <p:cBhvr>
                                        <p:cTn id="41" dur="2000"/>
                                        <p:tgtEl>
                                          <p:spTgt spid="32"/>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circle(in)">
                                      <p:cBhvr>
                                        <p:cTn id="44" dur="20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circle(in)">
                                      <p:cBhvr>
                                        <p:cTn id="49" dur="2000"/>
                                        <p:tgtEl>
                                          <p:spTgt spid="37"/>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circle(in)">
                                      <p:cBhvr>
                                        <p:cTn id="52"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 grpId="0" animBg="1"/>
      <p:bldP spid="35" grpId="0"/>
      <p:bldP spid="3" grpId="0"/>
      <p:bldP spid="32" grpId="0" animBg="1"/>
      <p:bldP spid="33" grpId="0"/>
      <p:bldP spid="37" grpId="0" animBg="1"/>
      <p:bldP spid="40" grpId="0"/>
      <p:bldP spid="41" grpId="0" animBg="1"/>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1356" y="841958"/>
            <a:ext cx="7566464" cy="312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93347" y="152250"/>
            <a:ext cx="11181266" cy="590931"/>
          </a:xfrm>
          <a:noFill/>
        </p:spPr>
        <p:txBody>
          <a:bodyPr wrap="none" lIns="91440" tIns="45720" rIns="91440" bIns="45720">
            <a:spAutoFit/>
          </a:bodyPr>
          <a:lstStyle/>
          <a:p>
            <a:r>
              <a:rPr lang="en-US" sz="3600" b="1" dirty="0">
                <a:ln w="6600">
                  <a:solidFill>
                    <a:srgbClr val="FFC000"/>
                  </a:solidFill>
                  <a:prstDash val="solid"/>
                </a:ln>
                <a:solidFill>
                  <a:srgbClr val="FF0000"/>
                </a:solidFill>
                <a:effectLst>
                  <a:outerShdw dist="38100" dir="2700000" algn="tl" rotWithShape="0">
                    <a:schemeClr val="accent2"/>
                  </a:outerShdw>
                </a:effectLst>
                <a:ea typeface="+mn-ea"/>
                <a:cs typeface="+mn-cs"/>
              </a:rPr>
              <a:t>b</a:t>
            </a:r>
            <a:r>
              <a:rPr lang="vi-VN" sz="3600" b="1" dirty="0" smtClean="0">
                <a:ln w="6600">
                  <a:solidFill>
                    <a:srgbClr val="FFC000"/>
                  </a:solidFill>
                  <a:prstDash val="solid"/>
                </a:ln>
                <a:solidFill>
                  <a:srgbClr val="FF0000"/>
                </a:solidFill>
                <a:effectLst>
                  <a:outerShdw dist="38100" dir="2700000" algn="tl" rotWithShape="0">
                    <a:schemeClr val="accent2"/>
                  </a:outerShdw>
                </a:effectLst>
                <a:ea typeface="+mn-ea"/>
                <a:cs typeface="+mn-cs"/>
              </a:rPr>
              <a:t>.	Hiện tượng ngày đêm dài ngắn theo mùa</a:t>
            </a:r>
            <a:endParaRPr lang="en-US" sz="3600" b="1" dirty="0">
              <a:ln w="6600">
                <a:solidFill>
                  <a:srgbClr val="FFC000"/>
                </a:solidFill>
                <a:prstDash val="solid"/>
              </a:ln>
              <a:solidFill>
                <a:srgbClr val="FF0000"/>
              </a:solidFill>
              <a:effectLst>
                <a:outerShdw dist="38100" dir="2700000" algn="tl" rotWithShape="0">
                  <a:schemeClr val="accent2"/>
                </a:outerShdw>
              </a:effectLst>
              <a:ea typeface="+mn-ea"/>
              <a:cs typeface="+mn-cs"/>
            </a:endParaRPr>
          </a:p>
        </p:txBody>
      </p:sp>
      <p:sp>
        <p:nvSpPr>
          <p:cNvPr id="41" name="Title 1"/>
          <p:cNvSpPr txBox="1">
            <a:spLocks/>
          </p:cNvSpPr>
          <p:nvPr/>
        </p:nvSpPr>
        <p:spPr>
          <a:xfrm>
            <a:off x="778046" y="1248403"/>
            <a:ext cx="1297150" cy="2308324"/>
          </a:xfrm>
          <a:prstGeom prst="rect">
            <a:avLst/>
          </a:prstGeom>
          <a:noFill/>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smtClean="0">
                <a:ln w="6600">
                  <a:solidFill>
                    <a:srgbClr val="FFC000"/>
                  </a:solidFill>
                  <a:prstDash val="solid"/>
                </a:ln>
                <a:solidFill>
                  <a:schemeClr val="accent5"/>
                </a:solidFill>
                <a:effectLst>
                  <a:outerShdw dist="38100" dir="2700000" algn="tl" rotWithShape="0">
                    <a:schemeClr val="accent2"/>
                  </a:outerShdw>
                </a:effectLst>
                <a:ea typeface="+mn-ea"/>
                <a:cs typeface="+mn-cs"/>
              </a:rPr>
              <a:t>Phiếu </a:t>
            </a:r>
          </a:p>
          <a:p>
            <a:r>
              <a:rPr lang="en-US" sz="4000" b="1" dirty="0" err="1" smtClean="0">
                <a:ln w="6600">
                  <a:solidFill>
                    <a:srgbClr val="FFC000"/>
                  </a:solidFill>
                  <a:prstDash val="solid"/>
                </a:ln>
                <a:solidFill>
                  <a:schemeClr val="accent5"/>
                </a:solidFill>
                <a:effectLst>
                  <a:outerShdw dist="38100" dir="2700000" algn="tl" rotWithShape="0">
                    <a:schemeClr val="accent2"/>
                  </a:outerShdw>
                </a:effectLst>
                <a:ea typeface="+mn-ea"/>
                <a:cs typeface="+mn-cs"/>
              </a:rPr>
              <a:t>Học</a:t>
            </a:r>
            <a:endParaRPr lang="en-US" sz="4000" b="1" dirty="0" smtClean="0">
              <a:ln w="6600">
                <a:solidFill>
                  <a:srgbClr val="FFC000"/>
                </a:solidFill>
                <a:prstDash val="solid"/>
              </a:ln>
              <a:solidFill>
                <a:schemeClr val="accent5"/>
              </a:solidFill>
              <a:effectLst>
                <a:outerShdw dist="38100" dir="2700000" algn="tl" rotWithShape="0">
                  <a:schemeClr val="accent2"/>
                </a:outerShdw>
              </a:effectLst>
              <a:ea typeface="+mn-ea"/>
              <a:cs typeface="+mn-cs"/>
            </a:endParaRPr>
          </a:p>
          <a:p>
            <a:r>
              <a:rPr lang="en-US" sz="4000" b="1" dirty="0" smtClean="0">
                <a:ln w="6600">
                  <a:solidFill>
                    <a:srgbClr val="FFC000"/>
                  </a:solidFill>
                  <a:prstDash val="solid"/>
                </a:ln>
                <a:solidFill>
                  <a:schemeClr val="accent5"/>
                </a:solidFill>
                <a:effectLst>
                  <a:outerShdw dist="38100" dir="2700000" algn="tl" rotWithShape="0">
                    <a:schemeClr val="accent2"/>
                  </a:outerShdw>
                </a:effectLst>
                <a:ea typeface="+mn-ea"/>
                <a:cs typeface="+mn-cs"/>
              </a:rPr>
              <a:t> </a:t>
            </a:r>
            <a:r>
              <a:rPr lang="en-US" sz="4000" b="1" dirty="0" err="1" smtClean="0">
                <a:ln w="6600">
                  <a:solidFill>
                    <a:srgbClr val="FFC000"/>
                  </a:solidFill>
                  <a:prstDash val="solid"/>
                </a:ln>
                <a:solidFill>
                  <a:schemeClr val="accent5"/>
                </a:solidFill>
                <a:effectLst>
                  <a:outerShdw dist="38100" dir="2700000" algn="tl" rotWithShape="0">
                    <a:schemeClr val="accent2"/>
                  </a:outerShdw>
                </a:effectLst>
                <a:ea typeface="+mn-ea"/>
                <a:cs typeface="+mn-cs"/>
              </a:rPr>
              <a:t>tập</a:t>
            </a:r>
            <a:r>
              <a:rPr lang="en-US" sz="4000" b="1" dirty="0" smtClean="0">
                <a:ln w="6600">
                  <a:solidFill>
                    <a:srgbClr val="FFC000"/>
                  </a:solidFill>
                  <a:prstDash val="solid"/>
                </a:ln>
                <a:solidFill>
                  <a:schemeClr val="accent5"/>
                </a:solidFill>
                <a:effectLst>
                  <a:outerShdw dist="38100" dir="2700000" algn="tl" rotWithShape="0">
                    <a:schemeClr val="accent2"/>
                  </a:outerShdw>
                </a:effectLst>
                <a:ea typeface="+mn-ea"/>
                <a:cs typeface="+mn-cs"/>
              </a:rPr>
              <a:t> </a:t>
            </a:r>
          </a:p>
          <a:p>
            <a:r>
              <a:rPr lang="en-US" sz="4000" b="1" dirty="0" err="1" smtClean="0">
                <a:ln w="6600">
                  <a:solidFill>
                    <a:srgbClr val="FFC000"/>
                  </a:solidFill>
                  <a:prstDash val="solid"/>
                </a:ln>
                <a:solidFill>
                  <a:schemeClr val="accent5"/>
                </a:solidFill>
                <a:effectLst>
                  <a:outerShdw dist="38100" dir="2700000" algn="tl" rotWithShape="0">
                    <a:schemeClr val="accent2"/>
                  </a:outerShdw>
                </a:effectLst>
                <a:ea typeface="+mn-ea"/>
                <a:cs typeface="+mn-cs"/>
              </a:rPr>
              <a:t>số</a:t>
            </a:r>
            <a:r>
              <a:rPr lang="en-US" sz="4000" b="1" dirty="0" smtClean="0">
                <a:ln w="6600">
                  <a:solidFill>
                    <a:srgbClr val="FFC000"/>
                  </a:solidFill>
                  <a:prstDash val="solid"/>
                </a:ln>
                <a:solidFill>
                  <a:schemeClr val="accent5"/>
                </a:solidFill>
                <a:effectLst>
                  <a:outerShdw dist="38100" dir="2700000" algn="tl" rotWithShape="0">
                    <a:schemeClr val="accent2"/>
                  </a:outerShdw>
                </a:effectLst>
                <a:ea typeface="+mn-ea"/>
                <a:cs typeface="+mn-cs"/>
              </a:rPr>
              <a:t> 2</a:t>
            </a:r>
            <a:endParaRPr lang="en-US" sz="4000" b="1" dirty="0">
              <a:ln w="6600">
                <a:solidFill>
                  <a:srgbClr val="FFC000"/>
                </a:solidFill>
                <a:prstDash val="solid"/>
              </a:ln>
              <a:solidFill>
                <a:schemeClr val="accent5"/>
              </a:solidFill>
              <a:effectLst>
                <a:outerShdw dist="38100" dir="2700000" algn="tl" rotWithShape="0">
                  <a:schemeClr val="accent2"/>
                </a:outerShdw>
              </a:effectLst>
              <a:ea typeface="+mn-ea"/>
              <a:cs typeface="+mn-cs"/>
            </a:endParaRPr>
          </a:p>
        </p:txBody>
      </p:sp>
      <p:graphicFrame>
        <p:nvGraphicFramePr>
          <p:cNvPr id="5" name="Table 4"/>
          <p:cNvGraphicFramePr>
            <a:graphicFrameLocks noGrp="1"/>
          </p:cNvGraphicFramePr>
          <p:nvPr>
            <p:extLst>
              <p:ext uri="{D42A27DB-BD31-4B8C-83A1-F6EECF244321}">
                <p14:modId xmlns:p14="http://schemas.microsoft.com/office/powerpoint/2010/main" val="2786117957"/>
              </p:ext>
            </p:extLst>
          </p:nvPr>
        </p:nvGraphicFramePr>
        <p:xfrm>
          <a:off x="4079939" y="4042757"/>
          <a:ext cx="7907365" cy="2717621"/>
        </p:xfrm>
        <a:graphic>
          <a:graphicData uri="http://schemas.openxmlformats.org/drawingml/2006/table">
            <a:tbl>
              <a:tblPr firstRow="1" firstCol="1" bandRow="1">
                <a:tableStyleId>{68D230F3-CF80-4859-8CE7-A43EE81993B5}</a:tableStyleId>
              </a:tblPr>
              <a:tblGrid>
                <a:gridCol w="4060403">
                  <a:extLst>
                    <a:ext uri="{9D8B030D-6E8A-4147-A177-3AD203B41FA5}">
                      <a16:colId xmlns:a16="http://schemas.microsoft.com/office/drawing/2014/main" val="2920222269"/>
                    </a:ext>
                  </a:extLst>
                </a:gridCol>
                <a:gridCol w="3846962">
                  <a:extLst>
                    <a:ext uri="{9D8B030D-6E8A-4147-A177-3AD203B41FA5}">
                      <a16:colId xmlns:a16="http://schemas.microsoft.com/office/drawing/2014/main" val="399619634"/>
                    </a:ext>
                  </a:extLst>
                </a:gridCol>
              </a:tblGrid>
              <a:tr h="421450">
                <a:tc gridSpan="2">
                  <a:txBody>
                    <a:bodyPr/>
                    <a:lstStyle/>
                    <a:p>
                      <a:pPr marL="0" lvl="0" indent="0" algn="ctr">
                        <a:lnSpc>
                          <a:spcPct val="106000"/>
                        </a:lnSpc>
                        <a:spcBef>
                          <a:spcPts val="300"/>
                        </a:spcBef>
                        <a:spcAft>
                          <a:spcPts val="300"/>
                        </a:spcAft>
                        <a:buFont typeface="+mj-lt"/>
                        <a:buNone/>
                      </a:pPr>
                      <a:r>
                        <a:rPr lang="en-US" sz="2800" b="0" dirty="0" smtClean="0">
                          <a:effectLst/>
                        </a:rPr>
                        <a:t>4. </a:t>
                      </a:r>
                      <a:r>
                        <a:rPr lang="vi-VN" sz="2800" b="0" dirty="0" smtClean="0">
                          <a:effectLst/>
                        </a:rPr>
                        <a:t>So </a:t>
                      </a:r>
                      <a:r>
                        <a:rPr lang="vi-VN" sz="2800" b="0" dirty="0">
                          <a:effectLst/>
                        </a:rPr>
                        <a:t>sánh độ dài ngày và đêm tại các điểm hình </a:t>
                      </a:r>
                      <a:r>
                        <a:rPr lang="vi-VN" sz="2800" b="0" dirty="0" smtClean="0">
                          <a:effectLst/>
                        </a:rPr>
                        <a:t>7.</a:t>
                      </a:r>
                      <a:r>
                        <a:rPr lang="en-US" sz="2800" b="0" dirty="0" smtClean="0">
                          <a:effectLst/>
                        </a:rPr>
                        <a:t>3</a:t>
                      </a:r>
                      <a:endParaRPr lang="vi-VN" sz="2800" b="0" dirty="0" smtClean="0">
                        <a:effectLs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indent="180340" algn="ctr">
                        <a:lnSpc>
                          <a:spcPct val="106000"/>
                        </a:lnSpc>
                        <a:spcBef>
                          <a:spcPts val="300"/>
                        </a:spcBef>
                        <a:spcAft>
                          <a:spcPts val="300"/>
                        </a:spcAft>
                      </a:pPr>
                      <a:endParaRPr lang="en-US" sz="2400" dirty="0">
                        <a:effectLst/>
                        <a:latin typeface="Times New Roman" panose="02020603050405020304" pitchFamily="18" charset="0"/>
                        <a:ea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26395149"/>
                  </a:ext>
                </a:extLst>
              </a:tr>
              <a:tr h="453062">
                <a:tc>
                  <a:txBody>
                    <a:bodyPr/>
                    <a:lstStyle/>
                    <a:p>
                      <a:pPr marL="342900" lvl="0" indent="-342900" algn="just">
                        <a:lnSpc>
                          <a:spcPct val="106000"/>
                        </a:lnSpc>
                        <a:spcBef>
                          <a:spcPts val="300"/>
                        </a:spcBef>
                        <a:spcAft>
                          <a:spcPts val="300"/>
                        </a:spcAft>
                        <a:buFont typeface="Times New Roman" panose="02020603050405020304" pitchFamily="18" charset="0"/>
                        <a:buChar char="-"/>
                      </a:pPr>
                      <a:r>
                        <a:rPr lang="en-US" sz="2800" b="0" dirty="0" err="1">
                          <a:effectLst/>
                        </a:rPr>
                        <a:t>Xích</a:t>
                      </a:r>
                      <a:r>
                        <a:rPr lang="en-US" sz="2800" b="0" dirty="0">
                          <a:effectLst/>
                        </a:rPr>
                        <a:t> </a:t>
                      </a:r>
                      <a:r>
                        <a:rPr lang="en-US" sz="2800" b="0" dirty="0" err="1">
                          <a:effectLst/>
                        </a:rPr>
                        <a:t>đạo</a:t>
                      </a:r>
                      <a:r>
                        <a:rPr lang="en-US" sz="2800" b="0" dirty="0">
                          <a:effectLst/>
                        </a:rPr>
                        <a:t> (0</a:t>
                      </a:r>
                      <a:r>
                        <a:rPr lang="en-US" sz="2800" b="0" baseline="30000" dirty="0">
                          <a:effectLst/>
                        </a:rPr>
                        <a:t>0</a:t>
                      </a:r>
                      <a:r>
                        <a:rPr lang="en-US" sz="2800" b="0" dirty="0">
                          <a:effectLst/>
                        </a:rPr>
                        <a:t>) </a:t>
                      </a:r>
                      <a:endParaRPr lang="en-US" sz="24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06000"/>
                        </a:lnSpc>
                        <a:spcBef>
                          <a:spcPts val="300"/>
                        </a:spcBef>
                        <a:spcAft>
                          <a:spcPts val="300"/>
                        </a:spcAft>
                      </a:pPr>
                      <a:r>
                        <a:rPr lang="en-US" sz="2800" dirty="0">
                          <a:effectLst/>
                        </a:rPr>
                        <a:t> </a:t>
                      </a:r>
                      <a:endParaRPr lang="en-US" sz="2400" dirty="0">
                        <a:effectLst/>
                        <a:latin typeface="Times New Roman" panose="02020603050405020304" pitchFamily="18" charset="0"/>
                        <a:ea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869599"/>
                  </a:ext>
                </a:extLst>
              </a:tr>
              <a:tr h="453062">
                <a:tc>
                  <a:txBody>
                    <a:bodyPr/>
                    <a:lstStyle/>
                    <a:p>
                      <a:pPr marL="342900" lvl="0" indent="-342900" algn="just">
                        <a:lnSpc>
                          <a:spcPct val="106000"/>
                        </a:lnSpc>
                        <a:spcBef>
                          <a:spcPts val="300"/>
                        </a:spcBef>
                        <a:spcAft>
                          <a:spcPts val="300"/>
                        </a:spcAft>
                        <a:buFont typeface="Times New Roman" panose="02020603050405020304" pitchFamily="18" charset="0"/>
                        <a:buChar char="-"/>
                      </a:pPr>
                      <a:r>
                        <a:rPr lang="vi-VN" sz="2800" b="0">
                          <a:effectLst/>
                        </a:rPr>
                        <a:t>Tại chí tuyến</a:t>
                      </a:r>
                      <a:r>
                        <a:rPr lang="en-US" sz="2800" b="0">
                          <a:effectLst/>
                        </a:rPr>
                        <a:t> Bắc</a:t>
                      </a:r>
                      <a:r>
                        <a:rPr lang="vi-VN" sz="2800" b="0">
                          <a:effectLst/>
                        </a:rPr>
                        <a:t> (23</a:t>
                      </a:r>
                      <a:r>
                        <a:rPr lang="vi-VN" sz="2800" b="0" baseline="30000">
                          <a:effectLst/>
                        </a:rPr>
                        <a:t>0</a:t>
                      </a:r>
                      <a:r>
                        <a:rPr lang="vi-VN" sz="2800" b="0">
                          <a:effectLst/>
                        </a:rPr>
                        <a:t>27’</a:t>
                      </a:r>
                      <a:r>
                        <a:rPr lang="en-US" sz="2800" b="0">
                          <a:effectLst/>
                        </a:rPr>
                        <a:t>B</a:t>
                      </a:r>
                      <a:r>
                        <a:rPr lang="vi-VN" sz="2800" b="0">
                          <a:effectLst/>
                        </a:rPr>
                        <a:t>)</a:t>
                      </a:r>
                      <a:endParaRPr lang="en-US" sz="2400" b="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06000"/>
                        </a:lnSpc>
                        <a:spcBef>
                          <a:spcPts val="300"/>
                        </a:spcBef>
                        <a:spcAft>
                          <a:spcPts val="300"/>
                        </a:spcAft>
                      </a:pPr>
                      <a:r>
                        <a:rPr lang="en-US" sz="2800">
                          <a:effectLst/>
                        </a:rPr>
                        <a:t> </a:t>
                      </a:r>
                      <a:endParaRPr lang="en-US" sz="2400">
                        <a:effectLst/>
                        <a:latin typeface="Times New Roman" panose="02020603050405020304" pitchFamily="18" charset="0"/>
                        <a:ea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8316449"/>
                  </a:ext>
                </a:extLst>
              </a:tr>
              <a:tr h="453062">
                <a:tc>
                  <a:txBody>
                    <a:bodyPr/>
                    <a:lstStyle/>
                    <a:p>
                      <a:pPr marL="342900" lvl="0" indent="-342900" algn="just">
                        <a:lnSpc>
                          <a:spcPct val="106000"/>
                        </a:lnSpc>
                        <a:spcBef>
                          <a:spcPts val="300"/>
                        </a:spcBef>
                        <a:spcAft>
                          <a:spcPts val="300"/>
                        </a:spcAft>
                        <a:buFont typeface="Times New Roman" panose="02020603050405020304" pitchFamily="18" charset="0"/>
                        <a:buChar char="-"/>
                      </a:pPr>
                      <a:r>
                        <a:rPr lang="vi-VN" sz="2800" b="0" dirty="0">
                          <a:effectLst/>
                        </a:rPr>
                        <a:t>Tại chí tuyến</a:t>
                      </a:r>
                      <a:r>
                        <a:rPr lang="en-US" sz="2800" b="0" dirty="0">
                          <a:effectLst/>
                        </a:rPr>
                        <a:t> Nam</a:t>
                      </a:r>
                      <a:r>
                        <a:rPr lang="vi-VN" sz="2800" b="0" dirty="0">
                          <a:effectLst/>
                        </a:rPr>
                        <a:t> (23</a:t>
                      </a:r>
                      <a:r>
                        <a:rPr lang="vi-VN" sz="2800" b="0" baseline="30000" dirty="0">
                          <a:effectLst/>
                        </a:rPr>
                        <a:t>0</a:t>
                      </a:r>
                      <a:r>
                        <a:rPr lang="vi-VN" sz="2800" b="0" dirty="0">
                          <a:effectLst/>
                        </a:rPr>
                        <a:t>27’</a:t>
                      </a:r>
                      <a:r>
                        <a:rPr lang="en-US" sz="2800" b="0" dirty="0">
                          <a:effectLst/>
                        </a:rPr>
                        <a:t>N</a:t>
                      </a:r>
                      <a:r>
                        <a:rPr lang="vi-VN" sz="2800" b="0" dirty="0">
                          <a:effectLst/>
                        </a:rPr>
                        <a:t>)</a:t>
                      </a:r>
                      <a:endParaRPr lang="en-US" sz="24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06000"/>
                        </a:lnSpc>
                        <a:spcBef>
                          <a:spcPts val="300"/>
                        </a:spcBef>
                        <a:spcAft>
                          <a:spcPts val="300"/>
                        </a:spcAft>
                      </a:pPr>
                      <a:r>
                        <a:rPr lang="en-US" sz="2800" dirty="0">
                          <a:effectLst/>
                        </a:rPr>
                        <a:t> </a:t>
                      </a:r>
                      <a:endParaRPr lang="en-US" sz="2400" dirty="0">
                        <a:effectLst/>
                        <a:latin typeface="Times New Roman" panose="02020603050405020304" pitchFamily="18" charset="0"/>
                        <a:ea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2158476"/>
                  </a:ext>
                </a:extLst>
              </a:tr>
              <a:tr h="453062">
                <a:tc>
                  <a:txBody>
                    <a:bodyPr/>
                    <a:lstStyle/>
                    <a:p>
                      <a:pPr marL="342900" lvl="0" indent="-342900" algn="just">
                        <a:lnSpc>
                          <a:spcPct val="106000"/>
                        </a:lnSpc>
                        <a:spcBef>
                          <a:spcPts val="300"/>
                        </a:spcBef>
                        <a:spcAft>
                          <a:spcPts val="300"/>
                        </a:spcAft>
                        <a:buFont typeface="Times New Roman" panose="02020603050405020304" pitchFamily="18" charset="0"/>
                        <a:buChar char="-"/>
                      </a:pPr>
                      <a:r>
                        <a:rPr lang="vi-VN" sz="2800" b="0">
                          <a:effectLst/>
                        </a:rPr>
                        <a:t>Tại vòng cực</a:t>
                      </a:r>
                      <a:r>
                        <a:rPr lang="en-US" sz="2800" b="0">
                          <a:effectLst/>
                        </a:rPr>
                        <a:t> Bắc</a:t>
                      </a:r>
                      <a:r>
                        <a:rPr lang="vi-VN" sz="2800" b="0">
                          <a:effectLst/>
                        </a:rPr>
                        <a:t> (66</a:t>
                      </a:r>
                      <a:r>
                        <a:rPr lang="vi-VN" sz="2800" b="0" baseline="30000">
                          <a:effectLst/>
                        </a:rPr>
                        <a:t>0</a:t>
                      </a:r>
                      <a:r>
                        <a:rPr lang="vi-VN" sz="2800" b="0">
                          <a:effectLst/>
                        </a:rPr>
                        <a:t>33’</a:t>
                      </a:r>
                      <a:r>
                        <a:rPr lang="en-US" sz="2800" b="0">
                          <a:effectLst/>
                        </a:rPr>
                        <a:t>B</a:t>
                      </a:r>
                      <a:r>
                        <a:rPr lang="vi-VN" sz="2800" b="0">
                          <a:effectLst/>
                        </a:rPr>
                        <a:t>)</a:t>
                      </a:r>
                      <a:endParaRPr lang="en-US" sz="2400" b="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06000"/>
                        </a:lnSpc>
                        <a:spcBef>
                          <a:spcPts val="300"/>
                        </a:spcBef>
                        <a:spcAft>
                          <a:spcPts val="300"/>
                        </a:spcAft>
                      </a:pPr>
                      <a:r>
                        <a:rPr lang="vi-VN" sz="2800" dirty="0">
                          <a:effectLst/>
                        </a:rPr>
                        <a:t> </a:t>
                      </a:r>
                      <a:endParaRPr lang="en-US" sz="2400" dirty="0">
                        <a:effectLst/>
                        <a:latin typeface="Times New Roman" panose="02020603050405020304" pitchFamily="18" charset="0"/>
                        <a:ea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3448754"/>
                  </a:ext>
                </a:extLst>
              </a:tr>
              <a:tr h="453062">
                <a:tc>
                  <a:txBody>
                    <a:bodyPr/>
                    <a:lstStyle/>
                    <a:p>
                      <a:pPr marL="342900" lvl="0" indent="-342900" algn="just">
                        <a:lnSpc>
                          <a:spcPct val="106000"/>
                        </a:lnSpc>
                        <a:spcBef>
                          <a:spcPts val="300"/>
                        </a:spcBef>
                        <a:spcAft>
                          <a:spcPts val="300"/>
                        </a:spcAft>
                        <a:buFont typeface="Times New Roman" panose="02020603050405020304" pitchFamily="18" charset="0"/>
                        <a:buChar char="-"/>
                      </a:pPr>
                      <a:r>
                        <a:rPr lang="vi-VN" sz="2800" b="0" dirty="0">
                          <a:effectLst/>
                        </a:rPr>
                        <a:t>Tại vòng cực</a:t>
                      </a:r>
                      <a:r>
                        <a:rPr lang="en-US" sz="2800" b="0" dirty="0">
                          <a:effectLst/>
                        </a:rPr>
                        <a:t> Nam</a:t>
                      </a:r>
                      <a:r>
                        <a:rPr lang="vi-VN" sz="2800" b="0" dirty="0">
                          <a:effectLst/>
                        </a:rPr>
                        <a:t> (66</a:t>
                      </a:r>
                      <a:r>
                        <a:rPr lang="vi-VN" sz="2800" b="0" baseline="30000" dirty="0">
                          <a:effectLst/>
                        </a:rPr>
                        <a:t>0</a:t>
                      </a:r>
                      <a:r>
                        <a:rPr lang="vi-VN" sz="2800" b="0" dirty="0">
                          <a:effectLst/>
                        </a:rPr>
                        <a:t>33’</a:t>
                      </a:r>
                      <a:r>
                        <a:rPr lang="en-US" sz="2800" b="0" dirty="0">
                          <a:effectLst/>
                        </a:rPr>
                        <a:t>N</a:t>
                      </a:r>
                      <a:r>
                        <a:rPr lang="vi-VN" sz="2800" b="0" dirty="0">
                          <a:effectLst/>
                        </a:rPr>
                        <a:t>)</a:t>
                      </a:r>
                      <a:endParaRPr lang="en-US" sz="24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06000"/>
                        </a:lnSpc>
                        <a:spcBef>
                          <a:spcPts val="300"/>
                        </a:spcBef>
                        <a:spcAft>
                          <a:spcPts val="300"/>
                        </a:spcAft>
                      </a:pPr>
                      <a:r>
                        <a:rPr lang="vi-VN" sz="2800" dirty="0">
                          <a:effectLst/>
                        </a:rPr>
                        <a:t> </a:t>
                      </a:r>
                      <a:endParaRPr lang="en-US" sz="2400" dirty="0">
                        <a:effectLst/>
                        <a:latin typeface="Times New Roman" panose="02020603050405020304" pitchFamily="18" charset="0"/>
                        <a:ea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29654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4222894807"/>
              </p:ext>
            </p:extLst>
          </p:nvPr>
        </p:nvGraphicFramePr>
        <p:xfrm>
          <a:off x="183463" y="4063397"/>
          <a:ext cx="3783466" cy="2816083"/>
        </p:xfrm>
        <a:graphic>
          <a:graphicData uri="http://schemas.openxmlformats.org/drawingml/2006/table">
            <a:tbl>
              <a:tblPr firstRow="1" firstCol="1" bandRow="1">
                <a:tableStyleId>{68D230F3-CF80-4859-8CE7-A43EE81993B5}</a:tableStyleId>
              </a:tblPr>
              <a:tblGrid>
                <a:gridCol w="3783466">
                  <a:extLst>
                    <a:ext uri="{9D8B030D-6E8A-4147-A177-3AD203B41FA5}">
                      <a16:colId xmlns:a16="http://schemas.microsoft.com/office/drawing/2014/main" val="191550587"/>
                    </a:ext>
                  </a:extLst>
                </a:gridCol>
              </a:tblGrid>
              <a:tr h="503421">
                <a:tc>
                  <a:txBody>
                    <a:bodyPr/>
                    <a:lstStyle/>
                    <a:p>
                      <a:pPr marL="342900" lvl="0" indent="-342900" algn="just">
                        <a:lnSpc>
                          <a:spcPct val="106000"/>
                        </a:lnSpc>
                        <a:spcBef>
                          <a:spcPts val="300"/>
                        </a:spcBef>
                        <a:spcAft>
                          <a:spcPts val="300"/>
                        </a:spcAft>
                        <a:buFont typeface="+mj-lt"/>
                        <a:buAutoNum type="arabicPeriod"/>
                      </a:pPr>
                      <a:r>
                        <a:rPr lang="en-US" sz="2800" b="0" dirty="0" err="1">
                          <a:effectLst/>
                        </a:rPr>
                        <a:t>Bán</a:t>
                      </a:r>
                      <a:r>
                        <a:rPr lang="en-US" sz="2800" b="0" dirty="0">
                          <a:effectLst/>
                        </a:rPr>
                        <a:t> </a:t>
                      </a:r>
                      <a:r>
                        <a:rPr lang="en-US" sz="2800" b="0" dirty="0" err="1">
                          <a:effectLst/>
                        </a:rPr>
                        <a:t>cầu</a:t>
                      </a:r>
                      <a:r>
                        <a:rPr lang="en-US" sz="2800" b="0" dirty="0">
                          <a:effectLst/>
                        </a:rPr>
                        <a:t> </a:t>
                      </a:r>
                      <a:r>
                        <a:rPr lang="en-US" sz="2800" b="0" dirty="0" err="1">
                          <a:effectLst/>
                        </a:rPr>
                        <a:t>nào</a:t>
                      </a:r>
                      <a:r>
                        <a:rPr lang="en-US" sz="2800" b="0" dirty="0">
                          <a:effectLst/>
                        </a:rPr>
                        <a:t> </a:t>
                      </a:r>
                      <a:r>
                        <a:rPr lang="en-US" sz="2800" b="0" dirty="0" err="1">
                          <a:effectLst/>
                        </a:rPr>
                        <a:t>đang</a:t>
                      </a:r>
                      <a:r>
                        <a:rPr lang="en-US" sz="2800" b="0" dirty="0">
                          <a:effectLst/>
                        </a:rPr>
                        <a:t> </a:t>
                      </a:r>
                      <a:r>
                        <a:rPr lang="en-US" sz="2800" b="0" dirty="0" err="1">
                          <a:effectLst/>
                        </a:rPr>
                        <a:t>ngả</a:t>
                      </a:r>
                      <a:r>
                        <a:rPr lang="en-US" sz="2800" b="0" dirty="0">
                          <a:effectLst/>
                        </a:rPr>
                        <a:t> </a:t>
                      </a:r>
                      <a:r>
                        <a:rPr lang="en-US" sz="2800" b="0" dirty="0" err="1">
                          <a:effectLst/>
                        </a:rPr>
                        <a:t>về</a:t>
                      </a:r>
                      <a:r>
                        <a:rPr lang="en-US" sz="2800" b="0" dirty="0">
                          <a:effectLst/>
                        </a:rPr>
                        <a:t> </a:t>
                      </a:r>
                      <a:r>
                        <a:rPr lang="en-US" sz="2800" b="0" dirty="0" err="1">
                          <a:effectLst/>
                        </a:rPr>
                        <a:t>phía</a:t>
                      </a:r>
                      <a:r>
                        <a:rPr lang="en-US" sz="2800" b="0" dirty="0">
                          <a:effectLst/>
                        </a:rPr>
                        <a:t> </a:t>
                      </a:r>
                      <a:r>
                        <a:rPr lang="en-US" sz="2800" b="0" dirty="0" err="1">
                          <a:effectLst/>
                        </a:rPr>
                        <a:t>Mặt</a:t>
                      </a:r>
                      <a:r>
                        <a:rPr lang="en-US" sz="2800" b="0" dirty="0">
                          <a:effectLst/>
                        </a:rPr>
                        <a:t> </a:t>
                      </a:r>
                      <a:r>
                        <a:rPr lang="en-US" sz="2800" b="0" dirty="0" err="1">
                          <a:effectLst/>
                        </a:rPr>
                        <a:t>Trời</a:t>
                      </a:r>
                      <a:r>
                        <a:rPr lang="en-US" sz="2800" b="0" dirty="0">
                          <a:effectLst/>
                        </a:rPr>
                        <a:t>?   </a:t>
                      </a:r>
                      <a:endParaRPr lang="en-US" sz="2400" b="0" dirty="0">
                        <a:effectLst/>
                        <a:latin typeface="Times New Roman" panose="02020603050405020304" pitchFamily="18" charset="0"/>
                        <a:ea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62394563"/>
                  </a:ext>
                </a:extLst>
              </a:tr>
              <a:tr h="503421">
                <a:tc>
                  <a:txBody>
                    <a:bodyPr/>
                    <a:lstStyle/>
                    <a:p>
                      <a:pPr marL="0" lvl="0" indent="0" algn="just">
                        <a:lnSpc>
                          <a:spcPct val="106000"/>
                        </a:lnSpc>
                        <a:spcBef>
                          <a:spcPts val="300"/>
                        </a:spcBef>
                        <a:spcAft>
                          <a:spcPts val="300"/>
                        </a:spcAft>
                        <a:buFont typeface="+mj-lt"/>
                        <a:buNone/>
                      </a:pPr>
                      <a:r>
                        <a:rPr lang="en-US" sz="2800" b="0" dirty="0" smtClean="0">
                          <a:effectLst/>
                        </a:rPr>
                        <a:t>2. </a:t>
                      </a:r>
                      <a:r>
                        <a:rPr lang="en-US" sz="2800" b="0" dirty="0" err="1" smtClean="0">
                          <a:effectLst/>
                        </a:rPr>
                        <a:t>Bán</a:t>
                      </a:r>
                      <a:r>
                        <a:rPr lang="en-US" sz="2800" b="0" dirty="0" smtClean="0">
                          <a:effectLst/>
                        </a:rPr>
                        <a:t> </a:t>
                      </a:r>
                      <a:r>
                        <a:rPr lang="en-US" sz="2800" b="0" dirty="0" err="1">
                          <a:effectLst/>
                        </a:rPr>
                        <a:t>cầu</a:t>
                      </a:r>
                      <a:r>
                        <a:rPr lang="en-US" sz="2800" b="0" dirty="0">
                          <a:effectLst/>
                        </a:rPr>
                        <a:t> </a:t>
                      </a:r>
                      <a:r>
                        <a:rPr lang="en-US" sz="2800" b="0" dirty="0" err="1">
                          <a:effectLst/>
                        </a:rPr>
                        <a:t>Bắc</a:t>
                      </a:r>
                      <a:r>
                        <a:rPr lang="en-US" sz="2800" b="0" dirty="0">
                          <a:effectLst/>
                        </a:rPr>
                        <a:t> </a:t>
                      </a:r>
                      <a:r>
                        <a:rPr lang="en-US" sz="2800" b="0" dirty="0" err="1">
                          <a:effectLst/>
                        </a:rPr>
                        <a:t>đang</a:t>
                      </a:r>
                      <a:r>
                        <a:rPr lang="en-US" sz="2800" b="0" dirty="0">
                          <a:effectLst/>
                        </a:rPr>
                        <a:t> </a:t>
                      </a:r>
                      <a:r>
                        <a:rPr lang="en-US" sz="2800" b="0" dirty="0" err="1">
                          <a:effectLst/>
                        </a:rPr>
                        <a:t>là</a:t>
                      </a:r>
                      <a:r>
                        <a:rPr lang="en-US" sz="2800" b="0" dirty="0">
                          <a:effectLst/>
                        </a:rPr>
                        <a:t> </a:t>
                      </a:r>
                      <a:r>
                        <a:rPr lang="en-US" sz="2800" b="0" dirty="0" err="1">
                          <a:effectLst/>
                        </a:rPr>
                        <a:t>mùa</a:t>
                      </a:r>
                      <a:r>
                        <a:rPr lang="en-US" sz="2800" b="0" dirty="0">
                          <a:effectLst/>
                        </a:rPr>
                        <a:t> </a:t>
                      </a:r>
                      <a:r>
                        <a:rPr lang="en-US" sz="2800" b="0" dirty="0" err="1">
                          <a:effectLst/>
                        </a:rPr>
                        <a:t>nào</a:t>
                      </a:r>
                      <a:r>
                        <a:rPr lang="en-US" sz="2800" b="0" dirty="0" smtClean="0">
                          <a:effectLst/>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7907387"/>
                  </a:ext>
                </a:extLst>
              </a:tr>
              <a:tr h="1006841">
                <a:tc>
                  <a:txBody>
                    <a:bodyPr/>
                    <a:lstStyle/>
                    <a:p>
                      <a:pPr marL="0" lvl="0" indent="0" algn="just">
                        <a:lnSpc>
                          <a:spcPct val="106000"/>
                        </a:lnSpc>
                        <a:spcBef>
                          <a:spcPts val="300"/>
                        </a:spcBef>
                        <a:spcAft>
                          <a:spcPts val="300"/>
                        </a:spcAft>
                        <a:buFont typeface="+mj-lt"/>
                        <a:buNone/>
                      </a:pPr>
                      <a:r>
                        <a:rPr lang="en-US" sz="2800" b="0" dirty="0" smtClean="0">
                          <a:effectLst/>
                        </a:rPr>
                        <a:t>3.</a:t>
                      </a:r>
                      <a:r>
                        <a:rPr lang="en-US" sz="2800" b="0" baseline="0" dirty="0" smtClean="0">
                          <a:effectLst/>
                        </a:rPr>
                        <a:t> </a:t>
                      </a:r>
                      <a:r>
                        <a:rPr lang="en-US" sz="2800" b="0" dirty="0" smtClean="0">
                          <a:effectLst/>
                        </a:rPr>
                        <a:t>Từ </a:t>
                      </a:r>
                      <a:r>
                        <a:rPr lang="en-US" sz="2800" b="0" dirty="0" err="1">
                          <a:effectLst/>
                        </a:rPr>
                        <a:t>vòng</a:t>
                      </a:r>
                      <a:r>
                        <a:rPr lang="en-US" sz="2800" b="0" dirty="0">
                          <a:effectLst/>
                        </a:rPr>
                        <a:t> </a:t>
                      </a:r>
                      <a:r>
                        <a:rPr lang="en-US" sz="2800" b="0" dirty="0" err="1">
                          <a:effectLst/>
                        </a:rPr>
                        <a:t>cực</a:t>
                      </a:r>
                      <a:r>
                        <a:rPr lang="en-US" sz="2800" b="0" dirty="0">
                          <a:effectLst/>
                        </a:rPr>
                        <a:t>  </a:t>
                      </a:r>
                      <a:r>
                        <a:rPr lang="en-US" sz="2800" b="0" dirty="0" err="1">
                          <a:effectLst/>
                        </a:rPr>
                        <a:t>Bắc</a:t>
                      </a:r>
                      <a:r>
                        <a:rPr lang="en-US" sz="2800" b="0" dirty="0">
                          <a:effectLst/>
                        </a:rPr>
                        <a:t> </a:t>
                      </a:r>
                      <a:r>
                        <a:rPr lang="en-US" sz="2800" b="0" dirty="0" err="1">
                          <a:effectLst/>
                        </a:rPr>
                        <a:t>đến</a:t>
                      </a:r>
                      <a:r>
                        <a:rPr lang="en-US" sz="2800" b="0" dirty="0">
                          <a:effectLst/>
                        </a:rPr>
                        <a:t> </a:t>
                      </a:r>
                      <a:r>
                        <a:rPr lang="en-US" sz="2800" b="0" dirty="0" err="1">
                          <a:effectLst/>
                        </a:rPr>
                        <a:t>cực</a:t>
                      </a:r>
                      <a:r>
                        <a:rPr lang="en-US" sz="2800" b="0" dirty="0">
                          <a:effectLst/>
                        </a:rPr>
                        <a:t> </a:t>
                      </a:r>
                      <a:r>
                        <a:rPr lang="en-US" sz="2800" b="0" dirty="0" err="1">
                          <a:effectLst/>
                        </a:rPr>
                        <a:t>Bắc</a:t>
                      </a:r>
                      <a:r>
                        <a:rPr lang="en-US" sz="2800" b="0" dirty="0">
                          <a:effectLst/>
                        </a:rPr>
                        <a:t> </a:t>
                      </a:r>
                      <a:r>
                        <a:rPr lang="en-US" sz="2800" b="0" dirty="0" err="1">
                          <a:effectLst/>
                        </a:rPr>
                        <a:t>có</a:t>
                      </a:r>
                      <a:r>
                        <a:rPr lang="en-US" sz="2800" b="0" dirty="0">
                          <a:effectLst/>
                        </a:rPr>
                        <a:t> </a:t>
                      </a:r>
                      <a:r>
                        <a:rPr lang="en-US" sz="2800" b="0" dirty="0" err="1">
                          <a:effectLst/>
                        </a:rPr>
                        <a:t>đêm</a:t>
                      </a:r>
                      <a:r>
                        <a:rPr lang="en-US" sz="2800" b="0" dirty="0">
                          <a:effectLst/>
                        </a:rPr>
                        <a:t> </a:t>
                      </a:r>
                      <a:r>
                        <a:rPr lang="en-US" sz="2800" b="0" dirty="0" err="1">
                          <a:effectLst/>
                        </a:rPr>
                        <a:t>không</a:t>
                      </a:r>
                      <a:r>
                        <a:rPr lang="en-US" sz="2800" b="0" dirty="0">
                          <a:effectLst/>
                        </a:rPr>
                        <a:t>? </a:t>
                      </a:r>
                      <a:endParaRPr lang="en-US" sz="2400" b="0" dirty="0">
                        <a:effectLst/>
                        <a:latin typeface="Times New Roman" panose="02020603050405020304" pitchFamily="18" charset="0"/>
                        <a:ea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86262753"/>
                  </a:ext>
                </a:extLst>
              </a:tr>
            </a:tbl>
          </a:graphicData>
        </a:graphic>
      </p:graphicFrame>
      <p:sp>
        <p:nvSpPr>
          <p:cNvPr id="26" name="Rectangle 25"/>
          <p:cNvSpPr/>
          <p:nvPr/>
        </p:nvSpPr>
        <p:spPr>
          <a:xfrm>
            <a:off x="2561356" y="4435966"/>
            <a:ext cx="1192043" cy="523220"/>
          </a:xfrm>
          <a:prstGeom prst="rect">
            <a:avLst/>
          </a:prstGeom>
        </p:spPr>
        <p:txBody>
          <a:bodyPr wrap="square">
            <a:spAutoFit/>
          </a:bodyPr>
          <a:lstStyle/>
          <a:p>
            <a:r>
              <a:rPr lang="en-US" sz="2800" dirty="0" err="1" smtClean="0">
                <a:solidFill>
                  <a:srgbClr val="FF0000"/>
                </a:solidFill>
              </a:rPr>
              <a:t>Bắc</a:t>
            </a:r>
            <a:endParaRPr lang="en-US" sz="2800" dirty="0">
              <a:solidFill>
                <a:srgbClr val="FF0000"/>
              </a:solidFill>
            </a:endParaRPr>
          </a:p>
        </p:txBody>
      </p:sp>
      <p:sp>
        <p:nvSpPr>
          <p:cNvPr id="27" name="Rectangle 26"/>
          <p:cNvSpPr/>
          <p:nvPr/>
        </p:nvSpPr>
        <p:spPr>
          <a:xfrm>
            <a:off x="918041" y="5358380"/>
            <a:ext cx="1802899" cy="523220"/>
          </a:xfrm>
          <a:prstGeom prst="rect">
            <a:avLst/>
          </a:prstGeom>
        </p:spPr>
        <p:txBody>
          <a:bodyPr wrap="square">
            <a:spAutoFit/>
          </a:bodyPr>
          <a:lstStyle/>
          <a:p>
            <a:r>
              <a:rPr lang="en-US" sz="2800" dirty="0" err="1" smtClean="0">
                <a:solidFill>
                  <a:srgbClr val="FF0000"/>
                </a:solidFill>
              </a:rPr>
              <a:t>Mùa</a:t>
            </a:r>
            <a:r>
              <a:rPr lang="en-US" sz="2800" dirty="0" smtClean="0">
                <a:solidFill>
                  <a:srgbClr val="FF0000"/>
                </a:solidFill>
              </a:rPr>
              <a:t> </a:t>
            </a:r>
            <a:r>
              <a:rPr lang="en-US" sz="2800" dirty="0" err="1" smtClean="0">
                <a:solidFill>
                  <a:srgbClr val="FF0000"/>
                </a:solidFill>
              </a:rPr>
              <a:t>hè</a:t>
            </a:r>
            <a:endParaRPr lang="en-US" sz="2800" dirty="0">
              <a:solidFill>
                <a:srgbClr val="FF0000"/>
              </a:solidFill>
            </a:endParaRPr>
          </a:p>
        </p:txBody>
      </p:sp>
      <p:sp>
        <p:nvSpPr>
          <p:cNvPr id="29" name="Rectangle 28"/>
          <p:cNvSpPr/>
          <p:nvPr/>
        </p:nvSpPr>
        <p:spPr>
          <a:xfrm>
            <a:off x="2786445" y="6286071"/>
            <a:ext cx="1933908" cy="523220"/>
          </a:xfrm>
          <a:prstGeom prst="rect">
            <a:avLst/>
          </a:prstGeom>
        </p:spPr>
        <p:txBody>
          <a:bodyPr wrap="square">
            <a:spAutoFit/>
          </a:bodyPr>
          <a:lstStyle/>
          <a:p>
            <a:r>
              <a:rPr lang="en-US" sz="2800" dirty="0" err="1" smtClean="0">
                <a:solidFill>
                  <a:srgbClr val="FF0000"/>
                </a:solidFill>
              </a:rPr>
              <a:t>Không</a:t>
            </a:r>
            <a:r>
              <a:rPr lang="en-US" sz="2800" dirty="0" smtClean="0">
                <a:solidFill>
                  <a:srgbClr val="FF0000"/>
                </a:solidFill>
              </a:rPr>
              <a:t> </a:t>
            </a:r>
            <a:endParaRPr lang="en-US" sz="2800" dirty="0">
              <a:solidFill>
                <a:srgbClr val="FF0000"/>
              </a:solidFill>
            </a:endParaRPr>
          </a:p>
        </p:txBody>
      </p:sp>
      <p:sp>
        <p:nvSpPr>
          <p:cNvPr id="35" name="Rectangle 34"/>
          <p:cNvSpPr/>
          <p:nvPr/>
        </p:nvSpPr>
        <p:spPr>
          <a:xfrm>
            <a:off x="8367402" y="4406455"/>
            <a:ext cx="1760418" cy="523220"/>
          </a:xfrm>
          <a:prstGeom prst="rect">
            <a:avLst/>
          </a:prstGeom>
        </p:spPr>
        <p:txBody>
          <a:bodyPr wrap="none">
            <a:spAutoFit/>
          </a:bodyPr>
          <a:lstStyle/>
          <a:p>
            <a:r>
              <a:rPr lang="en-US" sz="2800" dirty="0">
                <a:solidFill>
                  <a:srgbClr val="FF0000"/>
                </a:solidFill>
              </a:rPr>
              <a:t>Ngày = </a:t>
            </a:r>
            <a:r>
              <a:rPr lang="en-US" sz="2800" dirty="0" err="1">
                <a:solidFill>
                  <a:srgbClr val="FF0000"/>
                </a:solidFill>
              </a:rPr>
              <a:t>đêm</a:t>
            </a:r>
            <a:r>
              <a:rPr lang="en-US" sz="2800" dirty="0">
                <a:solidFill>
                  <a:srgbClr val="FF0000"/>
                </a:solidFill>
              </a:rPr>
              <a:t> </a:t>
            </a:r>
          </a:p>
        </p:txBody>
      </p:sp>
      <p:sp>
        <p:nvSpPr>
          <p:cNvPr id="38" name="Rectangle 37"/>
          <p:cNvSpPr/>
          <p:nvPr/>
        </p:nvSpPr>
        <p:spPr>
          <a:xfrm>
            <a:off x="8367402" y="4806836"/>
            <a:ext cx="1627369" cy="523220"/>
          </a:xfrm>
          <a:prstGeom prst="rect">
            <a:avLst/>
          </a:prstGeom>
        </p:spPr>
        <p:txBody>
          <a:bodyPr wrap="none">
            <a:spAutoFit/>
          </a:bodyPr>
          <a:lstStyle/>
          <a:p>
            <a:r>
              <a:rPr lang="en-US" sz="2800" dirty="0">
                <a:solidFill>
                  <a:srgbClr val="FF0000"/>
                </a:solidFill>
              </a:rPr>
              <a:t>Ngày &gt; </a:t>
            </a:r>
            <a:r>
              <a:rPr lang="en-US" sz="2800" dirty="0" err="1">
                <a:solidFill>
                  <a:srgbClr val="FF0000"/>
                </a:solidFill>
              </a:rPr>
              <a:t>đêm</a:t>
            </a:r>
            <a:endParaRPr lang="en-US" sz="2800" dirty="0">
              <a:solidFill>
                <a:srgbClr val="FF0000"/>
              </a:solidFill>
            </a:endParaRPr>
          </a:p>
        </p:txBody>
      </p:sp>
      <p:sp>
        <p:nvSpPr>
          <p:cNvPr id="42" name="Rectangle 41"/>
          <p:cNvSpPr/>
          <p:nvPr/>
        </p:nvSpPr>
        <p:spPr>
          <a:xfrm>
            <a:off x="8387439" y="5271276"/>
            <a:ext cx="1720343" cy="523220"/>
          </a:xfrm>
          <a:prstGeom prst="rect">
            <a:avLst/>
          </a:prstGeom>
        </p:spPr>
        <p:txBody>
          <a:bodyPr wrap="none">
            <a:spAutoFit/>
          </a:bodyPr>
          <a:lstStyle/>
          <a:p>
            <a:r>
              <a:rPr lang="en-US" sz="2800" dirty="0">
                <a:solidFill>
                  <a:srgbClr val="FF0000"/>
                </a:solidFill>
              </a:rPr>
              <a:t>Ngày &lt; </a:t>
            </a:r>
            <a:r>
              <a:rPr lang="en-US" sz="2800" dirty="0" err="1">
                <a:solidFill>
                  <a:srgbClr val="FF0000"/>
                </a:solidFill>
              </a:rPr>
              <a:t>đêm</a:t>
            </a:r>
            <a:r>
              <a:rPr lang="en-US" sz="2800" dirty="0">
                <a:solidFill>
                  <a:srgbClr val="FF0000"/>
                </a:solidFill>
              </a:rPr>
              <a:t> </a:t>
            </a:r>
          </a:p>
        </p:txBody>
      </p:sp>
      <p:sp>
        <p:nvSpPr>
          <p:cNvPr id="43" name="Rectangle 42"/>
          <p:cNvSpPr/>
          <p:nvPr/>
        </p:nvSpPr>
        <p:spPr>
          <a:xfrm>
            <a:off x="8367402" y="5753106"/>
            <a:ext cx="3619902" cy="523220"/>
          </a:xfrm>
          <a:prstGeom prst="rect">
            <a:avLst/>
          </a:prstGeom>
        </p:spPr>
        <p:txBody>
          <a:bodyPr wrap="none">
            <a:spAutoFit/>
          </a:bodyPr>
          <a:lstStyle/>
          <a:p>
            <a:r>
              <a:rPr lang="en-US" sz="2800" dirty="0">
                <a:solidFill>
                  <a:srgbClr val="FF0000"/>
                </a:solidFill>
              </a:rPr>
              <a:t>Ngày &gt; </a:t>
            </a:r>
            <a:r>
              <a:rPr lang="en-US" sz="2800" dirty="0" err="1">
                <a:solidFill>
                  <a:srgbClr val="FF0000"/>
                </a:solidFill>
              </a:rPr>
              <a:t>đêm</a:t>
            </a:r>
            <a:r>
              <a:rPr lang="en-US" sz="2800" dirty="0">
                <a:solidFill>
                  <a:srgbClr val="FF0000"/>
                </a:solidFill>
              </a:rPr>
              <a:t> (</a:t>
            </a:r>
            <a:r>
              <a:rPr lang="en-US" sz="2800" dirty="0" err="1">
                <a:solidFill>
                  <a:srgbClr val="FF0000"/>
                </a:solidFill>
              </a:rPr>
              <a:t>đêm</a:t>
            </a:r>
            <a:r>
              <a:rPr lang="en-US" sz="2800" dirty="0">
                <a:solidFill>
                  <a:srgbClr val="FF0000"/>
                </a:solidFill>
              </a:rPr>
              <a:t> </a:t>
            </a:r>
            <a:r>
              <a:rPr lang="en-US" sz="2800" dirty="0" err="1">
                <a:solidFill>
                  <a:srgbClr val="FF0000"/>
                </a:solidFill>
              </a:rPr>
              <a:t>rất</a:t>
            </a:r>
            <a:r>
              <a:rPr lang="en-US" sz="2800" dirty="0">
                <a:solidFill>
                  <a:srgbClr val="FF0000"/>
                </a:solidFill>
              </a:rPr>
              <a:t> </a:t>
            </a:r>
            <a:r>
              <a:rPr lang="en-US" sz="2800" dirty="0" err="1">
                <a:solidFill>
                  <a:srgbClr val="FF0000"/>
                </a:solidFill>
              </a:rPr>
              <a:t>ngắn</a:t>
            </a:r>
            <a:r>
              <a:rPr lang="en-US" sz="2800" dirty="0">
                <a:solidFill>
                  <a:srgbClr val="FF0000"/>
                </a:solidFill>
              </a:rPr>
              <a:t>)</a:t>
            </a:r>
          </a:p>
        </p:txBody>
      </p:sp>
      <p:sp>
        <p:nvSpPr>
          <p:cNvPr id="44" name="Rectangle 43"/>
          <p:cNvSpPr/>
          <p:nvPr/>
        </p:nvSpPr>
        <p:spPr>
          <a:xfrm>
            <a:off x="8367402" y="6270429"/>
            <a:ext cx="3397084" cy="523220"/>
          </a:xfrm>
          <a:prstGeom prst="rect">
            <a:avLst/>
          </a:prstGeom>
        </p:spPr>
        <p:txBody>
          <a:bodyPr wrap="none">
            <a:spAutoFit/>
          </a:bodyPr>
          <a:lstStyle/>
          <a:p>
            <a:r>
              <a:rPr lang="en-US" sz="2800" dirty="0">
                <a:solidFill>
                  <a:srgbClr val="FF0000"/>
                </a:solidFill>
              </a:rPr>
              <a:t>Ngày &lt; </a:t>
            </a:r>
            <a:r>
              <a:rPr lang="en-US" sz="2800" dirty="0" err="1">
                <a:solidFill>
                  <a:srgbClr val="FF0000"/>
                </a:solidFill>
              </a:rPr>
              <a:t>đêm</a:t>
            </a:r>
            <a:r>
              <a:rPr lang="en-US" sz="2800" dirty="0">
                <a:solidFill>
                  <a:srgbClr val="FF0000"/>
                </a:solidFill>
              </a:rPr>
              <a:t> (</a:t>
            </a:r>
            <a:r>
              <a:rPr lang="en-US" sz="2800" dirty="0" err="1">
                <a:solidFill>
                  <a:srgbClr val="FF0000"/>
                </a:solidFill>
              </a:rPr>
              <a:t>đêm</a:t>
            </a:r>
            <a:r>
              <a:rPr lang="en-US" sz="2800" dirty="0">
                <a:solidFill>
                  <a:srgbClr val="FF0000"/>
                </a:solidFill>
              </a:rPr>
              <a:t> </a:t>
            </a:r>
            <a:r>
              <a:rPr lang="en-US" sz="2800" dirty="0" err="1">
                <a:solidFill>
                  <a:srgbClr val="FF0000"/>
                </a:solidFill>
              </a:rPr>
              <a:t>rất</a:t>
            </a:r>
            <a:r>
              <a:rPr lang="en-US" sz="2800" dirty="0">
                <a:solidFill>
                  <a:srgbClr val="FF0000"/>
                </a:solidFill>
              </a:rPr>
              <a:t> </a:t>
            </a:r>
            <a:r>
              <a:rPr lang="en-US" sz="2800" dirty="0" err="1">
                <a:solidFill>
                  <a:srgbClr val="FF0000"/>
                </a:solidFill>
              </a:rPr>
              <a:t>dài</a:t>
            </a:r>
            <a:r>
              <a:rPr lang="en-US" sz="2800" dirty="0">
                <a:solidFill>
                  <a:srgbClr val="FF0000"/>
                </a:solidFill>
              </a:rPr>
              <a:t>)</a:t>
            </a:r>
          </a:p>
        </p:txBody>
      </p:sp>
      <p:cxnSp>
        <p:nvCxnSpPr>
          <p:cNvPr id="45" name="Straight Connector 44"/>
          <p:cNvCxnSpPr/>
          <p:nvPr/>
        </p:nvCxnSpPr>
        <p:spPr>
          <a:xfrm>
            <a:off x="196948" y="736646"/>
            <a:ext cx="11788726" cy="0"/>
          </a:xfrm>
          <a:prstGeom prst="line">
            <a:avLst/>
          </a:prstGeom>
          <a:ln w="3175">
            <a:solidFill>
              <a:schemeClr val="accent5"/>
            </a:solidFill>
            <a:prstDash val="dash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89618" y="678026"/>
            <a:ext cx="11788726" cy="0"/>
          </a:xfrm>
          <a:prstGeom prst="line">
            <a:avLst/>
          </a:prstGeom>
          <a:ln w="28575">
            <a:solidFill>
              <a:schemeClr val="accent5"/>
            </a:solidFill>
            <a:prstDash val="solid"/>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a:off x="2561356" y="999021"/>
            <a:ext cx="6366744" cy="0"/>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951428" y="703564"/>
            <a:ext cx="1933908" cy="523220"/>
          </a:xfrm>
          <a:prstGeom prst="rect">
            <a:avLst/>
          </a:prstGeom>
        </p:spPr>
        <p:txBody>
          <a:bodyPr wrap="square">
            <a:spAutoFit/>
          </a:bodyPr>
          <a:lstStyle/>
          <a:p>
            <a:r>
              <a:rPr lang="en-US" sz="2800" dirty="0" err="1" smtClean="0">
                <a:solidFill>
                  <a:srgbClr val="FF0000"/>
                </a:solidFill>
              </a:rPr>
              <a:t>Không</a:t>
            </a:r>
            <a:r>
              <a:rPr lang="en-US" sz="2800" dirty="0" smtClean="0">
                <a:solidFill>
                  <a:srgbClr val="FF0000"/>
                </a:solidFill>
              </a:rPr>
              <a:t> </a:t>
            </a:r>
            <a:r>
              <a:rPr lang="en-US" sz="2800" dirty="0" err="1" smtClean="0">
                <a:solidFill>
                  <a:srgbClr val="FF0000"/>
                </a:solidFill>
              </a:rPr>
              <a:t>có</a:t>
            </a:r>
            <a:r>
              <a:rPr lang="en-US" sz="2800" dirty="0" smtClean="0">
                <a:solidFill>
                  <a:srgbClr val="FF0000"/>
                </a:solidFill>
              </a:rPr>
              <a:t> </a:t>
            </a:r>
            <a:r>
              <a:rPr lang="en-US" sz="2800" dirty="0" err="1" smtClean="0">
                <a:solidFill>
                  <a:srgbClr val="FF0000"/>
                </a:solidFill>
              </a:rPr>
              <a:t>đêm</a:t>
            </a:r>
            <a:r>
              <a:rPr lang="en-US" sz="2800" dirty="0" smtClean="0">
                <a:solidFill>
                  <a:srgbClr val="FF0000"/>
                </a:solidFill>
              </a:rPr>
              <a:t>  </a:t>
            </a:r>
            <a:endParaRPr lang="en-US" sz="2800" dirty="0">
              <a:solidFill>
                <a:srgbClr val="FF0000"/>
              </a:solidFill>
            </a:endParaRPr>
          </a:p>
        </p:txBody>
      </p:sp>
      <p:cxnSp>
        <p:nvCxnSpPr>
          <p:cNvPr id="22" name="Straight Arrow Connector 21"/>
          <p:cNvCxnSpPr/>
          <p:nvPr/>
        </p:nvCxnSpPr>
        <p:spPr>
          <a:xfrm flipV="1">
            <a:off x="4325502" y="2388653"/>
            <a:ext cx="3190679" cy="8724"/>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561356" y="2389975"/>
            <a:ext cx="1764146" cy="0"/>
          </a:xfrm>
          <a:prstGeom prst="straightConnector1">
            <a:avLst/>
          </a:prstGeom>
          <a:ln w="5715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7516181" y="2383085"/>
            <a:ext cx="1435247" cy="6888"/>
          </a:xfrm>
          <a:prstGeom prst="straightConnector1">
            <a:avLst/>
          </a:prstGeom>
          <a:ln w="5715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4828605" y="1870798"/>
            <a:ext cx="1933908" cy="461665"/>
          </a:xfrm>
          <a:prstGeom prst="rect">
            <a:avLst/>
          </a:prstGeom>
          <a:solidFill>
            <a:schemeClr val="accent3">
              <a:lumMod val="20000"/>
              <a:lumOff val="80000"/>
              <a:alpha val="70000"/>
            </a:schemeClr>
          </a:solidFill>
        </p:spPr>
        <p:txBody>
          <a:bodyPr wrap="square">
            <a:spAutoFit/>
          </a:bodyPr>
          <a:lstStyle/>
          <a:p>
            <a:pPr algn="ctr"/>
            <a:r>
              <a:rPr lang="en-US" sz="2400" dirty="0" smtClean="0">
                <a:solidFill>
                  <a:srgbClr val="FF0000"/>
                </a:solidFill>
              </a:rPr>
              <a:t>Ban </a:t>
            </a:r>
            <a:r>
              <a:rPr lang="en-US" sz="2400" dirty="0" err="1" smtClean="0">
                <a:solidFill>
                  <a:srgbClr val="FF0000"/>
                </a:solidFill>
              </a:rPr>
              <a:t>ngày</a:t>
            </a:r>
            <a:endParaRPr lang="en-US" sz="2400" dirty="0">
              <a:solidFill>
                <a:srgbClr val="FF0000"/>
              </a:solidFill>
            </a:endParaRPr>
          </a:p>
        </p:txBody>
      </p:sp>
      <p:sp>
        <p:nvSpPr>
          <p:cNvPr id="50" name="Rectangle 49"/>
          <p:cNvSpPr/>
          <p:nvPr/>
        </p:nvSpPr>
        <p:spPr>
          <a:xfrm>
            <a:off x="2578299" y="1856902"/>
            <a:ext cx="1933908" cy="461665"/>
          </a:xfrm>
          <a:prstGeom prst="rect">
            <a:avLst/>
          </a:prstGeom>
          <a:solidFill>
            <a:schemeClr val="accent3">
              <a:lumMod val="20000"/>
              <a:lumOff val="80000"/>
              <a:alpha val="70000"/>
            </a:schemeClr>
          </a:solidFill>
        </p:spPr>
        <p:txBody>
          <a:bodyPr wrap="square">
            <a:spAutoFit/>
          </a:bodyPr>
          <a:lstStyle/>
          <a:p>
            <a:pPr algn="ctr"/>
            <a:r>
              <a:rPr lang="en-US" sz="2400" dirty="0" smtClean="0">
                <a:solidFill>
                  <a:srgbClr val="FF0000"/>
                </a:solidFill>
              </a:rPr>
              <a:t>Ban </a:t>
            </a:r>
            <a:r>
              <a:rPr lang="en-US" sz="2400" dirty="0" err="1" smtClean="0">
                <a:solidFill>
                  <a:srgbClr val="FF0000"/>
                </a:solidFill>
              </a:rPr>
              <a:t>đêm</a:t>
            </a:r>
            <a:endParaRPr lang="en-US" sz="2400" dirty="0">
              <a:solidFill>
                <a:srgbClr val="FF0000"/>
              </a:solidFill>
            </a:endParaRPr>
          </a:p>
        </p:txBody>
      </p:sp>
      <p:sp>
        <p:nvSpPr>
          <p:cNvPr id="51" name="Rectangle 50"/>
          <p:cNvSpPr/>
          <p:nvPr/>
        </p:nvSpPr>
        <p:spPr>
          <a:xfrm>
            <a:off x="7313702" y="1856902"/>
            <a:ext cx="1933908" cy="461665"/>
          </a:xfrm>
          <a:prstGeom prst="rect">
            <a:avLst/>
          </a:prstGeom>
          <a:solidFill>
            <a:schemeClr val="accent3">
              <a:lumMod val="20000"/>
              <a:lumOff val="80000"/>
              <a:alpha val="70000"/>
            </a:schemeClr>
          </a:solidFill>
        </p:spPr>
        <p:txBody>
          <a:bodyPr wrap="square">
            <a:spAutoFit/>
          </a:bodyPr>
          <a:lstStyle/>
          <a:p>
            <a:pPr algn="ctr"/>
            <a:r>
              <a:rPr lang="en-US" sz="2400" dirty="0" smtClean="0">
                <a:solidFill>
                  <a:srgbClr val="FF0000"/>
                </a:solidFill>
              </a:rPr>
              <a:t>Ban </a:t>
            </a:r>
            <a:r>
              <a:rPr lang="en-US" sz="2400" dirty="0" err="1" smtClean="0">
                <a:solidFill>
                  <a:srgbClr val="FF0000"/>
                </a:solidFill>
              </a:rPr>
              <a:t>đêm</a:t>
            </a:r>
            <a:endParaRPr lang="en-US" sz="2400" dirty="0">
              <a:solidFill>
                <a:srgbClr val="FF0000"/>
              </a:solidFill>
            </a:endParaRPr>
          </a:p>
        </p:txBody>
      </p:sp>
    </p:spTree>
    <p:extLst>
      <p:ext uri="{BB962C8B-B14F-4D97-AF65-F5344CB8AC3E}">
        <p14:creationId xmlns:p14="http://schemas.microsoft.com/office/powerpoint/2010/main" val="701793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circle(in)">
                                      <p:cBhvr>
                                        <p:cTn id="12" dur="2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circle(in)">
                                      <p:cBhvr>
                                        <p:cTn id="17" dur="20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circle(in)">
                                      <p:cBhvr>
                                        <p:cTn id="27" dur="20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circle(in)">
                                      <p:cBhvr>
                                        <p:cTn id="32" dur="20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arn(inVertical)">
                                      <p:cBhvr>
                                        <p:cTn id="37" dur="500"/>
                                        <p:tgtEl>
                                          <p:spTgt spid="24"/>
                                        </p:tgtEl>
                                      </p:cBhvr>
                                    </p:animEffect>
                                  </p:childTnLst>
                                </p:cTn>
                              </p:par>
                              <p:par>
                                <p:cTn id="38" presetID="16" presetClass="entr" presetSubtype="21"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barn(inVertical)">
                                      <p:cBhvr>
                                        <p:cTn id="43" dur="500"/>
                                        <p:tgtEl>
                                          <p:spTgt spid="4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barn(inVertical)">
                                      <p:cBhvr>
                                        <p:cTn id="46" dur="500"/>
                                        <p:tgtEl>
                                          <p:spTgt spid="50"/>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barn(inVertical)">
                                      <p:cBhvr>
                                        <p:cTn id="49" dur="500"/>
                                        <p:tgtEl>
                                          <p:spTgt spid="51"/>
                                        </p:tgtEl>
                                      </p:cBhvr>
                                    </p:animEffect>
                                  </p:childTnLst>
                                </p:cTn>
                              </p:par>
                            </p:childTnLst>
                          </p:cTn>
                        </p:par>
                      </p:childTnLst>
                    </p:cTn>
                  </p:par>
                  <p:par>
                    <p:cTn id="50" fill="hold">
                      <p:stCondLst>
                        <p:cond delay="indefinite"/>
                      </p:stCondLst>
                      <p:childTnLst>
                        <p:par>
                          <p:cTn id="51" fill="hold">
                            <p:stCondLst>
                              <p:cond delay="0"/>
                            </p:stCondLst>
                            <p:childTnLst>
                              <p:par>
                                <p:cTn id="52" presetID="50" presetClass="path" presetSubtype="0" accel="50000" decel="50000" fill="hold" nodeType="clickEffect">
                                  <p:stCondLst>
                                    <p:cond delay="0"/>
                                  </p:stCondLst>
                                  <p:childTnLst>
                                    <p:animMotion origin="layout" path="M 0.00287 0.00046 L -0.05755 0.00046 C -0.08476 0.00046 -0.11784 0.00532 -0.11784 0.00926 L -0.11784 0.01852 " pathEditMode="relative" rAng="0" ptsTypes="AAAA">
                                      <p:cBhvr>
                                        <p:cTn id="53" dur="2000" fill="hold"/>
                                        <p:tgtEl>
                                          <p:spTgt spid="28"/>
                                        </p:tgtEl>
                                        <p:attrNameLst>
                                          <p:attrName>ppt_x</p:attrName>
                                          <p:attrName>ppt_y</p:attrName>
                                        </p:attrNameLst>
                                      </p:cBhvr>
                                      <p:rCtr x="-6042" y="903"/>
                                    </p:animMotion>
                                  </p:childTnLst>
                                </p:cTn>
                              </p:par>
                            </p:childTnLst>
                          </p:cTn>
                        </p:par>
                      </p:childTnLst>
                    </p:cTn>
                  </p:par>
                  <p:par>
                    <p:cTn id="54" fill="hold">
                      <p:stCondLst>
                        <p:cond delay="indefinite"/>
                      </p:stCondLst>
                      <p:childTnLst>
                        <p:par>
                          <p:cTn id="55" fill="hold">
                            <p:stCondLst>
                              <p:cond delay="0"/>
                            </p:stCondLst>
                            <p:childTnLst>
                              <p:par>
                                <p:cTn id="56" presetID="50" presetClass="path" presetSubtype="0" accel="50000" decel="50000" fill="hold" nodeType="clickEffect">
                                  <p:stCondLst>
                                    <p:cond delay="0"/>
                                  </p:stCondLst>
                                  <p:childTnLst>
                                    <p:animMotion origin="layout" path="M -1.875E-6 3.7037E-7 L 0.07448 3.7037E-7 C 0.10781 3.7037E-7 0.14948 0.00486 0.14948 0.00972 L 0.14948 0.02037 " pathEditMode="relative" rAng="0" ptsTypes="AAAA">
                                      <p:cBhvr>
                                        <p:cTn id="57" dur="2000" fill="hold"/>
                                        <p:tgtEl>
                                          <p:spTgt spid="24"/>
                                        </p:tgtEl>
                                        <p:attrNameLst>
                                          <p:attrName>ppt_x</p:attrName>
                                          <p:attrName>ppt_y</p:attrName>
                                        </p:attrNameLst>
                                      </p:cBhvr>
                                      <p:rCtr x="7474" y="1019"/>
                                    </p:animMotion>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circle(in)">
                                      <p:cBhvr>
                                        <p:cTn id="62" dur="2000"/>
                                        <p:tgtEl>
                                          <p:spTgt spid="38"/>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circle(in)">
                                      <p:cBhvr>
                                        <p:cTn id="67" dur="2000"/>
                                        <p:tgtEl>
                                          <p:spTgt spid="42"/>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 fill="hold">
                                          <p:stCondLst>
                                            <p:cond delay="0"/>
                                          </p:stCondLst>
                                        </p:cTn>
                                        <p:tgtEl>
                                          <p:spTgt spid="43"/>
                                        </p:tgtEl>
                                        <p:attrNameLst>
                                          <p:attrName>style.visibility</p:attrName>
                                        </p:attrNameLst>
                                      </p:cBhvr>
                                      <p:to>
                                        <p:strVal val="visible"/>
                                      </p:to>
                                    </p:set>
                                    <p:animEffect transition="in" filter="circle(in)">
                                      <p:cBhvr>
                                        <p:cTn id="72" dur="2000"/>
                                        <p:tgtEl>
                                          <p:spTgt spid="43"/>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grpId="0" nodeType="clickEffect">
                                  <p:stCondLst>
                                    <p:cond delay="0"/>
                                  </p:stCondLst>
                                  <p:childTnLst>
                                    <p:set>
                                      <p:cBhvr>
                                        <p:cTn id="76" dur="1" fill="hold">
                                          <p:stCondLst>
                                            <p:cond delay="0"/>
                                          </p:stCondLst>
                                        </p:cTn>
                                        <p:tgtEl>
                                          <p:spTgt spid="44"/>
                                        </p:tgtEl>
                                        <p:attrNameLst>
                                          <p:attrName>style.visibility</p:attrName>
                                        </p:attrNameLst>
                                      </p:cBhvr>
                                      <p:to>
                                        <p:strVal val="visible"/>
                                      </p:to>
                                    </p:set>
                                    <p:animEffect transition="in" filter="circle(in)">
                                      <p:cBhvr>
                                        <p:cTn id="77" dur="2000"/>
                                        <p:tgtEl>
                                          <p:spTgt spid="44"/>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barn(inVertical)">
                                      <p:cBhvr>
                                        <p:cTn id="8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9" grpId="0"/>
      <p:bldP spid="35" grpId="0"/>
      <p:bldP spid="38" grpId="0"/>
      <p:bldP spid="42" grpId="0"/>
      <p:bldP spid="43" grpId="0"/>
      <p:bldP spid="44" grpId="0"/>
      <p:bldP spid="21" grpId="0"/>
      <p:bldP spid="49" grpId="0" animBg="1"/>
      <p:bldP spid="50" grpId="0" animBg="1"/>
      <p:bldP spid="5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3348" y="152250"/>
            <a:ext cx="11181266" cy="590931"/>
          </a:xfrm>
          <a:noFill/>
        </p:spPr>
        <p:txBody>
          <a:bodyPr wrap="none" lIns="91440" tIns="45720" rIns="91440" bIns="45720">
            <a:spAutoFit/>
          </a:bodyPr>
          <a:lstStyle/>
          <a:p>
            <a:r>
              <a:rPr lang="en-US" sz="3600" b="1" dirty="0">
                <a:ln w="6600">
                  <a:solidFill>
                    <a:srgbClr val="FFC000"/>
                  </a:solidFill>
                  <a:prstDash val="solid"/>
                </a:ln>
                <a:solidFill>
                  <a:srgbClr val="FF0000"/>
                </a:solidFill>
                <a:effectLst>
                  <a:outerShdw dist="38100" dir="2700000" algn="tl" rotWithShape="0">
                    <a:srgbClr val="8BC145"/>
                  </a:outerShdw>
                </a:effectLst>
              </a:rPr>
              <a:t>b</a:t>
            </a:r>
            <a:r>
              <a:rPr lang="vi-VN" sz="3600" b="1" dirty="0">
                <a:ln w="6600">
                  <a:solidFill>
                    <a:srgbClr val="FFC000"/>
                  </a:solidFill>
                  <a:prstDash val="solid"/>
                </a:ln>
                <a:solidFill>
                  <a:srgbClr val="FF0000"/>
                </a:solidFill>
                <a:effectLst>
                  <a:outerShdw dist="38100" dir="2700000" algn="tl" rotWithShape="0">
                    <a:srgbClr val="8BC145"/>
                  </a:outerShdw>
                </a:effectLst>
              </a:rPr>
              <a:t>.	Hiện tượng ngày đêm dài ngắn theo mùa</a:t>
            </a:r>
            <a:endParaRPr lang="en-US" sz="2800" b="1" dirty="0">
              <a:ln w="6600">
                <a:solidFill>
                  <a:srgbClr val="FFC000"/>
                </a:solidFill>
                <a:prstDash val="solid"/>
              </a:ln>
              <a:solidFill>
                <a:srgbClr val="FF0000"/>
              </a:solidFill>
              <a:effectLst>
                <a:outerShdw dist="38100" dir="2700000" algn="tl" rotWithShape="0">
                  <a:schemeClr val="accent2"/>
                </a:outerShdw>
              </a:effectLst>
              <a:ea typeface="+mn-ea"/>
              <a:cs typeface="+mn-cs"/>
            </a:endParaRPr>
          </a:p>
        </p:txBody>
      </p:sp>
      <p:cxnSp>
        <p:nvCxnSpPr>
          <p:cNvPr id="45" name="Straight Connector 44"/>
          <p:cNvCxnSpPr/>
          <p:nvPr/>
        </p:nvCxnSpPr>
        <p:spPr>
          <a:xfrm>
            <a:off x="196948" y="736646"/>
            <a:ext cx="11788726" cy="0"/>
          </a:xfrm>
          <a:prstGeom prst="line">
            <a:avLst/>
          </a:prstGeom>
          <a:ln w="3175">
            <a:solidFill>
              <a:schemeClr val="accent5"/>
            </a:solidFill>
            <a:prstDash val="dash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89618" y="678026"/>
            <a:ext cx="11788726" cy="0"/>
          </a:xfrm>
          <a:prstGeom prst="line">
            <a:avLst/>
          </a:prstGeom>
          <a:ln w="28575">
            <a:solidFill>
              <a:schemeClr val="accent5"/>
            </a:solidFill>
            <a:prstDash val="solid"/>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349078" y="1899898"/>
            <a:ext cx="9501504" cy="4804476"/>
          </a:xfrm>
          <a:prstGeom prst="rect">
            <a:avLst/>
          </a:prstGeom>
        </p:spPr>
      </p:pic>
      <p:sp>
        <p:nvSpPr>
          <p:cNvPr id="4" name="Rectangle 3"/>
          <p:cNvSpPr/>
          <p:nvPr/>
        </p:nvSpPr>
        <p:spPr>
          <a:xfrm>
            <a:off x="651163" y="945791"/>
            <a:ext cx="11208327" cy="954107"/>
          </a:xfrm>
          <a:prstGeom prst="rect">
            <a:avLst/>
          </a:prstGeom>
          <a:solidFill>
            <a:schemeClr val="accent4">
              <a:lumMod val="20000"/>
              <a:lumOff val="80000"/>
            </a:schemeClr>
          </a:solidFill>
        </p:spPr>
        <p:txBody>
          <a:bodyPr wrap="square">
            <a:spAutoFit/>
          </a:bodyPr>
          <a:lstStyle/>
          <a:p>
            <a:pPr algn="ctr"/>
            <a:r>
              <a:rPr lang="en-US" sz="2800" dirty="0" err="1"/>
              <a:t>Kết</a:t>
            </a:r>
            <a:r>
              <a:rPr lang="en-US" sz="2800" dirty="0"/>
              <a:t> </a:t>
            </a:r>
            <a:r>
              <a:rPr lang="en-US" sz="2800" dirty="0" err="1"/>
              <a:t>hợp</a:t>
            </a:r>
            <a:r>
              <a:rPr lang="en-US" sz="2800" dirty="0"/>
              <a:t> Hình 4. </a:t>
            </a:r>
            <a:r>
              <a:rPr lang="en-US" sz="2800" dirty="0" err="1"/>
              <a:t>Độ</a:t>
            </a:r>
            <a:r>
              <a:rPr lang="en-US" sz="2800" dirty="0"/>
              <a:t> </a:t>
            </a:r>
            <a:r>
              <a:rPr lang="en-US" sz="2800" dirty="0" err="1"/>
              <a:t>dài</a:t>
            </a:r>
            <a:r>
              <a:rPr lang="en-US" sz="2800" dirty="0"/>
              <a:t> ban </a:t>
            </a:r>
            <a:r>
              <a:rPr lang="en-US" sz="2800" dirty="0" err="1"/>
              <a:t>ngày</a:t>
            </a:r>
            <a:r>
              <a:rPr lang="en-US" sz="2800" dirty="0"/>
              <a:t> </a:t>
            </a:r>
            <a:r>
              <a:rPr lang="en-US" sz="2800" dirty="0" err="1"/>
              <a:t>và</a:t>
            </a:r>
            <a:r>
              <a:rPr lang="en-US" sz="2800" dirty="0"/>
              <a:t> ban </a:t>
            </a:r>
            <a:r>
              <a:rPr lang="en-US" sz="2800" dirty="0" err="1"/>
              <a:t>đêm</a:t>
            </a:r>
            <a:r>
              <a:rPr lang="en-US" sz="2800" dirty="0"/>
              <a:t> </a:t>
            </a:r>
            <a:r>
              <a:rPr lang="en-US" sz="2800" dirty="0" err="1"/>
              <a:t>trên</a:t>
            </a:r>
            <a:r>
              <a:rPr lang="en-US" sz="2800" dirty="0"/>
              <a:t> </a:t>
            </a:r>
            <a:r>
              <a:rPr lang="en-US" sz="2800" dirty="0" err="1"/>
              <a:t>Trái</a:t>
            </a:r>
            <a:r>
              <a:rPr lang="en-US" sz="2800" dirty="0"/>
              <a:t> </a:t>
            </a:r>
            <a:r>
              <a:rPr lang="en-US" sz="2800" dirty="0" err="1"/>
              <a:t>Đất</a:t>
            </a:r>
            <a:r>
              <a:rPr lang="en-US" sz="2800" dirty="0"/>
              <a:t> </a:t>
            </a:r>
            <a:r>
              <a:rPr lang="en-US" sz="2800" dirty="0" err="1"/>
              <a:t>và</a:t>
            </a:r>
            <a:r>
              <a:rPr lang="en-US" sz="2800" dirty="0"/>
              <a:t> </a:t>
            </a:r>
            <a:r>
              <a:rPr lang="en-US" sz="2800" dirty="0" err="1"/>
              <a:t>rút</a:t>
            </a:r>
            <a:r>
              <a:rPr lang="en-US" sz="2800" dirty="0"/>
              <a:t> </a:t>
            </a:r>
            <a:r>
              <a:rPr lang="en-US" sz="2800" dirty="0" err="1"/>
              <a:t>ra</a:t>
            </a:r>
            <a:r>
              <a:rPr lang="en-US" sz="2800" dirty="0"/>
              <a:t> </a:t>
            </a:r>
            <a:r>
              <a:rPr lang="en-US" sz="2800" dirty="0" err="1"/>
              <a:t>kết</a:t>
            </a:r>
            <a:r>
              <a:rPr lang="en-US" sz="2800" dirty="0"/>
              <a:t> </a:t>
            </a:r>
            <a:r>
              <a:rPr lang="en-US" sz="2800" dirty="0" err="1" smtClean="0"/>
              <a:t>luận</a:t>
            </a:r>
            <a:r>
              <a:rPr lang="en-US" sz="2800" dirty="0" smtClean="0"/>
              <a:t> </a:t>
            </a:r>
            <a:r>
              <a:rPr lang="en-US" sz="2800" dirty="0" err="1" smtClean="0"/>
              <a:t>về</a:t>
            </a:r>
            <a:r>
              <a:rPr lang="en-US" sz="2800" dirty="0" smtClean="0"/>
              <a:t> </a:t>
            </a:r>
            <a:r>
              <a:rPr lang="en-US" sz="2800" dirty="0" err="1" smtClean="0"/>
              <a:t>độ</a:t>
            </a:r>
            <a:r>
              <a:rPr lang="en-US" sz="2800" dirty="0" smtClean="0"/>
              <a:t> </a:t>
            </a:r>
            <a:r>
              <a:rPr lang="en-US" sz="2800" dirty="0" err="1" smtClean="0"/>
              <a:t>dài</a:t>
            </a:r>
            <a:r>
              <a:rPr lang="en-US" sz="2800" dirty="0" smtClean="0"/>
              <a:t> </a:t>
            </a:r>
            <a:r>
              <a:rPr lang="en-US" sz="2800" dirty="0" err="1" smtClean="0"/>
              <a:t>ngày</a:t>
            </a:r>
            <a:r>
              <a:rPr lang="en-US" sz="2800" dirty="0" smtClean="0"/>
              <a:t> </a:t>
            </a:r>
            <a:r>
              <a:rPr lang="en-US" sz="2800" dirty="0" err="1" smtClean="0"/>
              <a:t>đêm</a:t>
            </a:r>
            <a:r>
              <a:rPr lang="en-US" sz="2800" dirty="0" smtClean="0"/>
              <a:t> </a:t>
            </a:r>
            <a:r>
              <a:rPr lang="en-US" sz="2800" dirty="0" err="1" smtClean="0"/>
              <a:t>theo</a:t>
            </a:r>
            <a:r>
              <a:rPr lang="en-US" sz="2800" dirty="0" smtClean="0"/>
              <a:t> </a:t>
            </a:r>
            <a:r>
              <a:rPr lang="en-US" sz="2800" dirty="0" err="1" smtClean="0"/>
              <a:t>mùa</a:t>
            </a:r>
            <a:r>
              <a:rPr lang="en-US" sz="2800" dirty="0" smtClean="0"/>
              <a:t>. </a:t>
            </a:r>
            <a:endParaRPr lang="en-US" sz="2800" dirty="0"/>
          </a:p>
        </p:txBody>
      </p:sp>
      <p:sp>
        <p:nvSpPr>
          <p:cNvPr id="7" name="Rectangle 6"/>
          <p:cNvSpPr/>
          <p:nvPr/>
        </p:nvSpPr>
        <p:spPr>
          <a:xfrm>
            <a:off x="8722525" y="2387767"/>
            <a:ext cx="3255819" cy="1384995"/>
          </a:xfrm>
          <a:prstGeom prst="rect">
            <a:avLst/>
          </a:prstGeom>
          <a:solidFill>
            <a:schemeClr val="accent6">
              <a:lumMod val="20000"/>
              <a:lumOff val="80000"/>
            </a:schemeClr>
          </a:solidFill>
        </p:spPr>
        <p:txBody>
          <a:bodyPr wrap="square">
            <a:spAutoFit/>
          </a:bodyPr>
          <a:lstStyle/>
          <a:p>
            <a:r>
              <a:rPr lang="en-US" sz="2800" dirty="0" smtClean="0">
                <a:sym typeface="Wingdings" panose="05000000000000000000" pitchFamily="2" charset="2"/>
              </a:rPr>
              <a:t> </a:t>
            </a:r>
            <a:r>
              <a:rPr lang="vi-VN" sz="2800" dirty="0" smtClean="0"/>
              <a:t>Mùa </a:t>
            </a:r>
            <a:r>
              <a:rPr lang="vi-VN" sz="2800" dirty="0"/>
              <a:t>nóng: ngày dài hơn đêm, mùa lạnh đêm dài hơn ngày</a:t>
            </a:r>
            <a:endParaRPr lang="en-US" sz="2800" dirty="0"/>
          </a:p>
        </p:txBody>
      </p:sp>
      <p:sp>
        <p:nvSpPr>
          <p:cNvPr id="8" name="Rectangle 7"/>
          <p:cNvSpPr/>
          <p:nvPr/>
        </p:nvSpPr>
        <p:spPr>
          <a:xfrm>
            <a:off x="8722526" y="4100820"/>
            <a:ext cx="3263148" cy="1815882"/>
          </a:xfrm>
          <a:prstGeom prst="rect">
            <a:avLst/>
          </a:prstGeom>
          <a:solidFill>
            <a:schemeClr val="accent6">
              <a:lumMod val="20000"/>
              <a:lumOff val="80000"/>
            </a:schemeClr>
          </a:solidFill>
        </p:spPr>
        <p:txBody>
          <a:bodyPr wrap="square">
            <a:spAutoFit/>
          </a:bodyPr>
          <a:lstStyle/>
          <a:p>
            <a:r>
              <a:rPr lang="en-US" sz="2800" dirty="0" smtClean="0">
                <a:sym typeface="Wingdings" panose="05000000000000000000" pitchFamily="2" charset="2"/>
              </a:rPr>
              <a:t> </a:t>
            </a:r>
            <a:r>
              <a:rPr lang="vi-VN" sz="2800" dirty="0" smtClean="0"/>
              <a:t>Các </a:t>
            </a:r>
            <a:r>
              <a:rPr lang="vi-VN" sz="2800" dirty="0"/>
              <a:t>địa điểm nằm trên đường xích đạo quanh năm có ngày, đêm dài ngắn như nhau.</a:t>
            </a:r>
            <a:endParaRPr lang="en-US" sz="2800" dirty="0"/>
          </a:p>
        </p:txBody>
      </p:sp>
    </p:spTree>
    <p:extLst>
      <p:ext uri="{BB962C8B-B14F-4D97-AF65-F5344CB8AC3E}">
        <p14:creationId xmlns:p14="http://schemas.microsoft.com/office/powerpoint/2010/main" val="16140989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6693" y="196100"/>
            <a:ext cx="10515600" cy="396873"/>
          </a:xfrm>
        </p:spPr>
        <p:txBody>
          <a:bodyPr>
            <a:normAutofit fontScale="90000"/>
          </a:bodyPr>
          <a:lstStyle/>
          <a:p>
            <a:r>
              <a:rPr lang="en-US" dirty="0" err="1" smtClean="0">
                <a:solidFill>
                  <a:srgbClr val="FF0000"/>
                </a:solidFill>
              </a:rPr>
              <a:t>Thị</a:t>
            </a:r>
            <a:r>
              <a:rPr lang="en-US" dirty="0" smtClean="0">
                <a:solidFill>
                  <a:srgbClr val="FF0000"/>
                </a:solidFill>
              </a:rPr>
              <a:t> </a:t>
            </a:r>
            <a:r>
              <a:rPr lang="en-US" dirty="0" err="1" smtClean="0">
                <a:solidFill>
                  <a:srgbClr val="FF0000"/>
                </a:solidFill>
              </a:rPr>
              <a:t>trấn</a:t>
            </a:r>
            <a:r>
              <a:rPr lang="en-US" dirty="0" smtClean="0">
                <a:solidFill>
                  <a:srgbClr val="FF0000"/>
                </a:solidFill>
              </a:rPr>
              <a:t> </a:t>
            </a:r>
            <a:r>
              <a:rPr lang="en-US" dirty="0" err="1" smtClean="0">
                <a:solidFill>
                  <a:srgbClr val="FF0000"/>
                </a:solidFill>
              </a:rPr>
              <a:t>kì</a:t>
            </a:r>
            <a:r>
              <a:rPr lang="en-US" dirty="0" smtClean="0">
                <a:solidFill>
                  <a:srgbClr val="FF0000"/>
                </a:solidFill>
              </a:rPr>
              <a:t> </a:t>
            </a:r>
            <a:r>
              <a:rPr lang="en-US" dirty="0" err="1" smtClean="0">
                <a:solidFill>
                  <a:srgbClr val="FF0000"/>
                </a:solidFill>
              </a:rPr>
              <a:t>lạ</a:t>
            </a:r>
            <a:r>
              <a:rPr lang="en-US" dirty="0" smtClean="0">
                <a:solidFill>
                  <a:srgbClr val="FF0000"/>
                </a:solidFill>
              </a:rPr>
              <a:t> ở Na </a:t>
            </a:r>
            <a:r>
              <a:rPr lang="en-US" dirty="0" err="1" smtClean="0">
                <a:solidFill>
                  <a:srgbClr val="FF0000"/>
                </a:solidFill>
              </a:rPr>
              <a:t>Uy</a:t>
            </a:r>
            <a:r>
              <a:rPr lang="en-US" dirty="0" smtClean="0">
                <a:solidFill>
                  <a:srgbClr val="FF0000"/>
                </a:solidFill>
              </a:rPr>
              <a:t> </a:t>
            </a:r>
            <a:endParaRPr lang="en-US" dirty="0">
              <a:solidFill>
                <a:srgbClr val="FF0000"/>
              </a:solidFill>
            </a:endParaRPr>
          </a:p>
        </p:txBody>
      </p:sp>
      <p:pic>
        <p:nvPicPr>
          <p:cNvPr id="4" name="thị trấn kì lạ ở Na UY">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761998"/>
            <a:ext cx="12192000" cy="6096001"/>
          </a:xfrm>
        </p:spPr>
      </p:pic>
    </p:spTree>
    <p:extLst>
      <p:ext uri="{BB962C8B-B14F-4D97-AF65-F5344CB8AC3E}">
        <p14:creationId xmlns:p14="http://schemas.microsoft.com/office/powerpoint/2010/main" val="14733547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7083980" y="4428135"/>
            <a:ext cx="4459221" cy="58118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2899612" y="2065131"/>
            <a:ext cx="5529186" cy="1827317"/>
          </a:xfrm>
          <a:prstGeom prst="roundRect">
            <a:avLst>
              <a:gd name="adj" fmla="val 7661"/>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80193" y="260273"/>
            <a:ext cx="11181266" cy="590931"/>
          </a:xfrm>
          <a:noFill/>
        </p:spPr>
        <p:txBody>
          <a:bodyPr wrap="none" lIns="91440" tIns="45720" rIns="91440" bIns="45720">
            <a:spAutoFit/>
          </a:bodyPr>
          <a:lstStyle/>
          <a:p>
            <a:r>
              <a:rPr lang="en-US" sz="3600" b="1" dirty="0">
                <a:ln w="6600">
                  <a:solidFill>
                    <a:srgbClr val="FFC000"/>
                  </a:solidFill>
                  <a:prstDash val="solid"/>
                </a:ln>
                <a:solidFill>
                  <a:srgbClr val="FF0000"/>
                </a:solidFill>
                <a:effectLst>
                  <a:outerShdw dist="38100" dir="2700000" algn="tl" rotWithShape="0">
                    <a:schemeClr val="accent2"/>
                  </a:outerShdw>
                </a:effectLst>
                <a:ea typeface="+mn-ea"/>
                <a:cs typeface="+mn-cs"/>
              </a:rPr>
              <a:t>b</a:t>
            </a:r>
            <a:r>
              <a:rPr lang="vi-VN" sz="3600" b="1" dirty="0" smtClean="0">
                <a:ln w="6600">
                  <a:solidFill>
                    <a:srgbClr val="FFC000"/>
                  </a:solidFill>
                  <a:prstDash val="solid"/>
                </a:ln>
                <a:solidFill>
                  <a:srgbClr val="FF0000"/>
                </a:solidFill>
                <a:effectLst>
                  <a:outerShdw dist="38100" dir="2700000" algn="tl" rotWithShape="0">
                    <a:schemeClr val="accent2"/>
                  </a:outerShdw>
                </a:effectLst>
                <a:ea typeface="+mn-ea"/>
                <a:cs typeface="+mn-cs"/>
              </a:rPr>
              <a:t>.</a:t>
            </a:r>
            <a:r>
              <a:rPr lang="vi-VN" sz="3600" b="1" dirty="0">
                <a:ln w="6600">
                  <a:solidFill>
                    <a:srgbClr val="FFC000"/>
                  </a:solidFill>
                  <a:prstDash val="solid"/>
                </a:ln>
                <a:solidFill>
                  <a:srgbClr val="FF0000"/>
                </a:solidFill>
                <a:effectLst>
                  <a:outerShdw dist="38100" dir="2700000" algn="tl" rotWithShape="0">
                    <a:schemeClr val="accent2"/>
                  </a:outerShdw>
                </a:effectLst>
                <a:ea typeface="+mn-ea"/>
                <a:cs typeface="+mn-cs"/>
              </a:rPr>
              <a:t>	Hiện tượng ngày đêm dài ngắn theo mùa</a:t>
            </a:r>
            <a:endParaRPr lang="en-US" sz="3600" b="1" dirty="0">
              <a:ln w="6600">
                <a:solidFill>
                  <a:srgbClr val="FFC000"/>
                </a:solidFill>
                <a:prstDash val="solid"/>
              </a:ln>
              <a:solidFill>
                <a:srgbClr val="FF0000"/>
              </a:solidFill>
              <a:effectLst>
                <a:outerShdw dist="38100" dir="2700000" algn="tl" rotWithShape="0">
                  <a:schemeClr val="accent2"/>
                </a:outerShdw>
              </a:effectLst>
              <a:ea typeface="+mn-ea"/>
              <a:cs typeface="+mn-cs"/>
            </a:endParaRPr>
          </a:p>
        </p:txBody>
      </p:sp>
      <p:cxnSp>
        <p:nvCxnSpPr>
          <p:cNvPr id="5" name="Straight Connector 4"/>
          <p:cNvCxnSpPr/>
          <p:nvPr/>
        </p:nvCxnSpPr>
        <p:spPr>
          <a:xfrm>
            <a:off x="196948" y="1170043"/>
            <a:ext cx="11788726" cy="0"/>
          </a:xfrm>
          <a:prstGeom prst="line">
            <a:avLst/>
          </a:prstGeom>
          <a:ln w="3175">
            <a:solidFill>
              <a:schemeClr val="accent5"/>
            </a:solidFill>
            <a:prstDash val="dash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89618" y="1111423"/>
            <a:ext cx="11788726" cy="0"/>
          </a:xfrm>
          <a:prstGeom prst="line">
            <a:avLst/>
          </a:prstGeom>
          <a:ln w="28575">
            <a:solidFill>
              <a:schemeClr val="accent5"/>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348510" y="1170043"/>
            <a:ext cx="0" cy="5762688"/>
          </a:xfrm>
          <a:prstGeom prst="line">
            <a:avLst/>
          </a:prstGeom>
          <a:ln w="3175">
            <a:solidFill>
              <a:schemeClr val="accent5"/>
            </a:solidFill>
            <a:prstDash val="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403093" y="1170043"/>
            <a:ext cx="0" cy="5762688"/>
          </a:xfrm>
          <a:prstGeom prst="line">
            <a:avLst/>
          </a:prstGeom>
          <a:ln w="28575">
            <a:solidFill>
              <a:schemeClr val="accent5"/>
            </a:solidFill>
            <a:prstDash val="solid"/>
          </a:ln>
        </p:spPr>
        <p:style>
          <a:lnRef idx="1">
            <a:schemeClr val="accent1"/>
          </a:lnRef>
          <a:fillRef idx="0">
            <a:schemeClr val="accent1"/>
          </a:fillRef>
          <a:effectRef idx="0">
            <a:schemeClr val="accent1"/>
          </a:effectRef>
          <a:fontRef idx="minor">
            <a:schemeClr val="tx1"/>
          </a:fontRef>
        </p:style>
      </p:cxnSp>
      <p:sp>
        <p:nvSpPr>
          <p:cNvPr id="27" name="Subtitle 2"/>
          <p:cNvSpPr txBox="1">
            <a:spLocks/>
          </p:cNvSpPr>
          <p:nvPr/>
        </p:nvSpPr>
        <p:spPr>
          <a:xfrm>
            <a:off x="163140" y="6067615"/>
            <a:ext cx="2124356" cy="702523"/>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err="1" smtClean="0"/>
              <a:t>Ghi</a:t>
            </a:r>
            <a:r>
              <a:rPr lang="en-US" sz="2800" dirty="0" smtClean="0"/>
              <a:t> </a:t>
            </a:r>
            <a:r>
              <a:rPr lang="en-US" sz="2800" dirty="0" err="1" smtClean="0"/>
              <a:t>bài</a:t>
            </a:r>
            <a:r>
              <a:rPr lang="en-US" sz="2800" dirty="0" smtClean="0"/>
              <a:t> </a:t>
            </a:r>
            <a:r>
              <a:rPr lang="en-US" sz="2800" dirty="0" err="1" smtClean="0"/>
              <a:t>vào</a:t>
            </a:r>
            <a:r>
              <a:rPr lang="en-US" sz="2800" dirty="0" smtClean="0"/>
              <a:t> </a:t>
            </a:r>
            <a:r>
              <a:rPr lang="en-US" sz="2800" dirty="0" err="1" smtClean="0"/>
              <a:t>vở</a:t>
            </a:r>
            <a:endParaRPr lang="en-US" sz="2800" dirty="0"/>
          </a:p>
        </p:txBody>
      </p:sp>
      <p:pic>
        <p:nvPicPr>
          <p:cNvPr id="8194" name="Picture 2" descr="Assessments - Writing | NAE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710" y="3852287"/>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7094327" y="4398082"/>
            <a:ext cx="4456785" cy="523220"/>
          </a:xfrm>
          <a:prstGeom prst="rect">
            <a:avLst/>
          </a:prstGeom>
          <a:noFill/>
        </p:spPr>
        <p:txBody>
          <a:bodyPr wrap="square">
            <a:spAutoFit/>
          </a:bodyPr>
          <a:lstStyle/>
          <a:p>
            <a:r>
              <a:rPr lang="vi-VN" sz="2800" dirty="0" smtClean="0">
                <a:solidFill>
                  <a:srgbClr val="FF0000"/>
                </a:solidFill>
              </a:rPr>
              <a:t>Mùa </a:t>
            </a:r>
            <a:r>
              <a:rPr lang="vi-VN" sz="2800" dirty="0">
                <a:solidFill>
                  <a:srgbClr val="FF0000"/>
                </a:solidFill>
              </a:rPr>
              <a:t>nóng: </a:t>
            </a:r>
            <a:r>
              <a:rPr lang="vi-VN" sz="2800" dirty="0"/>
              <a:t>ngày </a:t>
            </a:r>
            <a:r>
              <a:rPr lang="en-US" sz="2800" dirty="0" smtClean="0"/>
              <a:t>&gt; </a:t>
            </a:r>
            <a:r>
              <a:rPr lang="vi-VN" sz="2800" dirty="0" smtClean="0"/>
              <a:t>đêm,</a:t>
            </a:r>
            <a:endParaRPr lang="en-US" sz="2800" dirty="0" smtClean="0"/>
          </a:p>
        </p:txBody>
      </p:sp>
      <p:sp>
        <p:nvSpPr>
          <p:cNvPr id="43" name="Subtitle 2"/>
          <p:cNvSpPr txBox="1">
            <a:spLocks/>
          </p:cNvSpPr>
          <p:nvPr/>
        </p:nvSpPr>
        <p:spPr>
          <a:xfrm>
            <a:off x="163140" y="3091144"/>
            <a:ext cx="2124356" cy="702523"/>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smtClean="0"/>
              <a:t>Em </a:t>
            </a:r>
            <a:r>
              <a:rPr lang="en-US" sz="2800" dirty="0" err="1" smtClean="0"/>
              <a:t>cần</a:t>
            </a:r>
            <a:r>
              <a:rPr lang="en-US" sz="2800" dirty="0" smtClean="0"/>
              <a:t> </a:t>
            </a:r>
            <a:r>
              <a:rPr lang="en-US" sz="2800" dirty="0" err="1" smtClean="0"/>
              <a:t>nhớ</a:t>
            </a:r>
            <a:r>
              <a:rPr lang="en-US" sz="2800" dirty="0" smtClean="0"/>
              <a:t> </a:t>
            </a:r>
            <a:endParaRPr lang="en-US" sz="2800" dirty="0"/>
          </a:p>
        </p:txBody>
      </p:sp>
      <p:pic>
        <p:nvPicPr>
          <p:cNvPr id="8204" name="Picture 12" descr="Remember Icons - Download Free Vector Icons | Noun Project"/>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6506" y="1139396"/>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954194" y="2065130"/>
            <a:ext cx="5482521" cy="1578894"/>
          </a:xfrm>
          <a:prstGeom prst="rect">
            <a:avLst/>
          </a:prstGeom>
          <a:noFill/>
        </p:spPr>
        <p:txBody>
          <a:bodyPr wrap="square">
            <a:spAutoFit/>
          </a:bodyPr>
          <a:lstStyle/>
          <a:p>
            <a:pPr indent="180340">
              <a:lnSpc>
                <a:spcPct val="115000"/>
              </a:lnSpc>
            </a:pPr>
            <a:r>
              <a:rPr lang="en-US" sz="2800" dirty="0" err="1" smtClean="0">
                <a:solidFill>
                  <a:srgbClr val="FF0000"/>
                </a:solidFill>
              </a:rPr>
              <a:t>Nguyên</a:t>
            </a:r>
            <a:r>
              <a:rPr lang="en-US" sz="2800" dirty="0" smtClean="0">
                <a:solidFill>
                  <a:srgbClr val="FF0000"/>
                </a:solidFill>
              </a:rPr>
              <a:t> </a:t>
            </a:r>
            <a:r>
              <a:rPr lang="en-US" sz="2800" dirty="0" err="1" smtClean="0">
                <a:solidFill>
                  <a:srgbClr val="FF0000"/>
                </a:solidFill>
              </a:rPr>
              <a:t>nhân</a:t>
            </a:r>
            <a:r>
              <a:rPr lang="en-US" sz="2800" dirty="0" smtClean="0">
                <a:solidFill>
                  <a:srgbClr val="FF0000"/>
                </a:solidFill>
              </a:rPr>
              <a:t>: </a:t>
            </a:r>
            <a:r>
              <a:rPr lang="vi-VN" sz="2800" dirty="0" smtClean="0"/>
              <a:t>Do </a:t>
            </a:r>
            <a:r>
              <a:rPr lang="vi-VN" sz="2800" dirty="0"/>
              <a:t>trục Trái Đất có độ nghiêng không đổi nên đường phân chia sáng tối không trùng với trục Trái </a:t>
            </a:r>
            <a:r>
              <a:rPr lang="vi-VN" sz="2800" dirty="0" smtClean="0"/>
              <a:t>Đấ</a:t>
            </a:r>
            <a:r>
              <a:rPr lang="en-US" sz="2800" dirty="0" smtClean="0"/>
              <a:t>t. </a:t>
            </a:r>
          </a:p>
        </p:txBody>
      </p:sp>
      <p:sp>
        <p:nvSpPr>
          <p:cNvPr id="32" name="Rounded Rectangle 31"/>
          <p:cNvSpPr/>
          <p:nvPr/>
        </p:nvSpPr>
        <p:spPr>
          <a:xfrm>
            <a:off x="7094327" y="5076414"/>
            <a:ext cx="4459221" cy="104269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7104674" y="5106663"/>
            <a:ext cx="4456785" cy="954107"/>
          </a:xfrm>
          <a:prstGeom prst="rect">
            <a:avLst/>
          </a:prstGeom>
          <a:noFill/>
        </p:spPr>
        <p:txBody>
          <a:bodyPr wrap="square">
            <a:spAutoFit/>
          </a:bodyPr>
          <a:lstStyle/>
          <a:p>
            <a:r>
              <a:rPr lang="vi-VN" sz="2800" dirty="0" smtClean="0"/>
              <a:t>Các </a:t>
            </a:r>
            <a:r>
              <a:rPr lang="vi-VN" sz="2800" dirty="0"/>
              <a:t>địa điểm nằm trên đường </a:t>
            </a:r>
            <a:r>
              <a:rPr lang="vi-VN" sz="2800" dirty="0">
                <a:solidFill>
                  <a:srgbClr val="FF0000"/>
                </a:solidFill>
              </a:rPr>
              <a:t>xích </a:t>
            </a:r>
            <a:r>
              <a:rPr lang="vi-VN" sz="2800" dirty="0" smtClean="0">
                <a:solidFill>
                  <a:srgbClr val="FF0000"/>
                </a:solidFill>
              </a:rPr>
              <a:t>đạo</a:t>
            </a:r>
            <a:r>
              <a:rPr lang="en-US" sz="2800" dirty="0" smtClean="0">
                <a:solidFill>
                  <a:srgbClr val="FF0000"/>
                </a:solidFill>
              </a:rPr>
              <a:t>: </a:t>
            </a:r>
            <a:r>
              <a:rPr lang="vi-VN" sz="2800" dirty="0" smtClean="0">
                <a:solidFill>
                  <a:srgbClr val="FF0000"/>
                </a:solidFill>
              </a:rPr>
              <a:t>ngày</a:t>
            </a:r>
            <a:r>
              <a:rPr lang="en-US" sz="2800" dirty="0" smtClean="0">
                <a:solidFill>
                  <a:srgbClr val="FF0000"/>
                </a:solidFill>
              </a:rPr>
              <a:t> =</a:t>
            </a:r>
            <a:r>
              <a:rPr lang="vi-VN" sz="2800" dirty="0" smtClean="0">
                <a:solidFill>
                  <a:srgbClr val="FF0000"/>
                </a:solidFill>
              </a:rPr>
              <a:t> đêm</a:t>
            </a:r>
            <a:endParaRPr lang="en-US" sz="2800" dirty="0">
              <a:solidFill>
                <a:srgbClr val="FF0000"/>
              </a:solidFill>
            </a:endParaRPr>
          </a:p>
        </p:txBody>
      </p:sp>
      <p:grpSp>
        <p:nvGrpSpPr>
          <p:cNvPr id="8" name="Group 7"/>
          <p:cNvGrpSpPr/>
          <p:nvPr/>
        </p:nvGrpSpPr>
        <p:grpSpPr>
          <a:xfrm>
            <a:off x="8589956" y="1139396"/>
            <a:ext cx="3526374" cy="3563011"/>
            <a:chOff x="5407449" y="3619288"/>
            <a:chExt cx="3526374" cy="3563011"/>
          </a:xfrm>
        </p:grpSpPr>
        <p:sp>
          <p:nvSpPr>
            <p:cNvPr id="48" name="Freeform 47"/>
            <p:cNvSpPr/>
            <p:nvPr/>
          </p:nvSpPr>
          <p:spPr>
            <a:xfrm>
              <a:off x="6800383" y="4036118"/>
              <a:ext cx="1279626" cy="2685891"/>
            </a:xfrm>
            <a:custGeom>
              <a:avLst/>
              <a:gdLst>
                <a:gd name="connsiteX0" fmla="*/ 0 w 1322148"/>
                <a:gd name="connsiteY0" fmla="*/ 0 h 2656810"/>
                <a:gd name="connsiteX1" fmla="*/ 129266 w 1322148"/>
                <a:gd name="connsiteY1" fmla="*/ 6527 h 2656810"/>
                <a:gd name="connsiteX2" fmla="*/ 1322148 w 1322148"/>
                <a:gd name="connsiteY2" fmla="*/ 1328405 h 2656810"/>
                <a:gd name="connsiteX3" fmla="*/ 129266 w 1322148"/>
                <a:gd name="connsiteY3" fmla="*/ 2650283 h 2656810"/>
                <a:gd name="connsiteX4" fmla="*/ 0 w 1322148"/>
                <a:gd name="connsiteY4" fmla="*/ 2656810 h 2656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2148" h="2656810">
                  <a:moveTo>
                    <a:pt x="0" y="0"/>
                  </a:moveTo>
                  <a:lnTo>
                    <a:pt x="129266" y="6527"/>
                  </a:lnTo>
                  <a:cubicBezTo>
                    <a:pt x="799290" y="74572"/>
                    <a:pt x="1322148" y="640428"/>
                    <a:pt x="1322148" y="1328405"/>
                  </a:cubicBezTo>
                  <a:cubicBezTo>
                    <a:pt x="1322148" y="2016382"/>
                    <a:pt x="799290" y="2582238"/>
                    <a:pt x="129266" y="2650283"/>
                  </a:cubicBezTo>
                  <a:lnTo>
                    <a:pt x="0" y="2656810"/>
                  </a:lnTo>
                  <a:close/>
                </a:path>
              </a:pathLst>
            </a:custGeom>
            <a:gradFill flip="none" rotWithShape="1">
              <a:gsLst>
                <a:gs pos="0">
                  <a:srgbClr val="FFFFDB"/>
                </a:gs>
                <a:gs pos="0">
                  <a:srgbClr val="FFFEBF"/>
                </a:gs>
                <a:gs pos="55000">
                  <a:srgbClr val="FFFFD0"/>
                </a:gs>
                <a:gs pos="100000">
                  <a:srgbClr val="FFFFDF"/>
                </a:gs>
              </a:gsLst>
              <a:lin ang="108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smtClean="0">
                <a:ln>
                  <a:noFill/>
                </a:ln>
                <a:solidFill>
                  <a:prstClr val="white"/>
                </a:solidFill>
                <a:effectLst/>
                <a:uLnTx/>
                <a:uFillTx/>
                <a:latin typeface="#9Slide03 Bebas Neue ZSmall" panose="020B0606020202050201" pitchFamily="34" charset="0"/>
                <a:ea typeface="+mn-ea"/>
                <a:cs typeface="+mn-cs"/>
                <a:sym typeface="Arial"/>
              </a:endParaRPr>
            </a:p>
          </p:txBody>
        </p:sp>
        <p:sp>
          <p:nvSpPr>
            <p:cNvPr id="49" name="Freeform 48"/>
            <p:cNvSpPr/>
            <p:nvPr/>
          </p:nvSpPr>
          <p:spPr>
            <a:xfrm flipH="1">
              <a:off x="5420518" y="4036117"/>
              <a:ext cx="1378958" cy="2685891"/>
            </a:xfrm>
            <a:custGeom>
              <a:avLst/>
              <a:gdLst>
                <a:gd name="connsiteX0" fmla="*/ 0 w 1322148"/>
                <a:gd name="connsiteY0" fmla="*/ 0 h 2656810"/>
                <a:gd name="connsiteX1" fmla="*/ 129266 w 1322148"/>
                <a:gd name="connsiteY1" fmla="*/ 6527 h 2656810"/>
                <a:gd name="connsiteX2" fmla="*/ 1322148 w 1322148"/>
                <a:gd name="connsiteY2" fmla="*/ 1328405 h 2656810"/>
                <a:gd name="connsiteX3" fmla="*/ 129266 w 1322148"/>
                <a:gd name="connsiteY3" fmla="*/ 2650283 h 2656810"/>
                <a:gd name="connsiteX4" fmla="*/ 0 w 1322148"/>
                <a:gd name="connsiteY4" fmla="*/ 2656810 h 2656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2148" h="2656810">
                  <a:moveTo>
                    <a:pt x="0" y="0"/>
                  </a:moveTo>
                  <a:lnTo>
                    <a:pt x="129266" y="6527"/>
                  </a:lnTo>
                  <a:cubicBezTo>
                    <a:pt x="799290" y="74572"/>
                    <a:pt x="1322148" y="640428"/>
                    <a:pt x="1322148" y="1328405"/>
                  </a:cubicBezTo>
                  <a:cubicBezTo>
                    <a:pt x="1322148" y="2016382"/>
                    <a:pt x="799290" y="2582238"/>
                    <a:pt x="129266" y="2650283"/>
                  </a:cubicBezTo>
                  <a:lnTo>
                    <a:pt x="0" y="2656810"/>
                  </a:lnTo>
                  <a:close/>
                </a:path>
              </a:pathLst>
            </a:custGeom>
            <a:gradFill flip="none" rotWithShape="1">
              <a:gsLst>
                <a:gs pos="0">
                  <a:srgbClr val="5D2FFF"/>
                </a:gs>
                <a:gs pos="64000">
                  <a:srgbClr val="5B9BD5">
                    <a:lumMod val="45000"/>
                    <a:lumOff val="55000"/>
                  </a:srgbClr>
                </a:gs>
                <a:gs pos="72000">
                  <a:srgbClr val="5B9BD5">
                    <a:lumMod val="45000"/>
                    <a:lumOff val="55000"/>
                  </a:srgbClr>
                </a:gs>
                <a:gs pos="100000">
                  <a:srgbClr val="E6DCFC"/>
                </a:gs>
              </a:gsLst>
              <a:lin ang="108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smtClean="0">
                <a:ln>
                  <a:noFill/>
                </a:ln>
                <a:solidFill>
                  <a:prstClr val="white"/>
                </a:solidFill>
                <a:effectLst/>
                <a:uLnTx/>
                <a:uFillTx/>
                <a:latin typeface="#9Slide03 Bebas Neue ZSmall" panose="020B0606020202050201" pitchFamily="34" charset="0"/>
                <a:ea typeface="+mn-ea"/>
                <a:cs typeface="+mn-cs"/>
                <a:sym typeface="Arial"/>
              </a:endParaRPr>
            </a:p>
          </p:txBody>
        </p:sp>
        <p:sp>
          <p:nvSpPr>
            <p:cNvPr id="50" name="Oval 49"/>
            <p:cNvSpPr/>
            <p:nvPr/>
          </p:nvSpPr>
          <p:spPr>
            <a:xfrm>
              <a:off x="5431197" y="4036118"/>
              <a:ext cx="2658187" cy="2690263"/>
            </a:xfrm>
            <a:prstGeom prst="ellips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smtClean="0">
                <a:ln>
                  <a:noFill/>
                </a:ln>
                <a:solidFill>
                  <a:prstClr val="white"/>
                </a:solidFill>
                <a:effectLst/>
                <a:uLnTx/>
                <a:uFillTx/>
                <a:latin typeface="#9Slide03 Bebas Neue ZSmall" panose="020B0606020202050201" pitchFamily="34" charset="0"/>
                <a:ea typeface="+mn-ea"/>
                <a:cs typeface="+mn-cs"/>
                <a:sym typeface="Arial"/>
              </a:endParaRPr>
            </a:p>
          </p:txBody>
        </p:sp>
        <p:cxnSp>
          <p:nvCxnSpPr>
            <p:cNvPr id="51" name="Straight Connector 50"/>
            <p:cNvCxnSpPr/>
            <p:nvPr/>
          </p:nvCxnSpPr>
          <p:spPr>
            <a:xfrm flipH="1">
              <a:off x="6054172" y="3739256"/>
              <a:ext cx="1457362" cy="3340100"/>
            </a:xfrm>
            <a:prstGeom prst="line">
              <a:avLst/>
            </a:prstGeom>
            <a:noFill/>
            <a:ln w="12700" cap="flat" cmpd="sng" algn="ctr">
              <a:solidFill>
                <a:sysClr val="windowText" lastClr="000000"/>
              </a:solidFill>
              <a:prstDash val="solid"/>
              <a:miter lim="800000"/>
            </a:ln>
            <a:effectLst/>
          </p:spPr>
        </p:cxnSp>
        <p:sp>
          <p:nvSpPr>
            <p:cNvPr id="52" name="TextBox 51"/>
            <p:cNvSpPr txBox="1"/>
            <p:nvPr/>
          </p:nvSpPr>
          <p:spPr>
            <a:xfrm>
              <a:off x="5407449" y="6548571"/>
              <a:ext cx="1600200" cy="338554"/>
            </a:xfrm>
            <a:prstGeom prst="rect">
              <a:avLst/>
            </a:prstGeom>
            <a:noFill/>
          </p:spPr>
          <p:txBody>
            <a:bodyPr wrap="square" rtlCol="0">
              <a:spAutoFit/>
            </a:bodyPr>
            <a:lstStyle/>
            <a:p>
              <a:pPr>
                <a:buClr>
                  <a:srgbClr val="000000"/>
                </a:buClr>
                <a:buFont typeface="Arial"/>
                <a:buNone/>
              </a:pPr>
              <a:r>
                <a:rPr lang="en-US" sz="1600" kern="0" dirty="0" err="1" smtClean="0">
                  <a:solidFill>
                    <a:srgbClr val="000000"/>
                  </a:solidFill>
                  <a:latin typeface="#9Slide05 SVNAngellife" panose="02000500000000020003" pitchFamily="2" charset="0"/>
                  <a:cs typeface="Arial"/>
                  <a:sym typeface="Arial"/>
                </a:rPr>
                <a:t>Cực</a:t>
              </a:r>
              <a:r>
                <a:rPr lang="en-US" sz="1600" kern="0" dirty="0" smtClean="0">
                  <a:solidFill>
                    <a:srgbClr val="000000"/>
                  </a:solidFill>
                  <a:latin typeface="#9Slide05 SVNAngellife" panose="02000500000000020003" pitchFamily="2" charset="0"/>
                  <a:cs typeface="Arial"/>
                  <a:sym typeface="Arial"/>
                </a:rPr>
                <a:t> Nam </a:t>
              </a:r>
              <a:endParaRPr lang="en-US" sz="1600" kern="0" dirty="0">
                <a:solidFill>
                  <a:srgbClr val="000000"/>
                </a:solidFill>
                <a:latin typeface="#9Slide05 SVNAngellife" panose="02000500000000020003" pitchFamily="2" charset="0"/>
                <a:cs typeface="Arial"/>
                <a:sym typeface="Arial"/>
              </a:endParaRPr>
            </a:p>
          </p:txBody>
        </p:sp>
        <p:sp>
          <p:nvSpPr>
            <p:cNvPr id="53" name="TextBox 52"/>
            <p:cNvSpPr txBox="1"/>
            <p:nvPr/>
          </p:nvSpPr>
          <p:spPr>
            <a:xfrm>
              <a:off x="5462729" y="3619288"/>
              <a:ext cx="1354968" cy="461665"/>
            </a:xfrm>
            <a:prstGeom prst="rect">
              <a:avLst/>
            </a:prstGeom>
            <a:noFill/>
          </p:spPr>
          <p:txBody>
            <a:bodyPr wrap="square" rtlCol="0">
              <a:spAutoFit/>
            </a:bodyPr>
            <a:lstStyle/>
            <a:p>
              <a:pPr algn="ctr">
                <a:buClr>
                  <a:srgbClr val="000000"/>
                </a:buClr>
                <a:buFont typeface="Arial"/>
                <a:buNone/>
              </a:pPr>
              <a:r>
                <a:rPr lang="en-US" sz="1200" kern="0" dirty="0" err="1" smtClean="0">
                  <a:solidFill>
                    <a:prstClr val="black"/>
                  </a:solidFill>
                  <a:latin typeface="#9Slide03 Cabin SemiBold" panose="00000700000000000000" pitchFamily="2" charset="0"/>
                  <a:cs typeface="Arial"/>
                  <a:sym typeface="Arial"/>
                </a:rPr>
                <a:t>Đường</a:t>
              </a:r>
              <a:r>
                <a:rPr lang="en-US" sz="1200" kern="0" dirty="0" smtClean="0">
                  <a:solidFill>
                    <a:prstClr val="black"/>
                  </a:solidFill>
                  <a:latin typeface="#9Slide03 Cabin SemiBold" panose="00000700000000000000" pitchFamily="2" charset="0"/>
                  <a:cs typeface="Arial"/>
                  <a:sym typeface="Arial"/>
                </a:rPr>
                <a:t> </a:t>
              </a:r>
              <a:r>
                <a:rPr lang="en-US" sz="1200" kern="0" dirty="0" err="1" smtClean="0">
                  <a:solidFill>
                    <a:prstClr val="black"/>
                  </a:solidFill>
                  <a:latin typeface="#9Slide03 Cabin SemiBold" panose="00000700000000000000" pitchFamily="2" charset="0"/>
                  <a:cs typeface="Arial"/>
                  <a:sym typeface="Arial"/>
                </a:rPr>
                <a:t>phân</a:t>
              </a:r>
              <a:r>
                <a:rPr lang="en-US" sz="1200" kern="0" dirty="0" smtClean="0">
                  <a:solidFill>
                    <a:prstClr val="black"/>
                  </a:solidFill>
                  <a:latin typeface="#9Slide03 Cabin SemiBold" panose="00000700000000000000" pitchFamily="2" charset="0"/>
                  <a:cs typeface="Arial"/>
                  <a:sym typeface="Arial"/>
                </a:rPr>
                <a:t> chia</a:t>
              </a:r>
            </a:p>
            <a:p>
              <a:pPr algn="ctr">
                <a:buClr>
                  <a:srgbClr val="000000"/>
                </a:buClr>
                <a:buFont typeface="Arial"/>
                <a:buNone/>
              </a:pPr>
              <a:r>
                <a:rPr lang="en-US" sz="1200" kern="0" dirty="0" smtClean="0">
                  <a:solidFill>
                    <a:prstClr val="black"/>
                  </a:solidFill>
                  <a:latin typeface="#9Slide03 Cabin SemiBold" panose="00000700000000000000" pitchFamily="2" charset="0"/>
                  <a:cs typeface="Arial"/>
                  <a:sym typeface="Arial"/>
                </a:rPr>
                <a:t> </a:t>
              </a:r>
              <a:r>
                <a:rPr lang="en-US" sz="1200" kern="0" dirty="0" err="1" smtClean="0">
                  <a:solidFill>
                    <a:prstClr val="black"/>
                  </a:solidFill>
                  <a:latin typeface="#9Slide03 Cabin SemiBold" panose="00000700000000000000" pitchFamily="2" charset="0"/>
                  <a:cs typeface="Arial"/>
                  <a:sym typeface="Arial"/>
                </a:rPr>
                <a:t>sáng</a:t>
              </a:r>
              <a:r>
                <a:rPr lang="en-US" sz="1200" kern="0" dirty="0" smtClean="0">
                  <a:solidFill>
                    <a:prstClr val="black"/>
                  </a:solidFill>
                  <a:latin typeface="#9Slide03 Cabin SemiBold" panose="00000700000000000000" pitchFamily="2" charset="0"/>
                  <a:cs typeface="Arial"/>
                  <a:sym typeface="Arial"/>
                </a:rPr>
                <a:t> </a:t>
              </a:r>
              <a:r>
                <a:rPr lang="en-US" sz="1200" kern="0" dirty="0" err="1" smtClean="0">
                  <a:solidFill>
                    <a:prstClr val="black"/>
                  </a:solidFill>
                  <a:latin typeface="#9Slide03 Cabin SemiBold" panose="00000700000000000000" pitchFamily="2" charset="0"/>
                  <a:cs typeface="Arial"/>
                  <a:sym typeface="Arial"/>
                </a:rPr>
                <a:t>tối</a:t>
              </a:r>
              <a:endParaRPr lang="en-US" sz="1200" kern="0" dirty="0">
                <a:solidFill>
                  <a:prstClr val="black"/>
                </a:solidFill>
                <a:latin typeface="#9Slide03 Cabin SemiBold" panose="00000700000000000000" pitchFamily="2" charset="0"/>
                <a:cs typeface="Arial"/>
                <a:sym typeface="Arial"/>
              </a:endParaRPr>
            </a:p>
          </p:txBody>
        </p:sp>
        <p:sp>
          <p:nvSpPr>
            <p:cNvPr id="54" name="TextBox 53"/>
            <p:cNvSpPr txBox="1"/>
            <p:nvPr/>
          </p:nvSpPr>
          <p:spPr>
            <a:xfrm>
              <a:off x="7333623" y="3956853"/>
              <a:ext cx="1600200" cy="338554"/>
            </a:xfrm>
            <a:prstGeom prst="rect">
              <a:avLst/>
            </a:prstGeom>
            <a:noFill/>
          </p:spPr>
          <p:txBody>
            <a:bodyPr wrap="square" rtlCol="0">
              <a:spAutoFit/>
            </a:bodyPr>
            <a:lstStyle/>
            <a:p>
              <a:pPr>
                <a:buClr>
                  <a:srgbClr val="000000"/>
                </a:buClr>
                <a:buFont typeface="Arial"/>
                <a:buNone/>
              </a:pPr>
              <a:r>
                <a:rPr lang="en-US" sz="1600" kern="0" dirty="0" err="1" smtClean="0">
                  <a:solidFill>
                    <a:srgbClr val="000000"/>
                  </a:solidFill>
                  <a:latin typeface="#9Slide05 SVNAngellife" panose="02000500000000020003" pitchFamily="2" charset="0"/>
                  <a:cs typeface="Arial"/>
                  <a:sym typeface="Arial"/>
                </a:rPr>
                <a:t>Cực</a:t>
              </a:r>
              <a:r>
                <a:rPr lang="en-US" sz="1600" kern="0" dirty="0" smtClean="0">
                  <a:solidFill>
                    <a:srgbClr val="000000"/>
                  </a:solidFill>
                  <a:latin typeface="#9Slide05 SVNAngellife" panose="02000500000000020003" pitchFamily="2" charset="0"/>
                  <a:cs typeface="Arial"/>
                  <a:sym typeface="Arial"/>
                </a:rPr>
                <a:t> </a:t>
              </a:r>
              <a:r>
                <a:rPr lang="en-US" sz="1600" kern="0" dirty="0" err="1" smtClean="0">
                  <a:solidFill>
                    <a:srgbClr val="000000"/>
                  </a:solidFill>
                  <a:latin typeface="#9Slide05 SVNAngellife" panose="02000500000000020003" pitchFamily="2" charset="0"/>
                  <a:cs typeface="Arial"/>
                  <a:sym typeface="Arial"/>
                </a:rPr>
                <a:t>Bắc</a:t>
              </a:r>
              <a:r>
                <a:rPr lang="en-US" sz="1600" kern="0" dirty="0" smtClean="0">
                  <a:solidFill>
                    <a:srgbClr val="000000"/>
                  </a:solidFill>
                  <a:latin typeface="#9Slide05 SVNAngellife" panose="02000500000000020003" pitchFamily="2" charset="0"/>
                  <a:cs typeface="Arial"/>
                  <a:sym typeface="Arial"/>
                </a:rPr>
                <a:t> </a:t>
              </a:r>
              <a:endParaRPr lang="en-US" sz="1600" kern="0" dirty="0">
                <a:solidFill>
                  <a:srgbClr val="000000"/>
                </a:solidFill>
                <a:latin typeface="#9Slide05 SVNAngellife" panose="02000500000000020003" pitchFamily="2" charset="0"/>
                <a:cs typeface="Arial"/>
                <a:sym typeface="Arial"/>
              </a:endParaRPr>
            </a:p>
          </p:txBody>
        </p:sp>
        <p:cxnSp>
          <p:nvCxnSpPr>
            <p:cNvPr id="55" name="Straight Connector 54"/>
            <p:cNvCxnSpPr/>
            <p:nvPr/>
          </p:nvCxnSpPr>
          <p:spPr>
            <a:xfrm>
              <a:off x="6802058" y="3674913"/>
              <a:ext cx="0" cy="3507386"/>
            </a:xfrm>
            <a:prstGeom prst="line">
              <a:avLst/>
            </a:prstGeom>
            <a:noFill/>
            <a:ln w="6350" cap="flat" cmpd="sng" algn="ctr">
              <a:solidFill>
                <a:sysClr val="windowText" lastClr="000000"/>
              </a:solidFill>
              <a:prstDash val="dash"/>
              <a:miter lim="800000"/>
            </a:ln>
            <a:effectLst/>
          </p:spPr>
        </p:cxnSp>
        <p:sp>
          <p:nvSpPr>
            <p:cNvPr id="56" name="TextBox 55"/>
            <p:cNvSpPr txBox="1"/>
            <p:nvPr/>
          </p:nvSpPr>
          <p:spPr>
            <a:xfrm>
              <a:off x="7376974" y="3627942"/>
              <a:ext cx="1354968" cy="276999"/>
            </a:xfrm>
            <a:prstGeom prst="rect">
              <a:avLst/>
            </a:prstGeom>
            <a:noFill/>
          </p:spPr>
          <p:txBody>
            <a:bodyPr wrap="square" rtlCol="0">
              <a:spAutoFit/>
            </a:bodyPr>
            <a:lstStyle/>
            <a:p>
              <a:pPr algn="ctr">
                <a:buClr>
                  <a:srgbClr val="000000"/>
                </a:buClr>
                <a:buFont typeface="Arial"/>
                <a:buNone/>
              </a:pPr>
              <a:r>
                <a:rPr lang="en-US" sz="1200" kern="0" dirty="0" err="1" smtClean="0">
                  <a:solidFill>
                    <a:prstClr val="black"/>
                  </a:solidFill>
                  <a:latin typeface="#9Slide03 Cabin SemiBold" panose="00000700000000000000" pitchFamily="2" charset="0"/>
                  <a:cs typeface="Arial"/>
                  <a:sym typeface="Arial"/>
                </a:rPr>
                <a:t>Trục</a:t>
              </a:r>
              <a:r>
                <a:rPr lang="en-US" sz="1200" kern="0" dirty="0" smtClean="0">
                  <a:solidFill>
                    <a:prstClr val="black"/>
                  </a:solidFill>
                  <a:latin typeface="#9Slide03 Cabin SemiBold" panose="00000700000000000000" pitchFamily="2" charset="0"/>
                  <a:cs typeface="Arial"/>
                  <a:sym typeface="Arial"/>
                </a:rPr>
                <a:t> </a:t>
              </a:r>
              <a:r>
                <a:rPr lang="en-US" sz="1200" kern="0" dirty="0" err="1" smtClean="0">
                  <a:solidFill>
                    <a:prstClr val="black"/>
                  </a:solidFill>
                  <a:latin typeface="#9Slide03 Cabin SemiBold" panose="00000700000000000000" pitchFamily="2" charset="0"/>
                  <a:cs typeface="Arial"/>
                  <a:sym typeface="Arial"/>
                </a:rPr>
                <a:t>Trái</a:t>
              </a:r>
              <a:r>
                <a:rPr lang="en-US" sz="1200" kern="0" dirty="0" smtClean="0">
                  <a:solidFill>
                    <a:prstClr val="black"/>
                  </a:solidFill>
                  <a:latin typeface="#9Slide03 Cabin SemiBold" panose="00000700000000000000" pitchFamily="2" charset="0"/>
                  <a:cs typeface="Arial"/>
                  <a:sym typeface="Arial"/>
                </a:rPr>
                <a:t> </a:t>
              </a:r>
              <a:r>
                <a:rPr lang="en-US" sz="1200" kern="0" dirty="0" err="1" smtClean="0">
                  <a:solidFill>
                    <a:prstClr val="black"/>
                  </a:solidFill>
                  <a:latin typeface="#9Slide03 Cabin SemiBold" panose="00000700000000000000" pitchFamily="2" charset="0"/>
                  <a:cs typeface="Arial"/>
                  <a:sym typeface="Arial"/>
                </a:rPr>
                <a:t>Đất</a:t>
              </a:r>
              <a:endParaRPr lang="en-US" sz="1200" kern="0" dirty="0">
                <a:solidFill>
                  <a:prstClr val="black"/>
                </a:solidFill>
                <a:latin typeface="#9Slide03 Cabin SemiBold" panose="00000700000000000000" pitchFamily="2" charset="0"/>
                <a:cs typeface="Arial"/>
                <a:sym typeface="Arial"/>
              </a:endParaRPr>
            </a:p>
          </p:txBody>
        </p:sp>
        <p:pic>
          <p:nvPicPr>
            <p:cNvPr id="57" name="Picture 56"/>
            <p:cNvPicPr>
              <a:picLocks noChangeAspect="1"/>
            </p:cNvPicPr>
            <p:nvPr/>
          </p:nvPicPr>
          <p:blipFill>
            <a:blip r:embed="rId5"/>
            <a:stretch>
              <a:fillRect/>
            </a:stretch>
          </p:blipFill>
          <p:spPr>
            <a:xfrm rot="895254">
              <a:off x="7258575" y="3809674"/>
              <a:ext cx="430151" cy="116245"/>
            </a:xfrm>
            <a:prstGeom prst="rect">
              <a:avLst/>
            </a:prstGeom>
          </p:spPr>
        </p:pic>
      </p:grpSp>
      <p:pic>
        <p:nvPicPr>
          <p:cNvPr id="58" name="Picture 1"/>
          <p:cNvPicPr>
            <a:picLocks noChangeAspect="1" noChangeArrowheads="1"/>
          </p:cNvPicPr>
          <p:nvPr/>
        </p:nvPicPr>
        <p:blipFill>
          <a:blip r:embed="rId6" cstate="print">
            <a:extLst>
              <a:ext uri="{28A0092B-C50C-407E-A947-70E740481C1C}">
                <a14:useLocalDpi xmlns:a14="http://schemas.microsoft.com/office/drawing/2010/main" val="0"/>
              </a:ext>
            </a:extLst>
          </a:blip>
          <a:srcRect l="34801" t="19058" r="9692" b="13922"/>
          <a:stretch>
            <a:fillRect/>
          </a:stretch>
        </p:blipFill>
        <p:spPr bwMode="auto">
          <a:xfrm>
            <a:off x="3001730" y="4207057"/>
            <a:ext cx="3947803" cy="2677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Rounded Rectangle 58"/>
          <p:cNvSpPr/>
          <p:nvPr/>
        </p:nvSpPr>
        <p:spPr>
          <a:xfrm>
            <a:off x="7104674" y="6220410"/>
            <a:ext cx="4459221" cy="64449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7115021" y="6190356"/>
            <a:ext cx="4456785" cy="523220"/>
          </a:xfrm>
          <a:prstGeom prst="rect">
            <a:avLst/>
          </a:prstGeom>
          <a:noFill/>
        </p:spPr>
        <p:txBody>
          <a:bodyPr wrap="square">
            <a:spAutoFit/>
          </a:bodyPr>
          <a:lstStyle/>
          <a:p>
            <a:r>
              <a:rPr lang="en-US" sz="2800" dirty="0" smtClean="0">
                <a:solidFill>
                  <a:srgbClr val="FF0000"/>
                </a:solidFill>
              </a:rPr>
              <a:t>M</a:t>
            </a:r>
            <a:r>
              <a:rPr lang="vi-VN" sz="2800" dirty="0" smtClean="0">
                <a:solidFill>
                  <a:srgbClr val="FF0000"/>
                </a:solidFill>
              </a:rPr>
              <a:t>ùa lạnh</a:t>
            </a:r>
            <a:r>
              <a:rPr lang="en-US" sz="2800" dirty="0" smtClean="0">
                <a:solidFill>
                  <a:srgbClr val="FF0000"/>
                </a:solidFill>
              </a:rPr>
              <a:t>: </a:t>
            </a:r>
            <a:r>
              <a:rPr lang="vi-VN" sz="2800" dirty="0" smtClean="0">
                <a:solidFill>
                  <a:srgbClr val="FF0000"/>
                </a:solidFill>
              </a:rPr>
              <a:t> </a:t>
            </a:r>
            <a:r>
              <a:rPr lang="vi-VN" sz="2800" dirty="0"/>
              <a:t>đêm </a:t>
            </a:r>
            <a:r>
              <a:rPr lang="en-US" sz="2800" dirty="0" smtClean="0"/>
              <a:t>&gt; </a:t>
            </a:r>
            <a:r>
              <a:rPr lang="vi-VN" sz="2800" dirty="0" smtClean="0"/>
              <a:t>ngày</a:t>
            </a:r>
            <a:endParaRPr lang="en-US" sz="2800" dirty="0">
              <a:solidFill>
                <a:srgbClr val="FF0000"/>
              </a:solidFill>
            </a:endParaRPr>
          </a:p>
        </p:txBody>
      </p:sp>
    </p:spTree>
    <p:extLst>
      <p:ext uri="{BB962C8B-B14F-4D97-AF65-F5344CB8AC3E}">
        <p14:creationId xmlns:p14="http://schemas.microsoft.com/office/powerpoint/2010/main" val="4726462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circle(in)">
                                      <p:cBhvr>
                                        <p:cTn id="20" dur="2000"/>
                                        <p:tgtEl>
                                          <p:spTgt spid="5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circle(in)">
                                      <p:cBhvr>
                                        <p:cTn id="25" dur="2000"/>
                                        <p:tgtEl>
                                          <p:spTgt spid="22"/>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circle(in)">
                                      <p:cBhvr>
                                        <p:cTn id="28" dur="20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59"/>
                                        </p:tgtEl>
                                        <p:attrNameLst>
                                          <p:attrName>style.visibility</p:attrName>
                                        </p:attrNameLst>
                                      </p:cBhvr>
                                      <p:to>
                                        <p:strVal val="visible"/>
                                      </p:to>
                                    </p:set>
                                    <p:animEffect transition="in" filter="circle(in)">
                                      <p:cBhvr>
                                        <p:cTn id="33" dur="2000"/>
                                        <p:tgtEl>
                                          <p:spTgt spid="59"/>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60"/>
                                        </p:tgtEl>
                                        <p:attrNameLst>
                                          <p:attrName>style.visibility</p:attrName>
                                        </p:attrNameLst>
                                      </p:cBhvr>
                                      <p:to>
                                        <p:strVal val="visible"/>
                                      </p:to>
                                    </p:set>
                                    <p:animEffect transition="in" filter="circle(in)">
                                      <p:cBhvr>
                                        <p:cTn id="36" dur="2000"/>
                                        <p:tgtEl>
                                          <p:spTgt spid="60"/>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circle(in)">
                                      <p:cBhvr>
                                        <p:cTn id="41" dur="2000"/>
                                        <p:tgtEl>
                                          <p:spTgt spid="32"/>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circle(in)">
                                      <p:cBhvr>
                                        <p:cTn id="44"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 grpId="0" animBg="1"/>
      <p:bldP spid="35" grpId="0"/>
      <p:bldP spid="3" grpId="0"/>
      <p:bldP spid="32" grpId="0" animBg="1"/>
      <p:bldP spid="33" grpId="0"/>
      <p:bldP spid="59" grpId="0" animBg="1"/>
      <p:bldP spid="6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3752254" y="2350344"/>
            <a:ext cx="8150942" cy="4121559"/>
          </a:xfrm>
          <a:prstGeom prst="rect">
            <a:avLst/>
          </a:prstGeom>
        </p:spPr>
      </p:pic>
      <p:sp>
        <p:nvSpPr>
          <p:cNvPr id="2" name="Title 1"/>
          <p:cNvSpPr>
            <a:spLocks noGrp="1"/>
          </p:cNvSpPr>
          <p:nvPr>
            <p:ph type="ctrTitle"/>
          </p:nvPr>
        </p:nvSpPr>
        <p:spPr>
          <a:xfrm>
            <a:off x="28339" y="244949"/>
            <a:ext cx="2154757" cy="1421928"/>
          </a:xfrm>
          <a:noFill/>
        </p:spPr>
        <p:txBody>
          <a:bodyPr wrap="none" lIns="91440" tIns="45720" rIns="91440" bIns="45720">
            <a:spAutoFit/>
          </a:bodyPr>
          <a:lstStyle/>
          <a:p>
            <a:r>
              <a:rPr lang="en-US" sz="4800" b="1" dirty="0" smtClean="0">
                <a:ln w="6600">
                  <a:solidFill>
                    <a:srgbClr val="FFC000"/>
                  </a:solidFill>
                  <a:prstDash val="solid"/>
                </a:ln>
                <a:solidFill>
                  <a:srgbClr val="FF0000"/>
                </a:solidFill>
                <a:effectLst>
                  <a:outerShdw dist="38100" dir="2700000" algn="tl" rotWithShape="0">
                    <a:schemeClr val="accent2"/>
                  </a:outerShdw>
                </a:effectLst>
                <a:ea typeface="+mn-ea"/>
                <a:cs typeface="+mn-cs"/>
              </a:rPr>
              <a:t>LUYỆN</a:t>
            </a:r>
            <a:br>
              <a:rPr lang="en-US" sz="4800" b="1" dirty="0" smtClean="0">
                <a:ln w="6600">
                  <a:solidFill>
                    <a:srgbClr val="FFC000"/>
                  </a:solidFill>
                  <a:prstDash val="solid"/>
                </a:ln>
                <a:solidFill>
                  <a:srgbClr val="FF0000"/>
                </a:solidFill>
                <a:effectLst>
                  <a:outerShdw dist="38100" dir="2700000" algn="tl" rotWithShape="0">
                    <a:schemeClr val="accent2"/>
                  </a:outerShdw>
                </a:effectLst>
                <a:ea typeface="+mn-ea"/>
                <a:cs typeface="+mn-cs"/>
              </a:rPr>
            </a:br>
            <a:r>
              <a:rPr lang="en-US" sz="4800" b="1" dirty="0" smtClean="0">
                <a:ln w="6600">
                  <a:solidFill>
                    <a:srgbClr val="FFC000"/>
                  </a:solidFill>
                  <a:prstDash val="solid"/>
                </a:ln>
                <a:solidFill>
                  <a:srgbClr val="FF0000"/>
                </a:solidFill>
                <a:effectLst>
                  <a:outerShdw dist="38100" dir="2700000" algn="tl" rotWithShape="0">
                    <a:schemeClr val="accent2"/>
                  </a:outerShdw>
                </a:effectLst>
                <a:ea typeface="+mn-ea"/>
                <a:cs typeface="+mn-cs"/>
              </a:rPr>
              <a:t> TẬP</a:t>
            </a:r>
            <a:endParaRPr lang="en-US" sz="4800" b="1" dirty="0">
              <a:ln w="6600">
                <a:solidFill>
                  <a:srgbClr val="FFC000"/>
                </a:solidFill>
                <a:prstDash val="solid"/>
              </a:ln>
              <a:solidFill>
                <a:srgbClr val="FF0000"/>
              </a:solidFill>
              <a:effectLst>
                <a:outerShdw dist="38100" dir="2700000" algn="tl" rotWithShape="0">
                  <a:schemeClr val="accent2"/>
                </a:outerShdw>
              </a:effectLst>
              <a:ea typeface="+mn-ea"/>
              <a:cs typeface="+mn-cs"/>
            </a:endParaRPr>
          </a:p>
        </p:txBody>
      </p:sp>
      <p:cxnSp>
        <p:nvCxnSpPr>
          <p:cNvPr id="9" name="Straight Connector 8"/>
          <p:cNvCxnSpPr/>
          <p:nvPr/>
        </p:nvCxnSpPr>
        <p:spPr>
          <a:xfrm>
            <a:off x="2348510" y="189951"/>
            <a:ext cx="0" cy="6609430"/>
          </a:xfrm>
          <a:prstGeom prst="line">
            <a:avLst/>
          </a:prstGeom>
          <a:ln w="3175">
            <a:solidFill>
              <a:schemeClr val="accent5"/>
            </a:solidFill>
            <a:prstDash val="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403093" y="189951"/>
            <a:ext cx="0" cy="6609430"/>
          </a:xfrm>
          <a:prstGeom prst="line">
            <a:avLst/>
          </a:prstGeom>
          <a:ln w="28575">
            <a:solidFill>
              <a:schemeClr val="accent5"/>
            </a:solidFill>
            <a:prstDash val="solid"/>
          </a:ln>
        </p:spPr>
        <p:style>
          <a:lnRef idx="1">
            <a:schemeClr val="accent1"/>
          </a:lnRef>
          <a:fillRef idx="0">
            <a:schemeClr val="accent1"/>
          </a:fillRef>
          <a:effectRef idx="0">
            <a:schemeClr val="accent1"/>
          </a:effectRef>
          <a:fontRef idx="minor">
            <a:schemeClr val="tx1"/>
          </a:fontRef>
        </p:style>
      </p:cxnSp>
      <p:pic>
        <p:nvPicPr>
          <p:cNvPr id="2050" name="Picture 2" descr="Hình ảnh dấu chấm hỏi đẹp"/>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79375" l="10000" r="81250">
                        <a14:foregroundMark x1="22969" y1="31094" x2="22969" y2="31094"/>
                        <a14:foregroundMark x1="30312" y1="19688" x2="30312" y2="19688"/>
                        <a14:foregroundMark x1="29531" y1="28906" x2="29531" y2="28906"/>
                        <a14:foregroundMark x1="26563" y1="44688" x2="26563" y2="44688"/>
                        <a14:foregroundMark x1="46719" y1="42500" x2="46719" y2="42500"/>
                        <a14:foregroundMark x1="57188" y1="39375" x2="57188" y2="39375"/>
                        <a14:foregroundMark x1="45469" y1="42188" x2="45469" y2="42188"/>
                        <a14:foregroundMark x1="45469" y1="42188" x2="46250" y2="42031"/>
                        <a14:foregroundMark x1="46875" y1="42031" x2="46875" y2="42031"/>
                        <a14:foregroundMark x1="55469" y1="40313" x2="55469" y2="40313"/>
                        <a14:foregroundMark x1="55469" y1="39688" x2="55469" y2="39688"/>
                        <a14:foregroundMark x1="72188" y1="22500" x2="72188" y2="22500"/>
                        <a14:foregroundMark x1="23906" y1="34688" x2="23906" y2="34688"/>
                        <a14:foregroundMark x1="22969" y1="37969" x2="22969" y2="37969"/>
                      </a14:backgroundRemoval>
                    </a14:imgEffect>
                  </a14:imgLayer>
                </a14:imgProps>
              </a:ext>
              <a:ext uri="{28A0092B-C50C-407E-A947-70E740481C1C}">
                <a14:useLocalDpi xmlns:a14="http://schemas.microsoft.com/office/drawing/2010/main" val="0"/>
              </a:ext>
            </a:extLst>
          </a:blip>
          <a:srcRect/>
          <a:stretch>
            <a:fillRect/>
          </a:stretch>
        </p:blipFill>
        <p:spPr bwMode="auto">
          <a:xfrm>
            <a:off x="0" y="1771830"/>
            <a:ext cx="2639294" cy="2639294"/>
          </a:xfrm>
          <a:prstGeom prst="rect">
            <a:avLst/>
          </a:prstGeom>
          <a:noFill/>
          <a:extLst>
            <a:ext uri="{909E8E84-426E-40DD-AFC4-6F175D3DCCD1}">
              <a14:hiddenFill xmlns:a14="http://schemas.microsoft.com/office/drawing/2010/main">
                <a:solidFill>
                  <a:srgbClr val="FFFFFF"/>
                </a:solidFill>
              </a14:hiddenFill>
            </a:ext>
          </a:extLst>
        </p:spPr>
      </p:pic>
      <p:sp>
        <p:nvSpPr>
          <p:cNvPr id="44" name="Hình chữ nhật 4">
            <a:extLst>
              <a:ext uri="{FF2B5EF4-FFF2-40B4-BE49-F238E27FC236}">
                <a16:creationId xmlns:a16="http://schemas.microsoft.com/office/drawing/2014/main" id="{481A9952-3D17-499F-ABFC-C96477EE45DE}"/>
              </a:ext>
            </a:extLst>
          </p:cNvPr>
          <p:cNvSpPr/>
          <p:nvPr/>
        </p:nvSpPr>
        <p:spPr>
          <a:xfrm>
            <a:off x="3380695" y="416866"/>
            <a:ext cx="7915955" cy="1250011"/>
          </a:xfrm>
          <a:prstGeom prst="rect">
            <a:avLst/>
          </a:prstGeom>
          <a:solidFill>
            <a:schemeClr val="accent3">
              <a:lumMod val="20000"/>
              <a:lumOff val="80000"/>
              <a:alpha val="42000"/>
            </a:schemeClr>
          </a:solidFill>
        </p:spPr>
        <p:txBody>
          <a:bodyPr vert="horz" lIns="91440" tIns="45720" rIns="91440" bIns="45720" rtlCol="0" anchor="t">
            <a:noAutofit/>
          </a:bodyPr>
          <a:lstStyle/>
          <a:p>
            <a:pPr algn="ctr">
              <a:spcAft>
                <a:spcPts val="600"/>
              </a:spcAft>
            </a:pPr>
            <a:r>
              <a:rPr lang="vi-VN" sz="3600" i="1" dirty="0">
                <a:ea typeface="#9Slide04 Noto Serif Bold" panose="02020800060500020200" pitchFamily="18" charset="0"/>
                <a:cs typeface="#9Slide04 Noto Serif Bold" panose="02020800060500020200" pitchFamily="18" charset="0"/>
              </a:rPr>
              <a:t>“Đêm tháng năm chưa nằm đã sáng</a:t>
            </a:r>
          </a:p>
          <a:p>
            <a:pPr algn="ctr">
              <a:spcAft>
                <a:spcPts val="600"/>
              </a:spcAft>
            </a:pPr>
            <a:r>
              <a:rPr lang="vi-VN" sz="3600" i="1" dirty="0">
                <a:ea typeface="#9Slide04 Noto Serif Bold" panose="02020800060500020200" pitchFamily="18" charset="0"/>
                <a:cs typeface="#9Slide04 Noto Serif Bold" panose="02020800060500020200" pitchFamily="18" charset="0"/>
              </a:rPr>
              <a:t>Ngày tháng mười chưa cười đã tối”</a:t>
            </a:r>
          </a:p>
        </p:txBody>
      </p:sp>
      <p:sp>
        <p:nvSpPr>
          <p:cNvPr id="4" name="Rectangle 3"/>
          <p:cNvSpPr/>
          <p:nvPr/>
        </p:nvSpPr>
        <p:spPr>
          <a:xfrm>
            <a:off x="123995" y="4128035"/>
            <a:ext cx="2148316" cy="1815882"/>
          </a:xfrm>
          <a:prstGeom prst="rect">
            <a:avLst/>
          </a:prstGeom>
          <a:solidFill>
            <a:schemeClr val="accent6">
              <a:lumMod val="20000"/>
              <a:lumOff val="80000"/>
            </a:schemeClr>
          </a:solidFill>
        </p:spPr>
        <p:txBody>
          <a:bodyPr wrap="square">
            <a:spAutoFit/>
          </a:bodyPr>
          <a:lstStyle/>
          <a:p>
            <a:pPr algn="ctr"/>
            <a:r>
              <a:rPr lang="en-US" sz="2800" dirty="0" err="1" smtClean="0"/>
              <a:t>Vận</a:t>
            </a:r>
            <a:r>
              <a:rPr lang="en-US" sz="2800" dirty="0" smtClean="0"/>
              <a:t> </a:t>
            </a:r>
            <a:r>
              <a:rPr lang="en-US" sz="2800" dirty="0" err="1" smtClean="0"/>
              <a:t>dụng</a:t>
            </a:r>
            <a:r>
              <a:rPr lang="en-US" sz="2800" dirty="0" smtClean="0"/>
              <a:t> </a:t>
            </a:r>
            <a:r>
              <a:rPr lang="en-US" sz="2800" dirty="0" err="1" smtClean="0"/>
              <a:t>kiến</a:t>
            </a:r>
            <a:r>
              <a:rPr lang="en-US" sz="2800" dirty="0" smtClean="0"/>
              <a:t> </a:t>
            </a:r>
            <a:r>
              <a:rPr lang="en-US" sz="2800" dirty="0" err="1" smtClean="0"/>
              <a:t>thức</a:t>
            </a:r>
            <a:r>
              <a:rPr lang="en-US" sz="2800" dirty="0" smtClean="0"/>
              <a:t> </a:t>
            </a:r>
            <a:r>
              <a:rPr lang="en-US" sz="2800" dirty="0" err="1" smtClean="0"/>
              <a:t>đã</a:t>
            </a:r>
            <a:r>
              <a:rPr lang="en-US" sz="2800" dirty="0" smtClean="0"/>
              <a:t> </a:t>
            </a:r>
            <a:r>
              <a:rPr lang="en-US" sz="2800" dirty="0" err="1" smtClean="0"/>
              <a:t>học</a:t>
            </a:r>
            <a:r>
              <a:rPr lang="en-US" sz="2800" dirty="0" smtClean="0"/>
              <a:t> </a:t>
            </a:r>
            <a:r>
              <a:rPr lang="en-US" sz="2800" dirty="0" err="1" smtClean="0"/>
              <a:t>giải</a:t>
            </a:r>
            <a:r>
              <a:rPr lang="en-US" sz="2800" dirty="0" smtClean="0"/>
              <a:t> </a:t>
            </a:r>
            <a:r>
              <a:rPr lang="en-US" sz="2800" dirty="0" err="1"/>
              <a:t>thích</a:t>
            </a:r>
            <a:r>
              <a:rPr lang="en-US" sz="2800" dirty="0"/>
              <a:t> </a:t>
            </a:r>
            <a:r>
              <a:rPr lang="en-US" sz="2800" dirty="0" err="1"/>
              <a:t>câu</a:t>
            </a:r>
            <a:r>
              <a:rPr lang="en-US" sz="2800" dirty="0"/>
              <a:t> </a:t>
            </a:r>
            <a:r>
              <a:rPr lang="en-US" sz="2800" dirty="0" err="1"/>
              <a:t>tục</a:t>
            </a:r>
            <a:r>
              <a:rPr lang="en-US" sz="2800" dirty="0"/>
              <a:t> </a:t>
            </a:r>
            <a:r>
              <a:rPr lang="en-US" sz="2800" dirty="0" err="1" smtClean="0"/>
              <a:t>ngữ</a:t>
            </a:r>
            <a:r>
              <a:rPr lang="en-US" sz="2800" dirty="0" smtClean="0"/>
              <a:t>.</a:t>
            </a:r>
            <a:endParaRPr lang="en-US" sz="2800" dirty="0"/>
          </a:p>
        </p:txBody>
      </p:sp>
    </p:spTree>
    <p:extLst>
      <p:ext uri="{BB962C8B-B14F-4D97-AF65-F5344CB8AC3E}">
        <p14:creationId xmlns:p14="http://schemas.microsoft.com/office/powerpoint/2010/main" val="12376014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99569" y="52244"/>
            <a:ext cx="3916458" cy="840230"/>
          </a:xfrm>
          <a:noFill/>
        </p:spPr>
        <p:txBody>
          <a:bodyPr wrap="none" lIns="91440" tIns="45720" rIns="91440" bIns="45720">
            <a:spAutoFit/>
          </a:bodyPr>
          <a:lstStyle/>
          <a:p>
            <a:r>
              <a:rPr lang="en-US" sz="5400" dirty="0">
                <a:ln w="6600">
                  <a:solidFill>
                    <a:srgbClr val="FFC000"/>
                  </a:solidFill>
                  <a:prstDash val="solid"/>
                </a:ln>
                <a:solidFill>
                  <a:srgbClr val="FF0000"/>
                </a:solidFill>
                <a:effectLst>
                  <a:outerShdw dist="38100" dir="2700000" algn="tl" rotWithShape="0">
                    <a:schemeClr val="accent2"/>
                  </a:outerShdw>
                </a:effectLst>
                <a:ea typeface="+mn-ea"/>
                <a:cs typeface="+mn-cs"/>
              </a:rPr>
              <a:t>VẬN DỤNG </a:t>
            </a:r>
          </a:p>
        </p:txBody>
      </p:sp>
      <p:cxnSp>
        <p:nvCxnSpPr>
          <p:cNvPr id="5" name="Straight Connector 4"/>
          <p:cNvCxnSpPr/>
          <p:nvPr/>
        </p:nvCxnSpPr>
        <p:spPr>
          <a:xfrm>
            <a:off x="2627086" y="1036693"/>
            <a:ext cx="9358588" cy="0"/>
          </a:xfrm>
          <a:prstGeom prst="line">
            <a:avLst/>
          </a:prstGeom>
          <a:ln w="3175">
            <a:solidFill>
              <a:schemeClr val="accent5"/>
            </a:solidFill>
            <a:prstDash val="dash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579951" y="1028718"/>
            <a:ext cx="9452858" cy="0"/>
          </a:xfrm>
          <a:prstGeom prst="line">
            <a:avLst/>
          </a:prstGeom>
          <a:ln w="28575">
            <a:solidFill>
              <a:schemeClr val="accent5"/>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348510" y="189951"/>
            <a:ext cx="0" cy="6609430"/>
          </a:xfrm>
          <a:prstGeom prst="line">
            <a:avLst/>
          </a:prstGeom>
          <a:ln w="3175">
            <a:solidFill>
              <a:schemeClr val="accent5"/>
            </a:solidFill>
            <a:prstDash val="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403093" y="189951"/>
            <a:ext cx="0" cy="6609430"/>
          </a:xfrm>
          <a:prstGeom prst="line">
            <a:avLst/>
          </a:prstGeom>
          <a:ln w="28575">
            <a:solidFill>
              <a:schemeClr val="accent5"/>
            </a:solidFill>
            <a:prstDash val="solid"/>
          </a:ln>
        </p:spPr>
        <p:style>
          <a:lnRef idx="1">
            <a:schemeClr val="accent1"/>
          </a:lnRef>
          <a:fillRef idx="0">
            <a:schemeClr val="accent1"/>
          </a:fillRef>
          <a:effectRef idx="0">
            <a:schemeClr val="accent1"/>
          </a:effectRef>
          <a:fontRef idx="minor">
            <a:schemeClr val="tx1"/>
          </a:fontRef>
        </p:style>
      </p:cxnSp>
      <p:sp>
        <p:nvSpPr>
          <p:cNvPr id="27" name="Subtitle 2"/>
          <p:cNvSpPr txBox="1">
            <a:spLocks/>
          </p:cNvSpPr>
          <p:nvPr/>
        </p:nvSpPr>
        <p:spPr>
          <a:xfrm>
            <a:off x="112060" y="2503876"/>
            <a:ext cx="2124356" cy="3954074"/>
          </a:xfrm>
          <a:prstGeom prst="rect">
            <a:avLst/>
          </a:prstGeom>
          <a:solidFill>
            <a:schemeClr val="accent6">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600" dirty="0" smtClean="0">
                <a:solidFill>
                  <a:srgbClr val="FF0000"/>
                </a:solidFill>
              </a:rPr>
              <a:t>VỀ NHÀ TÌM HIỂU</a:t>
            </a:r>
            <a:endParaRPr lang="en-US" sz="6600" dirty="0">
              <a:solidFill>
                <a:srgbClr val="FF0000"/>
              </a:solidFill>
            </a:endParaRPr>
          </a:p>
        </p:txBody>
      </p:sp>
      <p:pic>
        <p:nvPicPr>
          <p:cNvPr id="2050" name="Picture 2" descr="Hình ảnh dấu chấm hỏi đẹp"/>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79375" l="10000" r="81250">
                        <a14:foregroundMark x1="22969" y1="31094" x2="22969" y2="31094"/>
                        <a14:foregroundMark x1="30312" y1="19688" x2="30312" y2="19688"/>
                        <a14:foregroundMark x1="29531" y1="28906" x2="29531" y2="28906"/>
                        <a14:foregroundMark x1="26563" y1="44688" x2="26563" y2="44688"/>
                        <a14:foregroundMark x1="46719" y1="42500" x2="46719" y2="42500"/>
                        <a14:foregroundMark x1="57188" y1="39375" x2="57188" y2="39375"/>
                        <a14:foregroundMark x1="45469" y1="42188" x2="45469" y2="42188"/>
                        <a14:foregroundMark x1="45469" y1="42188" x2="46250" y2="42031"/>
                        <a14:foregroundMark x1="46875" y1="42031" x2="46875" y2="42031"/>
                        <a14:foregroundMark x1="55469" y1="40313" x2="55469" y2="40313"/>
                        <a14:foregroundMark x1="55469" y1="39688" x2="55469" y2="39688"/>
                        <a14:foregroundMark x1="72188" y1="22500" x2="72188" y2="22500"/>
                        <a14:foregroundMark x1="23906" y1="34688" x2="23906" y2="34688"/>
                        <a14:foregroundMark x1="22969" y1="37969" x2="22969" y2="37969"/>
                      </a14:backgroundRemoval>
                    </a14:imgEffect>
                  </a14:imgLayer>
                </a14:imgProps>
              </a:ext>
              <a:ext uri="{28A0092B-C50C-407E-A947-70E740481C1C}">
                <a14:useLocalDpi xmlns:a14="http://schemas.microsoft.com/office/drawing/2010/main" val="0"/>
              </a:ext>
            </a:extLst>
          </a:blip>
          <a:srcRect/>
          <a:stretch>
            <a:fillRect/>
          </a:stretch>
        </p:blipFill>
        <p:spPr bwMode="auto">
          <a:xfrm>
            <a:off x="27631" y="189951"/>
            <a:ext cx="2639294" cy="2639294"/>
          </a:xfrm>
          <a:prstGeom prst="rect">
            <a:avLst/>
          </a:prstGeom>
          <a:noFill/>
          <a:extLst>
            <a:ext uri="{909E8E84-426E-40DD-AFC4-6F175D3DCCD1}">
              <a14:hiddenFill xmlns:a14="http://schemas.microsoft.com/office/drawing/2010/main">
                <a:solidFill>
                  <a:srgbClr val="FFFFFF"/>
                </a:solidFill>
              </a14:hiddenFill>
            </a:ext>
          </a:extLst>
        </p:spPr>
      </p:pic>
      <p:sp>
        <p:nvSpPr>
          <p:cNvPr id="44" name="Hình chữ nhật 4">
            <a:extLst>
              <a:ext uri="{FF2B5EF4-FFF2-40B4-BE49-F238E27FC236}">
                <a16:creationId xmlns:a16="http://schemas.microsoft.com/office/drawing/2014/main" id="{481A9952-3D17-499F-ABFC-C96477EE45DE}"/>
              </a:ext>
            </a:extLst>
          </p:cNvPr>
          <p:cNvSpPr/>
          <p:nvPr/>
        </p:nvSpPr>
        <p:spPr>
          <a:xfrm>
            <a:off x="2579951" y="1146825"/>
            <a:ext cx="9231007" cy="720661"/>
          </a:xfrm>
          <a:prstGeom prst="rect">
            <a:avLst/>
          </a:prstGeom>
          <a:solidFill>
            <a:schemeClr val="accent3">
              <a:lumMod val="20000"/>
              <a:lumOff val="80000"/>
              <a:alpha val="42000"/>
            </a:schemeClr>
          </a:solidFill>
        </p:spPr>
        <p:txBody>
          <a:bodyPr vert="horz" lIns="91440" tIns="45720" rIns="91440" bIns="45720" rtlCol="0" anchor="t">
            <a:noAutofit/>
          </a:bodyPr>
          <a:lstStyle/>
          <a:p>
            <a:pPr>
              <a:spcAft>
                <a:spcPts val="600"/>
              </a:spcAft>
            </a:pPr>
            <a:r>
              <a:rPr lang="vi-VN" sz="2400" dirty="0">
                <a:ea typeface="#9Slide04 Noto Serif Bold" panose="02020800060500020200" pitchFamily="18" charset="0"/>
                <a:cs typeface="#9Slide04 Noto Serif Bold" panose="02020800060500020200" pitchFamily="18" charset="0"/>
              </a:rPr>
              <a:t>Có những loài vật sẽ ngủ đông trong một thời gian dài trong năm, em hãy xem video và cho biết chúng thường phân bố ở đầu và tại sao lại phải ngủ đông</a:t>
            </a:r>
            <a:endParaRPr lang="en-US" sz="1400" dirty="0">
              <a:ea typeface="Tahoma" panose="020B0604030504040204" pitchFamily="34" charset="0"/>
              <a:cs typeface="Tahoma" panose="020B0604030504040204" pitchFamily="34" charset="0"/>
            </a:endParaRPr>
          </a:p>
        </p:txBody>
      </p:sp>
      <p:sp>
        <p:nvSpPr>
          <p:cNvPr id="4" name="Rectangle 3"/>
          <p:cNvSpPr/>
          <p:nvPr/>
        </p:nvSpPr>
        <p:spPr>
          <a:xfrm>
            <a:off x="10142092" y="2503876"/>
            <a:ext cx="1668866" cy="3785652"/>
          </a:xfrm>
          <a:prstGeom prst="rect">
            <a:avLst/>
          </a:prstGeom>
          <a:solidFill>
            <a:schemeClr val="accent6">
              <a:lumMod val="20000"/>
              <a:lumOff val="80000"/>
            </a:schemeClr>
          </a:solidFill>
        </p:spPr>
        <p:txBody>
          <a:bodyPr wrap="square">
            <a:spAutoFit/>
          </a:bodyPr>
          <a:lstStyle/>
          <a:p>
            <a:pPr algn="ctr"/>
            <a:r>
              <a:rPr lang="en-US" sz="2400" u="sng" dirty="0">
                <a:solidFill>
                  <a:srgbClr val="0563C1"/>
                </a:solidFill>
                <a:latin typeface="Times New Roman" panose="02020603050405020304" pitchFamily="18" charset="0"/>
                <a:ea typeface="Cambria" panose="02040503050406030204" pitchFamily="18" charset="0"/>
                <a:hlinkClick r:id="rId5"/>
              </a:rPr>
              <a:t>https://vnexpress.net/bi-quyet-giup-dong-vat-ngu-dong-trong-nhieu-thang-3837107.html</a:t>
            </a:r>
            <a:endParaRPr lang="en-US" sz="2400" dirty="0"/>
          </a:p>
        </p:txBody>
      </p:sp>
      <p:pic>
        <p:nvPicPr>
          <p:cNvPr id="7" name="Picture 6"/>
          <p:cNvPicPr>
            <a:picLocks noChangeAspect="1"/>
          </p:cNvPicPr>
          <p:nvPr/>
        </p:nvPicPr>
        <p:blipFill>
          <a:blip r:embed="rId6"/>
          <a:stretch>
            <a:fillRect/>
          </a:stretch>
        </p:blipFill>
        <p:spPr>
          <a:xfrm>
            <a:off x="2611144" y="2166730"/>
            <a:ext cx="7322898" cy="4291219"/>
          </a:xfrm>
          <a:prstGeom prst="rect">
            <a:avLst/>
          </a:prstGeom>
        </p:spPr>
      </p:pic>
    </p:spTree>
    <p:extLst>
      <p:ext uri="{BB962C8B-B14F-4D97-AF65-F5344CB8AC3E}">
        <p14:creationId xmlns:p14="http://schemas.microsoft.com/office/powerpoint/2010/main" val="26934005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https://3.bp.blogspot.com/-ENy506aRsh4/Wi4_KLGfvnI/AAAAAAAAJsY/hYYGEav09TEGvoHlh5bwDFitFG5HY677wCLcBGAs/s64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630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4875" y="1918234"/>
            <a:ext cx="5039961" cy="4053930"/>
          </a:xfrm>
          <a:prstGeom prst="rect">
            <a:avLst/>
          </a:prstGeom>
          <a:solidFill>
            <a:srgbClr val="F6F7F9"/>
          </a:solidFill>
        </p:spPr>
        <p:txBody>
          <a:bodyPr wrap="square">
            <a:spAutoFit/>
          </a:bodyPr>
          <a:lstStyle/>
          <a:p>
            <a:pPr indent="180340" algn="ctr">
              <a:lnSpc>
                <a:spcPct val="106000"/>
              </a:lnSpc>
              <a:spcAft>
                <a:spcPts val="600"/>
              </a:spcAft>
            </a:pPr>
            <a:r>
              <a:rPr lang="en-US" sz="2800" dirty="0">
                <a:ea typeface="Tahoma" panose="020B0604030504040204" pitchFamily="34" charset="0"/>
              </a:rPr>
              <a:t>LUẬT CHƠI</a:t>
            </a:r>
            <a:endParaRPr lang="en-US" sz="2400" dirty="0">
              <a:ea typeface="Tahoma" panose="020B0604030504040204" pitchFamily="34" charset="0"/>
            </a:endParaRPr>
          </a:p>
          <a:p>
            <a:pPr marL="342900" lvl="0" indent="-342900" algn="just">
              <a:lnSpc>
                <a:spcPct val="106000"/>
              </a:lnSpc>
              <a:spcAft>
                <a:spcPts val="600"/>
              </a:spcAft>
              <a:buFont typeface="Wingdings" panose="05000000000000000000" pitchFamily="2" charset="2"/>
              <a:buChar char=""/>
            </a:pPr>
            <a:r>
              <a:rPr lang="en-US" sz="2800" dirty="0">
                <a:ea typeface="Tahoma" panose="020B0604030504040204" pitchFamily="34" charset="0"/>
              </a:rPr>
              <a:t>1 HS quay </a:t>
            </a:r>
            <a:r>
              <a:rPr lang="en-US" sz="2800" dirty="0" err="1">
                <a:ea typeface="Tahoma" panose="020B0604030504040204" pitchFamily="34" charset="0"/>
              </a:rPr>
              <a:t>lên</a:t>
            </a:r>
            <a:r>
              <a:rPr lang="en-US" sz="2800" dirty="0">
                <a:ea typeface="Tahoma" panose="020B0604030504040204" pitchFamily="34" charset="0"/>
              </a:rPr>
              <a:t> </a:t>
            </a:r>
            <a:r>
              <a:rPr lang="en-US" sz="2800" dirty="0" err="1">
                <a:ea typeface="Tahoma" panose="020B0604030504040204" pitchFamily="34" charset="0"/>
              </a:rPr>
              <a:t>bảng</a:t>
            </a:r>
            <a:r>
              <a:rPr lang="en-US" sz="2800" dirty="0">
                <a:ea typeface="Tahoma" panose="020B0604030504040204" pitchFamily="34" charset="0"/>
              </a:rPr>
              <a:t> </a:t>
            </a:r>
            <a:r>
              <a:rPr lang="en-US" sz="2800" dirty="0" err="1">
                <a:ea typeface="Tahoma" panose="020B0604030504040204" pitchFamily="34" charset="0"/>
              </a:rPr>
              <a:t>để</a:t>
            </a:r>
            <a:r>
              <a:rPr lang="en-US" sz="2800" dirty="0">
                <a:ea typeface="Tahoma" panose="020B0604030504040204" pitchFamily="34" charset="0"/>
              </a:rPr>
              <a:t> </a:t>
            </a:r>
            <a:r>
              <a:rPr lang="en-US" sz="2800" dirty="0" err="1">
                <a:ea typeface="Tahoma" panose="020B0604030504040204" pitchFamily="34" charset="0"/>
              </a:rPr>
              <a:t>quan</a:t>
            </a:r>
            <a:r>
              <a:rPr lang="en-US" sz="2800" dirty="0">
                <a:ea typeface="Tahoma" panose="020B0604030504040204" pitchFamily="34" charset="0"/>
              </a:rPr>
              <a:t> </a:t>
            </a:r>
            <a:r>
              <a:rPr lang="en-US" sz="2800" dirty="0" err="1">
                <a:ea typeface="Tahoma" panose="020B0604030504040204" pitchFamily="34" charset="0"/>
              </a:rPr>
              <a:t>sát</a:t>
            </a:r>
            <a:r>
              <a:rPr lang="en-US" sz="2800" dirty="0">
                <a:ea typeface="Tahoma" panose="020B0604030504040204" pitchFamily="34" charset="0"/>
              </a:rPr>
              <a:t> hình </a:t>
            </a:r>
            <a:r>
              <a:rPr lang="en-US" sz="2800" dirty="0" err="1">
                <a:ea typeface="Tahoma" panose="020B0604030504040204" pitchFamily="34" charset="0"/>
              </a:rPr>
              <a:t>ảnh</a:t>
            </a:r>
            <a:r>
              <a:rPr lang="en-US" sz="2800" dirty="0">
                <a:ea typeface="Tahoma" panose="020B0604030504040204" pitchFamily="34" charset="0"/>
              </a:rPr>
              <a:t> </a:t>
            </a:r>
            <a:r>
              <a:rPr lang="en-US" sz="2800" dirty="0" err="1">
                <a:ea typeface="Tahoma" panose="020B0604030504040204" pitchFamily="34" charset="0"/>
              </a:rPr>
              <a:t>và</a:t>
            </a:r>
            <a:r>
              <a:rPr lang="en-US" sz="2800" dirty="0">
                <a:ea typeface="Tahoma" panose="020B0604030504040204" pitchFamily="34" charset="0"/>
              </a:rPr>
              <a:t> từ </a:t>
            </a:r>
            <a:r>
              <a:rPr lang="en-US" sz="2800" dirty="0" err="1">
                <a:ea typeface="Tahoma" panose="020B0604030504040204" pitchFamily="34" charset="0"/>
              </a:rPr>
              <a:t>khóa</a:t>
            </a:r>
            <a:endParaRPr lang="en-US" sz="2400" dirty="0">
              <a:ea typeface="Tahoma" panose="020B0604030504040204" pitchFamily="34" charset="0"/>
            </a:endParaRPr>
          </a:p>
          <a:p>
            <a:pPr marL="342900" lvl="0" indent="-342900" algn="just">
              <a:lnSpc>
                <a:spcPct val="106000"/>
              </a:lnSpc>
              <a:spcAft>
                <a:spcPts val="600"/>
              </a:spcAft>
              <a:buFont typeface="Wingdings" panose="05000000000000000000" pitchFamily="2" charset="2"/>
              <a:buChar char=""/>
            </a:pPr>
            <a:r>
              <a:rPr lang="en-US" sz="2800" dirty="0">
                <a:ea typeface="Tahoma" panose="020B0604030504040204" pitchFamily="34" charset="0"/>
              </a:rPr>
              <a:t>1 HS quay </a:t>
            </a:r>
            <a:r>
              <a:rPr lang="en-US" sz="2800" dirty="0" err="1">
                <a:ea typeface="Tahoma" panose="020B0604030504040204" pitchFamily="34" charset="0"/>
              </a:rPr>
              <a:t>xuông</a:t>
            </a:r>
            <a:r>
              <a:rPr lang="en-US" sz="2800" dirty="0">
                <a:ea typeface="Tahoma" panose="020B0604030504040204" pitchFamily="34" charset="0"/>
              </a:rPr>
              <a:t> </a:t>
            </a:r>
            <a:r>
              <a:rPr lang="en-US" sz="2800" dirty="0" err="1">
                <a:ea typeface="Tahoma" panose="020B0604030504040204" pitchFamily="34" charset="0"/>
              </a:rPr>
              <a:t>lớp</a:t>
            </a:r>
            <a:r>
              <a:rPr lang="en-US" sz="2800" dirty="0">
                <a:ea typeface="Tahoma" panose="020B0604030504040204" pitchFamily="34" charset="0"/>
              </a:rPr>
              <a:t> </a:t>
            </a:r>
            <a:r>
              <a:rPr lang="en-US" sz="2800" dirty="0" err="1">
                <a:ea typeface="Tahoma" panose="020B0604030504040204" pitchFamily="34" charset="0"/>
              </a:rPr>
              <a:t>để</a:t>
            </a:r>
            <a:r>
              <a:rPr lang="en-US" sz="2800" dirty="0">
                <a:ea typeface="Tahoma" panose="020B0604030504040204" pitchFamily="34" charset="0"/>
              </a:rPr>
              <a:t> </a:t>
            </a:r>
            <a:r>
              <a:rPr lang="en-US" sz="2800" dirty="0" err="1">
                <a:ea typeface="Tahoma" panose="020B0604030504040204" pitchFamily="34" charset="0"/>
              </a:rPr>
              <a:t>đoán</a:t>
            </a:r>
            <a:r>
              <a:rPr lang="en-US" sz="2800" dirty="0">
                <a:ea typeface="Tahoma" panose="020B0604030504040204" pitchFamily="34" charset="0"/>
              </a:rPr>
              <a:t> từ </a:t>
            </a:r>
            <a:r>
              <a:rPr lang="en-US" sz="2800" dirty="0" err="1">
                <a:ea typeface="Tahoma" panose="020B0604030504040204" pitchFamily="34" charset="0"/>
              </a:rPr>
              <a:t>khóa</a:t>
            </a:r>
            <a:endParaRPr lang="en-US" sz="2400" dirty="0">
              <a:ea typeface="Tahoma" panose="020B0604030504040204" pitchFamily="34" charset="0"/>
            </a:endParaRPr>
          </a:p>
          <a:p>
            <a:pPr marL="342900" lvl="0" indent="-342900" algn="just">
              <a:lnSpc>
                <a:spcPct val="106000"/>
              </a:lnSpc>
              <a:spcAft>
                <a:spcPts val="600"/>
              </a:spcAft>
              <a:buFont typeface="Wingdings" panose="05000000000000000000" pitchFamily="2" charset="2"/>
              <a:buChar char=""/>
            </a:pPr>
            <a:r>
              <a:rPr lang="en-US" sz="2800" dirty="0" err="1">
                <a:ea typeface="Tahoma" panose="020B0604030504040204" pitchFamily="34" charset="0"/>
              </a:rPr>
              <a:t>Thời</a:t>
            </a:r>
            <a:r>
              <a:rPr lang="en-US" sz="2800" dirty="0">
                <a:ea typeface="Tahoma" panose="020B0604030504040204" pitchFamily="34" charset="0"/>
              </a:rPr>
              <a:t> </a:t>
            </a:r>
            <a:r>
              <a:rPr lang="en-US" sz="2800" dirty="0" err="1">
                <a:ea typeface="Tahoma" panose="020B0604030504040204" pitchFamily="34" charset="0"/>
              </a:rPr>
              <a:t>gian</a:t>
            </a:r>
            <a:r>
              <a:rPr lang="en-US" sz="2800" dirty="0">
                <a:ea typeface="Tahoma" panose="020B0604030504040204" pitchFamily="34" charset="0"/>
              </a:rPr>
              <a:t>: 1 </a:t>
            </a:r>
            <a:r>
              <a:rPr lang="en-US" sz="2800" dirty="0" err="1">
                <a:ea typeface="Tahoma" panose="020B0604030504040204" pitchFamily="34" charset="0"/>
              </a:rPr>
              <a:t>phút</a:t>
            </a:r>
            <a:r>
              <a:rPr lang="en-US" sz="2800" dirty="0">
                <a:ea typeface="Tahoma" panose="020B0604030504040204" pitchFamily="34" charset="0"/>
              </a:rPr>
              <a:t> 30 </a:t>
            </a:r>
            <a:r>
              <a:rPr lang="en-US" sz="2800" dirty="0" err="1" smtClean="0">
                <a:ea typeface="Tahoma" panose="020B0604030504040204" pitchFamily="34" charset="0"/>
              </a:rPr>
              <a:t>giây</a:t>
            </a:r>
            <a:r>
              <a:rPr lang="en-US" sz="2800" dirty="0" smtClean="0">
                <a:ea typeface="Tahoma" panose="020B0604030504040204" pitchFamily="34" charset="0"/>
              </a:rPr>
              <a:t>/5 </a:t>
            </a:r>
            <a:r>
              <a:rPr lang="en-US" sz="2800" dirty="0">
                <a:ea typeface="Tahoma" panose="020B0604030504040204" pitchFamily="34" charset="0"/>
              </a:rPr>
              <a:t>từ</a:t>
            </a:r>
            <a:endParaRPr lang="en-US" sz="2400" dirty="0">
              <a:ea typeface="Tahoma" panose="020B0604030504040204" pitchFamily="34" charset="0"/>
            </a:endParaRPr>
          </a:p>
          <a:p>
            <a:pPr marL="342900" lvl="0" indent="-342900" algn="just">
              <a:lnSpc>
                <a:spcPct val="106000"/>
              </a:lnSpc>
              <a:spcAft>
                <a:spcPts val="600"/>
              </a:spcAft>
              <a:buFont typeface="Wingdings" panose="05000000000000000000" pitchFamily="2" charset="2"/>
              <a:buChar char=""/>
            </a:pPr>
            <a:r>
              <a:rPr lang="en-US" sz="2800" dirty="0" err="1">
                <a:ea typeface="Tahoma" panose="020B0604030504040204" pitchFamily="34" charset="0"/>
              </a:rPr>
              <a:t>Lưu</a:t>
            </a:r>
            <a:r>
              <a:rPr lang="en-US" sz="2800" dirty="0">
                <a:ea typeface="Tahoma" panose="020B0604030504040204" pitchFamily="34" charset="0"/>
              </a:rPr>
              <a:t> ý: </a:t>
            </a:r>
            <a:r>
              <a:rPr lang="en-US" sz="2800" dirty="0" err="1">
                <a:ea typeface="Tahoma" panose="020B0604030504040204" pitchFamily="34" charset="0"/>
              </a:rPr>
              <a:t>không</a:t>
            </a:r>
            <a:r>
              <a:rPr lang="en-US" sz="2800" dirty="0">
                <a:ea typeface="Tahoma" panose="020B0604030504040204" pitchFamily="34" charset="0"/>
              </a:rPr>
              <a:t> </a:t>
            </a:r>
            <a:r>
              <a:rPr lang="en-US" sz="2800" dirty="0" err="1">
                <a:ea typeface="Tahoma" panose="020B0604030504040204" pitchFamily="34" charset="0"/>
              </a:rPr>
              <a:t>được</a:t>
            </a:r>
            <a:r>
              <a:rPr lang="en-US" sz="2800" dirty="0">
                <a:ea typeface="Tahoma" panose="020B0604030504040204" pitchFamily="34" charset="0"/>
              </a:rPr>
              <a:t> </a:t>
            </a:r>
            <a:r>
              <a:rPr lang="en-US" sz="2800" dirty="0" err="1">
                <a:ea typeface="Tahoma" panose="020B0604030504040204" pitchFamily="34" charset="0"/>
              </a:rPr>
              <a:t>gợi</a:t>
            </a:r>
            <a:r>
              <a:rPr lang="en-US" sz="2800" dirty="0">
                <a:ea typeface="Tahoma" panose="020B0604030504040204" pitchFamily="34" charset="0"/>
              </a:rPr>
              <a:t> ý </a:t>
            </a:r>
            <a:r>
              <a:rPr lang="en-US" sz="2800" dirty="0" err="1">
                <a:ea typeface="Tahoma" panose="020B0604030504040204" pitchFamily="34" charset="0"/>
              </a:rPr>
              <a:t>bất</a:t>
            </a:r>
            <a:r>
              <a:rPr lang="en-US" sz="2800" dirty="0">
                <a:ea typeface="Tahoma" panose="020B0604030504040204" pitchFamily="34" charset="0"/>
              </a:rPr>
              <a:t> </a:t>
            </a:r>
            <a:r>
              <a:rPr lang="en-US" sz="2800" dirty="0" err="1">
                <a:ea typeface="Tahoma" panose="020B0604030504040204" pitchFamily="34" charset="0"/>
              </a:rPr>
              <a:t>kì</a:t>
            </a:r>
            <a:r>
              <a:rPr lang="en-US" sz="2800" dirty="0">
                <a:ea typeface="Tahoma" panose="020B0604030504040204" pitchFamily="34" charset="0"/>
              </a:rPr>
              <a:t> từ </a:t>
            </a:r>
            <a:r>
              <a:rPr lang="en-US" sz="2800" dirty="0" err="1">
                <a:ea typeface="Tahoma" panose="020B0604030504040204" pitchFamily="34" charset="0"/>
              </a:rPr>
              <a:t>nào</a:t>
            </a:r>
            <a:r>
              <a:rPr lang="en-US" sz="2800" dirty="0">
                <a:ea typeface="Tahoma" panose="020B0604030504040204" pitchFamily="34" charset="0"/>
              </a:rPr>
              <a:t> </a:t>
            </a:r>
            <a:r>
              <a:rPr lang="en-US" sz="2800" dirty="0" err="1">
                <a:ea typeface="Tahoma" panose="020B0604030504040204" pitchFamily="34" charset="0"/>
              </a:rPr>
              <a:t>có</a:t>
            </a:r>
            <a:r>
              <a:rPr lang="en-US" sz="2800" dirty="0">
                <a:ea typeface="Tahoma" panose="020B0604030504040204" pitchFamily="34" charset="0"/>
              </a:rPr>
              <a:t> </a:t>
            </a:r>
            <a:r>
              <a:rPr lang="en-US" sz="2800" dirty="0" err="1">
                <a:ea typeface="Tahoma" panose="020B0604030504040204" pitchFamily="34" charset="0"/>
              </a:rPr>
              <a:t>trong</a:t>
            </a:r>
            <a:r>
              <a:rPr lang="en-US" sz="2800" dirty="0">
                <a:ea typeface="Tahoma" panose="020B0604030504040204" pitchFamily="34" charset="0"/>
              </a:rPr>
              <a:t> từ </a:t>
            </a:r>
            <a:r>
              <a:rPr lang="en-US" sz="2800" dirty="0" err="1">
                <a:ea typeface="Tahoma" panose="020B0604030504040204" pitchFamily="34" charset="0"/>
              </a:rPr>
              <a:t>khóa</a:t>
            </a:r>
            <a:r>
              <a:rPr lang="en-US" sz="2800" dirty="0">
                <a:ea typeface="Tahoma" panose="020B0604030504040204" pitchFamily="34" charset="0"/>
              </a:rPr>
              <a:t>.   </a:t>
            </a:r>
            <a:endParaRPr lang="en-US" sz="2400" dirty="0">
              <a:effectLst/>
              <a:ea typeface="Tahoma" panose="020B0604030504040204" pitchFamily="34" charset="0"/>
            </a:endParaRPr>
          </a:p>
        </p:txBody>
      </p:sp>
      <p:grpSp>
        <p:nvGrpSpPr>
          <p:cNvPr id="2" name="Group 1"/>
          <p:cNvGrpSpPr/>
          <p:nvPr/>
        </p:nvGrpSpPr>
        <p:grpSpPr>
          <a:xfrm>
            <a:off x="1612076" y="88593"/>
            <a:ext cx="8541574" cy="2056422"/>
            <a:chOff x="292430" y="88743"/>
            <a:chExt cx="4294014" cy="1033803"/>
          </a:xfrm>
        </p:grpSpPr>
        <p:pic>
          <p:nvPicPr>
            <p:cNvPr id="14" name="Hình ảnh 13">
              <a:extLst>
                <a:ext uri="{FF2B5EF4-FFF2-40B4-BE49-F238E27FC236}">
                  <a16:creationId xmlns:a16="http://schemas.microsoft.com/office/drawing/2014/main" id="{ED7D47D7-AF61-4C0B-A323-E71814245AFD}"/>
                </a:ext>
              </a:extLst>
            </p:cNvPr>
            <p:cNvPicPr>
              <a:picLocks noChangeAspect="1"/>
            </p:cNvPicPr>
            <p:nvPr/>
          </p:nvPicPr>
          <p:blipFill>
            <a:blip r:embed="rId2"/>
            <a:srcRect l="6096" t="3041" r="55689" b="67653"/>
            <a:stretch>
              <a:fillRect/>
            </a:stretch>
          </p:blipFill>
          <p:spPr>
            <a:xfrm>
              <a:off x="292430" y="212206"/>
              <a:ext cx="1899367" cy="910340"/>
            </a:xfrm>
            <a:custGeom>
              <a:avLst/>
              <a:gdLst/>
              <a:ahLst/>
              <a:cxnLst/>
              <a:rect l="l" t="t" r="r" b="b"/>
              <a:pathLst>
                <a:path w="3084091" h="1478161">
                  <a:moveTo>
                    <a:pt x="2776938" y="1058550"/>
                  </a:moveTo>
                  <a:cubicBezTo>
                    <a:pt x="2756232" y="1076948"/>
                    <a:pt x="2725651" y="1109049"/>
                    <a:pt x="2685195" y="1154851"/>
                  </a:cubicBezTo>
                  <a:cubicBezTo>
                    <a:pt x="2661922" y="1188672"/>
                    <a:pt x="2641503" y="1219439"/>
                    <a:pt x="2623938" y="1247152"/>
                  </a:cubicBezTo>
                  <a:cubicBezTo>
                    <a:pt x="2606373" y="1274865"/>
                    <a:pt x="2592001" y="1299997"/>
                    <a:pt x="2580820" y="1322547"/>
                  </a:cubicBezTo>
                  <a:cubicBezTo>
                    <a:pt x="2569639" y="1345098"/>
                    <a:pt x="2562157" y="1362947"/>
                    <a:pt x="2558375" y="1376093"/>
                  </a:cubicBezTo>
                  <a:cubicBezTo>
                    <a:pt x="2554592" y="1389239"/>
                    <a:pt x="2552701" y="1402581"/>
                    <a:pt x="2552701" y="1416118"/>
                  </a:cubicBezTo>
                  <a:cubicBezTo>
                    <a:pt x="2552701" y="1430747"/>
                    <a:pt x="2554951" y="1438061"/>
                    <a:pt x="2559454" y="1438061"/>
                  </a:cubicBezTo>
                  <a:cubicBezTo>
                    <a:pt x="2577778" y="1438061"/>
                    <a:pt x="2602908" y="1409756"/>
                    <a:pt x="2634845" y="1353145"/>
                  </a:cubicBezTo>
                  <a:cubicBezTo>
                    <a:pt x="2687139" y="1260171"/>
                    <a:pt x="2734504" y="1161972"/>
                    <a:pt x="2776938" y="1058550"/>
                  </a:cubicBezTo>
                  <a:close/>
                  <a:moveTo>
                    <a:pt x="178957" y="800630"/>
                  </a:moveTo>
                  <a:cubicBezTo>
                    <a:pt x="94181" y="865823"/>
                    <a:pt x="51793" y="935983"/>
                    <a:pt x="51793" y="1011110"/>
                  </a:cubicBezTo>
                  <a:cubicBezTo>
                    <a:pt x="51793" y="1051034"/>
                    <a:pt x="66252" y="1083934"/>
                    <a:pt x="95171" y="1109812"/>
                  </a:cubicBezTo>
                  <a:cubicBezTo>
                    <a:pt x="124090" y="1135689"/>
                    <a:pt x="163271" y="1148628"/>
                    <a:pt x="212713" y="1148628"/>
                  </a:cubicBezTo>
                  <a:cubicBezTo>
                    <a:pt x="243533" y="1148628"/>
                    <a:pt x="274933" y="1143375"/>
                    <a:pt x="306912" y="1132871"/>
                  </a:cubicBezTo>
                  <a:cubicBezTo>
                    <a:pt x="382909" y="1110353"/>
                    <a:pt x="458763" y="1057159"/>
                    <a:pt x="534475" y="973291"/>
                  </a:cubicBezTo>
                  <a:lnTo>
                    <a:pt x="566089" y="936431"/>
                  </a:lnTo>
                  <a:lnTo>
                    <a:pt x="561892" y="936631"/>
                  </a:lnTo>
                  <a:cubicBezTo>
                    <a:pt x="556441" y="936631"/>
                    <a:pt x="550407" y="936631"/>
                    <a:pt x="543791" y="936631"/>
                  </a:cubicBezTo>
                  <a:cubicBezTo>
                    <a:pt x="381686" y="937797"/>
                    <a:pt x="260075" y="892463"/>
                    <a:pt x="178957" y="800630"/>
                  </a:cubicBezTo>
                  <a:close/>
                  <a:moveTo>
                    <a:pt x="1800644" y="648695"/>
                  </a:moveTo>
                  <a:cubicBezTo>
                    <a:pt x="1782946" y="648695"/>
                    <a:pt x="1762619" y="664856"/>
                    <a:pt x="1739662" y="697176"/>
                  </a:cubicBezTo>
                  <a:cubicBezTo>
                    <a:pt x="1716705" y="729497"/>
                    <a:pt x="1697221" y="765479"/>
                    <a:pt x="1681210" y="805123"/>
                  </a:cubicBezTo>
                  <a:lnTo>
                    <a:pt x="1678531" y="815708"/>
                  </a:lnTo>
                  <a:lnTo>
                    <a:pt x="1674810" y="823206"/>
                  </a:lnTo>
                  <a:cubicBezTo>
                    <a:pt x="1677724" y="824074"/>
                    <a:pt x="1682701" y="824508"/>
                    <a:pt x="1689739" y="824508"/>
                  </a:cubicBezTo>
                  <a:cubicBezTo>
                    <a:pt x="1710681" y="824508"/>
                    <a:pt x="1732501" y="812068"/>
                    <a:pt x="1755200" y="787189"/>
                  </a:cubicBezTo>
                  <a:cubicBezTo>
                    <a:pt x="1777900" y="762310"/>
                    <a:pt x="1795110" y="735062"/>
                    <a:pt x="1806830" y="705445"/>
                  </a:cubicBezTo>
                  <a:cubicBezTo>
                    <a:pt x="1809943" y="694717"/>
                    <a:pt x="1811499" y="684479"/>
                    <a:pt x="1811499" y="674731"/>
                  </a:cubicBezTo>
                  <a:cubicBezTo>
                    <a:pt x="1811499" y="657374"/>
                    <a:pt x="1807881" y="648695"/>
                    <a:pt x="1800644" y="648695"/>
                  </a:cubicBezTo>
                  <a:close/>
                  <a:moveTo>
                    <a:pt x="1785873" y="611386"/>
                  </a:moveTo>
                  <a:cubicBezTo>
                    <a:pt x="1833938" y="611386"/>
                    <a:pt x="1857971" y="636938"/>
                    <a:pt x="1857971" y="688042"/>
                  </a:cubicBezTo>
                  <a:cubicBezTo>
                    <a:pt x="1857971" y="730514"/>
                    <a:pt x="1842127" y="770065"/>
                    <a:pt x="1810439" y="806695"/>
                  </a:cubicBezTo>
                  <a:cubicBezTo>
                    <a:pt x="1775346" y="847145"/>
                    <a:pt x="1737163" y="867370"/>
                    <a:pt x="1695888" y="867370"/>
                  </a:cubicBezTo>
                  <a:cubicBezTo>
                    <a:pt x="1679653" y="867370"/>
                    <a:pt x="1669520" y="863358"/>
                    <a:pt x="1665490" y="855334"/>
                  </a:cubicBezTo>
                  <a:cubicBezTo>
                    <a:pt x="1661254" y="876852"/>
                    <a:pt x="1659136" y="897635"/>
                    <a:pt x="1659136" y="917684"/>
                  </a:cubicBezTo>
                  <a:cubicBezTo>
                    <a:pt x="1659136" y="952237"/>
                    <a:pt x="1669756" y="969513"/>
                    <a:pt x="1690995" y="969513"/>
                  </a:cubicBezTo>
                  <a:cubicBezTo>
                    <a:pt x="1703968" y="969513"/>
                    <a:pt x="1717538" y="965344"/>
                    <a:pt x="1731704" y="957007"/>
                  </a:cubicBezTo>
                  <a:cubicBezTo>
                    <a:pt x="1745871" y="948669"/>
                    <a:pt x="1761357" y="936086"/>
                    <a:pt x="1778162" y="919256"/>
                  </a:cubicBezTo>
                  <a:cubicBezTo>
                    <a:pt x="1820758" y="876207"/>
                    <a:pt x="1861320" y="812831"/>
                    <a:pt x="1899847" y="729128"/>
                  </a:cubicBezTo>
                  <a:cubicBezTo>
                    <a:pt x="1906079" y="724872"/>
                    <a:pt x="1912914" y="723677"/>
                    <a:pt x="1920349" y="725544"/>
                  </a:cubicBezTo>
                  <a:lnTo>
                    <a:pt x="1921325" y="725912"/>
                  </a:lnTo>
                  <a:lnTo>
                    <a:pt x="1918191" y="732132"/>
                  </a:lnTo>
                  <a:cubicBezTo>
                    <a:pt x="1887867" y="792792"/>
                    <a:pt x="1859285" y="843620"/>
                    <a:pt x="1832447" y="884616"/>
                  </a:cubicBezTo>
                  <a:cubicBezTo>
                    <a:pt x="1835554" y="889009"/>
                    <a:pt x="1839409" y="892767"/>
                    <a:pt x="1844014" y="895890"/>
                  </a:cubicBezTo>
                  <a:lnTo>
                    <a:pt x="1845169" y="896426"/>
                  </a:lnTo>
                  <a:lnTo>
                    <a:pt x="1840886" y="903359"/>
                  </a:lnTo>
                  <a:cubicBezTo>
                    <a:pt x="1829285" y="920663"/>
                    <a:pt x="1817682" y="935028"/>
                    <a:pt x="1806076" y="946454"/>
                  </a:cubicBezTo>
                  <a:cubicBezTo>
                    <a:pt x="1763257" y="990172"/>
                    <a:pt x="1723728" y="1012031"/>
                    <a:pt x="1687488" y="1012031"/>
                  </a:cubicBezTo>
                  <a:cubicBezTo>
                    <a:pt x="1616596" y="1012031"/>
                    <a:pt x="1581150" y="969504"/>
                    <a:pt x="1581150" y="884448"/>
                  </a:cubicBezTo>
                  <a:lnTo>
                    <a:pt x="1584011" y="856640"/>
                  </a:lnTo>
                  <a:lnTo>
                    <a:pt x="1594638" y="838738"/>
                  </a:lnTo>
                  <a:cubicBezTo>
                    <a:pt x="1610295" y="811811"/>
                    <a:pt x="1627438" y="780732"/>
                    <a:pt x="1646067" y="745499"/>
                  </a:cubicBezTo>
                  <a:cubicBezTo>
                    <a:pt x="1647233" y="739019"/>
                    <a:pt x="1645029" y="733196"/>
                    <a:pt x="1639454" y="728030"/>
                  </a:cubicBezTo>
                  <a:cubicBezTo>
                    <a:pt x="1636298" y="726821"/>
                    <a:pt x="1633357" y="725946"/>
                    <a:pt x="1630632" y="725405"/>
                  </a:cubicBezTo>
                  <a:lnTo>
                    <a:pt x="1630008" y="725353"/>
                  </a:lnTo>
                  <a:lnTo>
                    <a:pt x="1630381" y="724769"/>
                  </a:lnTo>
                  <a:cubicBezTo>
                    <a:pt x="1640761" y="710898"/>
                    <a:pt x="1652591" y="699542"/>
                    <a:pt x="1665871" y="690702"/>
                  </a:cubicBezTo>
                  <a:cubicBezTo>
                    <a:pt x="1704672" y="637825"/>
                    <a:pt x="1744672" y="611386"/>
                    <a:pt x="1785873" y="611386"/>
                  </a:cubicBezTo>
                  <a:close/>
                  <a:moveTo>
                    <a:pt x="766586" y="602456"/>
                  </a:moveTo>
                  <a:cubicBezTo>
                    <a:pt x="635878" y="613643"/>
                    <a:pt x="523193" y="637143"/>
                    <a:pt x="428533" y="672954"/>
                  </a:cubicBezTo>
                  <a:cubicBezTo>
                    <a:pt x="438523" y="702633"/>
                    <a:pt x="467203" y="729584"/>
                    <a:pt x="514574" y="753805"/>
                  </a:cubicBezTo>
                  <a:cubicBezTo>
                    <a:pt x="523361" y="755994"/>
                    <a:pt x="527754" y="762475"/>
                    <a:pt x="527754" y="773246"/>
                  </a:cubicBezTo>
                  <a:cubicBezTo>
                    <a:pt x="527754" y="790913"/>
                    <a:pt x="517631" y="797489"/>
                    <a:pt x="497384" y="792975"/>
                  </a:cubicBezTo>
                  <a:cubicBezTo>
                    <a:pt x="437140" y="762447"/>
                    <a:pt x="401858" y="725987"/>
                    <a:pt x="391539" y="683596"/>
                  </a:cubicBezTo>
                  <a:cubicBezTo>
                    <a:pt x="350773" y="702546"/>
                    <a:pt x="304540" y="726991"/>
                    <a:pt x="252841" y="756931"/>
                  </a:cubicBezTo>
                  <a:cubicBezTo>
                    <a:pt x="235434" y="767020"/>
                    <a:pt x="221426" y="774589"/>
                    <a:pt x="210816" y="779636"/>
                  </a:cubicBezTo>
                  <a:cubicBezTo>
                    <a:pt x="280616" y="857715"/>
                    <a:pt x="391598" y="896367"/>
                    <a:pt x="543763" y="895592"/>
                  </a:cubicBezTo>
                  <a:cubicBezTo>
                    <a:pt x="554807" y="895592"/>
                    <a:pt x="563501" y="895437"/>
                    <a:pt x="569845" y="895127"/>
                  </a:cubicBezTo>
                  <a:cubicBezTo>
                    <a:pt x="576189" y="894817"/>
                    <a:pt x="581683" y="894432"/>
                    <a:pt x="586328" y="893973"/>
                  </a:cubicBezTo>
                  <a:cubicBezTo>
                    <a:pt x="603790" y="869795"/>
                    <a:pt x="628153" y="830675"/>
                    <a:pt x="659416" y="776613"/>
                  </a:cubicBezTo>
                  <a:cubicBezTo>
                    <a:pt x="690679" y="722551"/>
                    <a:pt x="726403" y="664499"/>
                    <a:pt x="766586" y="602456"/>
                  </a:cubicBezTo>
                  <a:close/>
                  <a:moveTo>
                    <a:pt x="927302" y="595313"/>
                  </a:moveTo>
                  <a:cubicBezTo>
                    <a:pt x="919334" y="596094"/>
                    <a:pt x="908640" y="596683"/>
                    <a:pt x="895220" y="597080"/>
                  </a:cubicBezTo>
                  <a:cubicBezTo>
                    <a:pt x="881801" y="597477"/>
                    <a:pt x="871188" y="597917"/>
                    <a:pt x="863380" y="598401"/>
                  </a:cubicBezTo>
                  <a:cubicBezTo>
                    <a:pt x="805846" y="725488"/>
                    <a:pt x="750190" y="819593"/>
                    <a:pt x="696414" y="880718"/>
                  </a:cubicBezTo>
                  <a:cubicBezTo>
                    <a:pt x="769197" y="863975"/>
                    <a:pt x="829178" y="832030"/>
                    <a:pt x="876356" y="784882"/>
                  </a:cubicBezTo>
                  <a:cubicBezTo>
                    <a:pt x="917197" y="745908"/>
                    <a:pt x="937618" y="701309"/>
                    <a:pt x="937618" y="651086"/>
                  </a:cubicBezTo>
                  <a:cubicBezTo>
                    <a:pt x="937618" y="629345"/>
                    <a:pt x="934179" y="610754"/>
                    <a:pt x="927302" y="595313"/>
                  </a:cubicBezTo>
                  <a:close/>
                  <a:moveTo>
                    <a:pt x="3031555" y="594122"/>
                  </a:moveTo>
                  <a:cubicBezTo>
                    <a:pt x="3007501" y="630703"/>
                    <a:pt x="2977434" y="695431"/>
                    <a:pt x="2941356" y="788305"/>
                  </a:cubicBezTo>
                  <a:lnTo>
                    <a:pt x="2910232" y="880411"/>
                  </a:lnTo>
                  <a:lnTo>
                    <a:pt x="2868123" y="985717"/>
                  </a:lnTo>
                  <a:cubicBezTo>
                    <a:pt x="2880451" y="971039"/>
                    <a:pt x="2896187" y="955297"/>
                    <a:pt x="2915330" y="938492"/>
                  </a:cubicBezTo>
                  <a:cubicBezTo>
                    <a:pt x="2937691" y="918834"/>
                    <a:pt x="2955724" y="900587"/>
                    <a:pt x="2969429" y="883751"/>
                  </a:cubicBezTo>
                  <a:cubicBezTo>
                    <a:pt x="2976969" y="875528"/>
                    <a:pt x="2984234" y="865860"/>
                    <a:pt x="2991223" y="854748"/>
                  </a:cubicBezTo>
                  <a:cubicBezTo>
                    <a:pt x="2994373" y="849086"/>
                    <a:pt x="2997880" y="842584"/>
                    <a:pt x="3001743" y="835242"/>
                  </a:cubicBezTo>
                  <a:lnTo>
                    <a:pt x="3048419" y="754205"/>
                  </a:lnTo>
                  <a:cubicBezTo>
                    <a:pt x="3053200" y="746280"/>
                    <a:pt x="3063147" y="742318"/>
                    <a:pt x="3078259" y="742318"/>
                  </a:cubicBezTo>
                  <a:cubicBezTo>
                    <a:pt x="3080845" y="750113"/>
                    <a:pt x="3082789" y="756776"/>
                    <a:pt x="3084091" y="762307"/>
                  </a:cubicBezTo>
                  <a:cubicBezTo>
                    <a:pt x="3062003" y="805015"/>
                    <a:pt x="3044059" y="836814"/>
                    <a:pt x="3030262" y="857706"/>
                  </a:cubicBezTo>
                  <a:cubicBezTo>
                    <a:pt x="3020694" y="873531"/>
                    <a:pt x="3013879" y="884117"/>
                    <a:pt x="3009817" y="889462"/>
                  </a:cubicBezTo>
                  <a:cubicBezTo>
                    <a:pt x="3005755" y="894808"/>
                    <a:pt x="2999046" y="903653"/>
                    <a:pt x="2989688" y="916000"/>
                  </a:cubicBezTo>
                  <a:cubicBezTo>
                    <a:pt x="2956096" y="956611"/>
                    <a:pt x="2912253" y="993295"/>
                    <a:pt x="2858161" y="1026049"/>
                  </a:cubicBezTo>
                  <a:cubicBezTo>
                    <a:pt x="2787988" y="1202987"/>
                    <a:pt x="2730717" y="1323122"/>
                    <a:pt x="2686348" y="1386455"/>
                  </a:cubicBezTo>
                  <a:cubicBezTo>
                    <a:pt x="2641743" y="1447592"/>
                    <a:pt x="2598273" y="1478161"/>
                    <a:pt x="2555937" y="1478161"/>
                  </a:cubicBezTo>
                  <a:cubicBezTo>
                    <a:pt x="2520045" y="1478161"/>
                    <a:pt x="2502099" y="1457462"/>
                    <a:pt x="2502099" y="1416062"/>
                  </a:cubicBezTo>
                  <a:cubicBezTo>
                    <a:pt x="2502099" y="1385131"/>
                    <a:pt x="2514759" y="1346699"/>
                    <a:pt x="2540078" y="1300767"/>
                  </a:cubicBezTo>
                  <a:cubicBezTo>
                    <a:pt x="2570060" y="1244616"/>
                    <a:pt x="2611542" y="1186287"/>
                    <a:pt x="2664522" y="1125783"/>
                  </a:cubicBezTo>
                  <a:cubicBezTo>
                    <a:pt x="2717501" y="1065278"/>
                    <a:pt x="2757910" y="1027417"/>
                    <a:pt x="2785747" y="1012199"/>
                  </a:cubicBezTo>
                  <a:lnTo>
                    <a:pt x="2806694" y="953626"/>
                  </a:lnTo>
                  <a:lnTo>
                    <a:pt x="2840301" y="868887"/>
                  </a:lnTo>
                  <a:cubicBezTo>
                    <a:pt x="2789663" y="960329"/>
                    <a:pt x="2740515" y="1006050"/>
                    <a:pt x="2692859" y="1006050"/>
                  </a:cubicBezTo>
                  <a:cubicBezTo>
                    <a:pt x="2653792" y="1006050"/>
                    <a:pt x="2634258" y="985738"/>
                    <a:pt x="2634258" y="945115"/>
                  </a:cubicBezTo>
                  <a:cubicBezTo>
                    <a:pt x="2634258" y="928384"/>
                    <a:pt x="2637512" y="909554"/>
                    <a:pt x="2644021" y="888625"/>
                  </a:cubicBezTo>
                  <a:cubicBezTo>
                    <a:pt x="2650528" y="867696"/>
                    <a:pt x="2660610" y="842665"/>
                    <a:pt x="2674265" y="813532"/>
                  </a:cubicBezTo>
                  <a:cubicBezTo>
                    <a:pt x="2711354" y="738597"/>
                    <a:pt x="2729899" y="689970"/>
                    <a:pt x="2729899" y="667652"/>
                  </a:cubicBezTo>
                  <a:cubicBezTo>
                    <a:pt x="2729626" y="663690"/>
                    <a:pt x="2729704" y="661709"/>
                    <a:pt x="2730131" y="661709"/>
                  </a:cubicBezTo>
                  <a:cubicBezTo>
                    <a:pt x="2717847" y="661709"/>
                    <a:pt x="2696871" y="691052"/>
                    <a:pt x="2667205" y="749740"/>
                  </a:cubicBezTo>
                  <a:cubicBezTo>
                    <a:pt x="2652409" y="779357"/>
                    <a:pt x="2637753" y="806968"/>
                    <a:pt x="2623236" y="832573"/>
                  </a:cubicBezTo>
                  <a:cubicBezTo>
                    <a:pt x="2608719" y="858177"/>
                    <a:pt x="2592233" y="881760"/>
                    <a:pt x="2573778" y="903322"/>
                  </a:cubicBezTo>
                  <a:lnTo>
                    <a:pt x="2547287" y="886337"/>
                  </a:lnTo>
                  <a:cubicBezTo>
                    <a:pt x="2572985" y="844287"/>
                    <a:pt x="2601197" y="798590"/>
                    <a:pt x="2631924" y="749247"/>
                  </a:cubicBezTo>
                  <a:lnTo>
                    <a:pt x="2647662" y="703874"/>
                  </a:lnTo>
                  <a:lnTo>
                    <a:pt x="2660898" y="678712"/>
                  </a:lnTo>
                  <a:cubicBezTo>
                    <a:pt x="2669555" y="665919"/>
                    <a:pt x="2675710" y="657086"/>
                    <a:pt x="2679363" y="652211"/>
                  </a:cubicBezTo>
                  <a:cubicBezTo>
                    <a:pt x="2683015" y="647337"/>
                    <a:pt x="2689325" y="640414"/>
                    <a:pt x="2698292" y="631441"/>
                  </a:cubicBezTo>
                  <a:cubicBezTo>
                    <a:pt x="2717416" y="615119"/>
                    <a:pt x="2736786" y="606958"/>
                    <a:pt x="2756400" y="606958"/>
                  </a:cubicBezTo>
                  <a:cubicBezTo>
                    <a:pt x="2789247" y="606958"/>
                    <a:pt x="2805671" y="624936"/>
                    <a:pt x="2805671" y="660890"/>
                  </a:cubicBezTo>
                  <a:cubicBezTo>
                    <a:pt x="2805671" y="684579"/>
                    <a:pt x="2789328" y="734405"/>
                    <a:pt x="2756642" y="810369"/>
                  </a:cubicBezTo>
                  <a:cubicBezTo>
                    <a:pt x="2728234" y="880970"/>
                    <a:pt x="2714030" y="927441"/>
                    <a:pt x="2714030" y="949784"/>
                  </a:cubicBezTo>
                  <a:cubicBezTo>
                    <a:pt x="2714030" y="956246"/>
                    <a:pt x="2714533" y="959477"/>
                    <a:pt x="2715537" y="959477"/>
                  </a:cubicBezTo>
                  <a:cubicBezTo>
                    <a:pt x="2723183" y="959477"/>
                    <a:pt x="2738621" y="949648"/>
                    <a:pt x="2761850" y="929990"/>
                  </a:cubicBezTo>
                  <a:cubicBezTo>
                    <a:pt x="2789068" y="905719"/>
                    <a:pt x="2821010" y="855390"/>
                    <a:pt x="2857677" y="779004"/>
                  </a:cubicBezTo>
                  <a:cubicBezTo>
                    <a:pt x="2885148" y="721017"/>
                    <a:pt x="2905987" y="669218"/>
                    <a:pt x="2920195" y="623609"/>
                  </a:cubicBezTo>
                  <a:lnTo>
                    <a:pt x="2973670" y="609916"/>
                  </a:lnTo>
                  <a:close/>
                  <a:moveTo>
                    <a:pt x="2331402" y="592931"/>
                  </a:moveTo>
                  <a:cubicBezTo>
                    <a:pt x="2320178" y="615690"/>
                    <a:pt x="2307759" y="639818"/>
                    <a:pt x="2294144" y="665318"/>
                  </a:cubicBezTo>
                  <a:cubicBezTo>
                    <a:pt x="2280529" y="690817"/>
                    <a:pt x="2264737" y="724024"/>
                    <a:pt x="2246766" y="764939"/>
                  </a:cubicBezTo>
                  <a:cubicBezTo>
                    <a:pt x="2209025" y="853008"/>
                    <a:pt x="2190155" y="914242"/>
                    <a:pt x="2190155" y="948640"/>
                  </a:cubicBezTo>
                  <a:cubicBezTo>
                    <a:pt x="2190155" y="958215"/>
                    <a:pt x="2191241" y="963002"/>
                    <a:pt x="2193411" y="963002"/>
                  </a:cubicBezTo>
                  <a:cubicBezTo>
                    <a:pt x="2201832" y="963002"/>
                    <a:pt x="2217651" y="953182"/>
                    <a:pt x="2240868" y="933543"/>
                  </a:cubicBezTo>
                  <a:cubicBezTo>
                    <a:pt x="2275973" y="902165"/>
                    <a:pt x="2320650" y="834163"/>
                    <a:pt x="2374898" y="729537"/>
                  </a:cubicBezTo>
                  <a:cubicBezTo>
                    <a:pt x="2380627" y="723689"/>
                    <a:pt x="2389293" y="722874"/>
                    <a:pt x="2400896" y="727091"/>
                  </a:cubicBezTo>
                  <a:cubicBezTo>
                    <a:pt x="2407879" y="734203"/>
                    <a:pt x="2410508" y="741400"/>
                    <a:pt x="2408784" y="748680"/>
                  </a:cubicBezTo>
                  <a:cubicBezTo>
                    <a:pt x="2359082" y="841815"/>
                    <a:pt x="2319989" y="905238"/>
                    <a:pt x="2291507" y="938947"/>
                  </a:cubicBezTo>
                  <a:cubicBezTo>
                    <a:pt x="2253798" y="983701"/>
                    <a:pt x="2213106" y="1006078"/>
                    <a:pt x="2169431" y="1006078"/>
                  </a:cubicBezTo>
                  <a:cubicBezTo>
                    <a:pt x="2137606" y="1006078"/>
                    <a:pt x="2121694" y="984210"/>
                    <a:pt x="2121694" y="940473"/>
                  </a:cubicBezTo>
                  <a:lnTo>
                    <a:pt x="2125809" y="901912"/>
                  </a:lnTo>
                  <a:lnTo>
                    <a:pt x="2117713" y="917474"/>
                  </a:lnTo>
                  <a:cubicBezTo>
                    <a:pt x="2103624" y="937321"/>
                    <a:pt x="2087141" y="954209"/>
                    <a:pt x="2068265" y="968136"/>
                  </a:cubicBezTo>
                  <a:cubicBezTo>
                    <a:pt x="2043194" y="993431"/>
                    <a:pt x="2013071" y="1006078"/>
                    <a:pt x="1977898" y="1006078"/>
                  </a:cubicBezTo>
                  <a:cubicBezTo>
                    <a:pt x="1939222" y="1006078"/>
                    <a:pt x="1919883" y="985766"/>
                    <a:pt x="1919883" y="945142"/>
                  </a:cubicBezTo>
                  <a:cubicBezTo>
                    <a:pt x="1919883" y="913008"/>
                    <a:pt x="1933176" y="868911"/>
                    <a:pt x="1959760" y="812853"/>
                  </a:cubicBezTo>
                  <a:cubicBezTo>
                    <a:pt x="1996676" y="738352"/>
                    <a:pt x="2015133" y="689639"/>
                    <a:pt x="2015133" y="666713"/>
                  </a:cubicBezTo>
                  <a:cubicBezTo>
                    <a:pt x="2015133" y="663364"/>
                    <a:pt x="2015211" y="661690"/>
                    <a:pt x="2015366" y="661690"/>
                  </a:cubicBezTo>
                  <a:cubicBezTo>
                    <a:pt x="2003088" y="661690"/>
                    <a:pt x="1982090" y="691040"/>
                    <a:pt x="1952374" y="749740"/>
                  </a:cubicBezTo>
                  <a:cubicBezTo>
                    <a:pt x="1921902" y="810692"/>
                    <a:pt x="1891135" y="861895"/>
                    <a:pt x="1860073" y="903350"/>
                  </a:cubicBezTo>
                  <a:lnTo>
                    <a:pt x="1845169" y="896426"/>
                  </a:lnTo>
                  <a:lnTo>
                    <a:pt x="1858285" y="875198"/>
                  </a:lnTo>
                  <a:cubicBezTo>
                    <a:pt x="1864085" y="865076"/>
                    <a:pt x="1869883" y="854219"/>
                    <a:pt x="1875681" y="842628"/>
                  </a:cubicBezTo>
                  <a:cubicBezTo>
                    <a:pt x="1893714" y="824111"/>
                    <a:pt x="1913171" y="790864"/>
                    <a:pt x="1934050" y="742885"/>
                  </a:cubicBezTo>
                  <a:lnTo>
                    <a:pt x="1927985" y="728430"/>
                  </a:lnTo>
                  <a:lnTo>
                    <a:pt x="1921325" y="725912"/>
                  </a:lnTo>
                  <a:lnTo>
                    <a:pt x="1931006" y="706702"/>
                  </a:lnTo>
                  <a:cubicBezTo>
                    <a:pt x="1943242" y="683221"/>
                    <a:pt x="1953742" y="665587"/>
                    <a:pt x="1962504" y="653802"/>
                  </a:cubicBezTo>
                  <a:cubicBezTo>
                    <a:pt x="1984766" y="624117"/>
                    <a:pt x="2009968" y="609275"/>
                    <a:pt x="2038109" y="609275"/>
                  </a:cubicBezTo>
                  <a:cubicBezTo>
                    <a:pt x="2075973" y="609275"/>
                    <a:pt x="2094905" y="624917"/>
                    <a:pt x="2094905" y="656202"/>
                  </a:cubicBezTo>
                  <a:cubicBezTo>
                    <a:pt x="2094905" y="678867"/>
                    <a:pt x="2077182" y="727432"/>
                    <a:pt x="2041736" y="801895"/>
                  </a:cubicBezTo>
                  <a:cubicBezTo>
                    <a:pt x="2014079" y="878300"/>
                    <a:pt x="2000250" y="928188"/>
                    <a:pt x="2000250" y="951561"/>
                  </a:cubicBezTo>
                  <a:cubicBezTo>
                    <a:pt x="2000250" y="959188"/>
                    <a:pt x="2001147" y="963002"/>
                    <a:pt x="2002939" y="963002"/>
                  </a:cubicBezTo>
                  <a:cubicBezTo>
                    <a:pt x="2012067" y="963002"/>
                    <a:pt x="2027514" y="953356"/>
                    <a:pt x="2049280" y="934064"/>
                  </a:cubicBezTo>
                  <a:cubicBezTo>
                    <a:pt x="2093265" y="894668"/>
                    <a:pt x="2134227" y="835748"/>
                    <a:pt x="2172166" y="757303"/>
                  </a:cubicBezTo>
                  <a:cubicBezTo>
                    <a:pt x="2178596" y="740752"/>
                    <a:pt x="2185360" y="723246"/>
                    <a:pt x="2192458" y="704785"/>
                  </a:cubicBezTo>
                  <a:cubicBezTo>
                    <a:pt x="2199555" y="686324"/>
                    <a:pt x="2208573" y="659225"/>
                    <a:pt x="2219512" y="623488"/>
                  </a:cubicBezTo>
                  <a:cubicBezTo>
                    <a:pt x="2258151" y="614372"/>
                    <a:pt x="2295448" y="604186"/>
                    <a:pt x="2331402" y="592931"/>
                  </a:cubicBezTo>
                  <a:close/>
                  <a:moveTo>
                    <a:pt x="890839" y="531698"/>
                  </a:moveTo>
                  <a:cubicBezTo>
                    <a:pt x="888644" y="540963"/>
                    <a:pt x="884750" y="546888"/>
                    <a:pt x="879156" y="549474"/>
                  </a:cubicBezTo>
                  <a:cubicBezTo>
                    <a:pt x="878716" y="548835"/>
                    <a:pt x="883942" y="548278"/>
                    <a:pt x="894834" y="547804"/>
                  </a:cubicBezTo>
                  <a:cubicBezTo>
                    <a:pt x="905727" y="547330"/>
                    <a:pt x="910853" y="547092"/>
                    <a:pt x="910215" y="547092"/>
                  </a:cubicBezTo>
                  <a:cubicBezTo>
                    <a:pt x="903158" y="547036"/>
                    <a:pt x="896699" y="541905"/>
                    <a:pt x="890839" y="531698"/>
                  </a:cubicBezTo>
                  <a:close/>
                  <a:moveTo>
                    <a:pt x="679168" y="466204"/>
                  </a:moveTo>
                  <a:cubicBezTo>
                    <a:pt x="620170" y="466204"/>
                    <a:pt x="564859" y="481465"/>
                    <a:pt x="513234" y="511987"/>
                  </a:cubicBezTo>
                  <a:cubicBezTo>
                    <a:pt x="453517" y="546584"/>
                    <a:pt x="423934" y="585450"/>
                    <a:pt x="424486" y="628585"/>
                  </a:cubicBezTo>
                  <a:cubicBezTo>
                    <a:pt x="517206" y="591452"/>
                    <a:pt x="637493" y="566964"/>
                    <a:pt x="785348" y="555120"/>
                  </a:cubicBezTo>
                  <a:cubicBezTo>
                    <a:pt x="790284" y="547356"/>
                    <a:pt x="796508" y="536546"/>
                    <a:pt x="804021" y="522689"/>
                  </a:cubicBezTo>
                  <a:cubicBezTo>
                    <a:pt x="811534" y="508833"/>
                    <a:pt x="818868" y="498788"/>
                    <a:pt x="826024" y="492556"/>
                  </a:cubicBezTo>
                  <a:cubicBezTo>
                    <a:pt x="788123" y="474988"/>
                    <a:pt x="739171" y="466204"/>
                    <a:pt x="679168" y="466204"/>
                  </a:cubicBezTo>
                  <a:close/>
                  <a:moveTo>
                    <a:pt x="1819982" y="452745"/>
                  </a:moveTo>
                  <a:cubicBezTo>
                    <a:pt x="1836161" y="455969"/>
                    <a:pt x="1857816" y="473311"/>
                    <a:pt x="1884946" y="504769"/>
                  </a:cubicBezTo>
                  <a:cubicBezTo>
                    <a:pt x="1916460" y="538907"/>
                    <a:pt x="1932217" y="563209"/>
                    <a:pt x="1932217" y="577676"/>
                  </a:cubicBezTo>
                  <a:lnTo>
                    <a:pt x="1914163" y="595043"/>
                  </a:lnTo>
                  <a:cubicBezTo>
                    <a:pt x="1896651" y="591049"/>
                    <a:pt x="1866321" y="563811"/>
                    <a:pt x="1823173" y="513327"/>
                  </a:cubicBezTo>
                  <a:cubicBezTo>
                    <a:pt x="1813387" y="525525"/>
                    <a:pt x="1790164" y="541164"/>
                    <a:pt x="1753503" y="560245"/>
                  </a:cubicBezTo>
                  <a:cubicBezTo>
                    <a:pt x="1730422" y="572877"/>
                    <a:pt x="1711448" y="582185"/>
                    <a:pt x="1696581" y="588169"/>
                  </a:cubicBezTo>
                  <a:cubicBezTo>
                    <a:pt x="1681714" y="594153"/>
                    <a:pt x="1667334" y="597613"/>
                    <a:pt x="1653444" y="598550"/>
                  </a:cubicBezTo>
                  <a:lnTo>
                    <a:pt x="1647481" y="579137"/>
                  </a:lnTo>
                  <a:cubicBezTo>
                    <a:pt x="1650353" y="571305"/>
                    <a:pt x="1654154" y="565023"/>
                    <a:pt x="1658885" y="560292"/>
                  </a:cubicBezTo>
                  <a:cubicBezTo>
                    <a:pt x="1671796" y="552645"/>
                    <a:pt x="1684245" y="544920"/>
                    <a:pt x="1696232" y="537116"/>
                  </a:cubicBezTo>
                  <a:cubicBezTo>
                    <a:pt x="1708219" y="529312"/>
                    <a:pt x="1721582" y="520920"/>
                    <a:pt x="1736322" y="511941"/>
                  </a:cubicBezTo>
                  <a:cubicBezTo>
                    <a:pt x="1746492" y="504865"/>
                    <a:pt x="1755059" y="498816"/>
                    <a:pt x="1762023" y="493793"/>
                  </a:cubicBezTo>
                  <a:cubicBezTo>
                    <a:pt x="1768987" y="488770"/>
                    <a:pt x="1777067" y="482687"/>
                    <a:pt x="1786264" y="475543"/>
                  </a:cubicBezTo>
                  <a:cubicBezTo>
                    <a:pt x="1788639" y="473757"/>
                    <a:pt x="1791707" y="471184"/>
                    <a:pt x="1795468" y="467823"/>
                  </a:cubicBezTo>
                  <a:cubicBezTo>
                    <a:pt x="1799229" y="464462"/>
                    <a:pt x="1804033" y="460685"/>
                    <a:pt x="1809881" y="456493"/>
                  </a:cubicBezTo>
                  <a:cubicBezTo>
                    <a:pt x="1809881" y="456493"/>
                    <a:pt x="1810620" y="456248"/>
                    <a:pt x="1812099" y="455758"/>
                  </a:cubicBezTo>
                  <a:cubicBezTo>
                    <a:pt x="1813578" y="455268"/>
                    <a:pt x="1816206" y="454264"/>
                    <a:pt x="1819982" y="452745"/>
                  </a:cubicBezTo>
                  <a:close/>
                  <a:moveTo>
                    <a:pt x="1545432" y="447080"/>
                  </a:moveTo>
                  <a:cubicBezTo>
                    <a:pt x="1561115" y="447080"/>
                    <a:pt x="1574123" y="452515"/>
                    <a:pt x="1584457" y="463386"/>
                  </a:cubicBezTo>
                  <a:cubicBezTo>
                    <a:pt x="1594792" y="474256"/>
                    <a:pt x="1599459" y="488516"/>
                    <a:pt x="1598461" y="506165"/>
                  </a:cubicBezTo>
                  <a:cubicBezTo>
                    <a:pt x="1596173" y="519900"/>
                    <a:pt x="1589370" y="531941"/>
                    <a:pt x="1578053" y="542288"/>
                  </a:cubicBezTo>
                  <a:cubicBezTo>
                    <a:pt x="1566736" y="552635"/>
                    <a:pt x="1553527" y="557808"/>
                    <a:pt x="1538428" y="557808"/>
                  </a:cubicBezTo>
                  <a:cubicBezTo>
                    <a:pt x="1522788" y="557808"/>
                    <a:pt x="1509890" y="552351"/>
                    <a:pt x="1499732" y="541437"/>
                  </a:cubicBezTo>
                  <a:cubicBezTo>
                    <a:pt x="1489575" y="530523"/>
                    <a:pt x="1485308" y="517079"/>
                    <a:pt x="1486933" y="501104"/>
                  </a:cubicBezTo>
                  <a:cubicBezTo>
                    <a:pt x="1487845" y="486005"/>
                    <a:pt x="1494018" y="473225"/>
                    <a:pt x="1505453" y="462767"/>
                  </a:cubicBezTo>
                  <a:cubicBezTo>
                    <a:pt x="1516888" y="452309"/>
                    <a:pt x="1530214" y="447080"/>
                    <a:pt x="1545432" y="447080"/>
                  </a:cubicBezTo>
                  <a:close/>
                  <a:moveTo>
                    <a:pt x="3004078" y="445889"/>
                  </a:moveTo>
                  <a:cubicBezTo>
                    <a:pt x="3025255" y="445889"/>
                    <a:pt x="3035843" y="454140"/>
                    <a:pt x="3035843" y="470641"/>
                  </a:cubicBezTo>
                  <a:cubicBezTo>
                    <a:pt x="3035843" y="479906"/>
                    <a:pt x="3009404" y="501362"/>
                    <a:pt x="2956527" y="535009"/>
                  </a:cubicBezTo>
                  <a:cubicBezTo>
                    <a:pt x="2909373" y="563851"/>
                    <a:pt x="2881059" y="578272"/>
                    <a:pt x="2871583" y="578272"/>
                  </a:cubicBezTo>
                  <a:cubicBezTo>
                    <a:pt x="2859361" y="578272"/>
                    <a:pt x="2853250" y="572356"/>
                    <a:pt x="2853250" y="560524"/>
                  </a:cubicBezTo>
                  <a:cubicBezTo>
                    <a:pt x="2853250" y="548246"/>
                    <a:pt x="2875162" y="526752"/>
                    <a:pt x="2918985" y="496044"/>
                  </a:cubicBezTo>
                  <a:cubicBezTo>
                    <a:pt x="2963280" y="462608"/>
                    <a:pt x="2991644" y="445889"/>
                    <a:pt x="3004078" y="445889"/>
                  </a:cubicBezTo>
                  <a:close/>
                  <a:moveTo>
                    <a:pt x="2000037" y="321255"/>
                  </a:moveTo>
                  <a:cubicBezTo>
                    <a:pt x="1988087" y="321918"/>
                    <a:pt x="1976571" y="325788"/>
                    <a:pt x="1965490" y="332863"/>
                  </a:cubicBezTo>
                  <a:cubicBezTo>
                    <a:pt x="1952821" y="341551"/>
                    <a:pt x="1943407" y="352394"/>
                    <a:pt x="1937250" y="365392"/>
                  </a:cubicBezTo>
                  <a:lnTo>
                    <a:pt x="1934120" y="375782"/>
                  </a:lnTo>
                  <a:lnTo>
                    <a:pt x="1940784" y="371661"/>
                  </a:lnTo>
                  <a:cubicBezTo>
                    <a:pt x="1944226" y="369485"/>
                    <a:pt x="1945882" y="368663"/>
                    <a:pt x="1945752" y="369196"/>
                  </a:cubicBezTo>
                  <a:cubicBezTo>
                    <a:pt x="1945752" y="358338"/>
                    <a:pt x="1951860" y="352909"/>
                    <a:pt x="1964076" y="352909"/>
                  </a:cubicBezTo>
                  <a:cubicBezTo>
                    <a:pt x="1976299" y="352909"/>
                    <a:pt x="1982410" y="358629"/>
                    <a:pt x="1982410" y="370071"/>
                  </a:cubicBezTo>
                  <a:lnTo>
                    <a:pt x="1980366" y="375341"/>
                  </a:lnTo>
                  <a:lnTo>
                    <a:pt x="1994493" y="360546"/>
                  </a:lnTo>
                  <a:cubicBezTo>
                    <a:pt x="2003243" y="347691"/>
                    <a:pt x="2007617" y="336662"/>
                    <a:pt x="2007617" y="327459"/>
                  </a:cubicBezTo>
                  <a:cubicBezTo>
                    <a:pt x="2007617" y="322945"/>
                    <a:pt x="2005090" y="320877"/>
                    <a:pt x="2000037" y="321255"/>
                  </a:cubicBezTo>
                  <a:close/>
                  <a:moveTo>
                    <a:pt x="2001432" y="287536"/>
                  </a:moveTo>
                  <a:cubicBezTo>
                    <a:pt x="2020370" y="287536"/>
                    <a:pt x="2035554" y="291691"/>
                    <a:pt x="2046983" y="300000"/>
                  </a:cubicBezTo>
                  <a:cubicBezTo>
                    <a:pt x="2058411" y="308310"/>
                    <a:pt x="2064126" y="319407"/>
                    <a:pt x="2064126" y="333291"/>
                  </a:cubicBezTo>
                  <a:cubicBezTo>
                    <a:pt x="2064126" y="343926"/>
                    <a:pt x="2060169" y="355764"/>
                    <a:pt x="2052257" y="368806"/>
                  </a:cubicBezTo>
                  <a:cubicBezTo>
                    <a:pt x="2043048" y="383713"/>
                    <a:pt x="2026506" y="397461"/>
                    <a:pt x="2002632" y="410050"/>
                  </a:cubicBezTo>
                  <a:cubicBezTo>
                    <a:pt x="1993386" y="414074"/>
                    <a:pt x="1983549" y="418378"/>
                    <a:pt x="1973122" y="422960"/>
                  </a:cubicBezTo>
                  <a:cubicBezTo>
                    <a:pt x="1962695" y="427543"/>
                    <a:pt x="1954660" y="431530"/>
                    <a:pt x="1949017" y="434922"/>
                  </a:cubicBezTo>
                  <a:cubicBezTo>
                    <a:pt x="1943231" y="437242"/>
                    <a:pt x="1938521" y="439722"/>
                    <a:pt x="1934887" y="442364"/>
                  </a:cubicBezTo>
                  <a:cubicBezTo>
                    <a:pt x="1931253" y="445006"/>
                    <a:pt x="1928708" y="446974"/>
                    <a:pt x="1927250" y="448270"/>
                  </a:cubicBezTo>
                  <a:cubicBezTo>
                    <a:pt x="1919071" y="456065"/>
                    <a:pt x="1914606" y="461188"/>
                    <a:pt x="1913856" y="463637"/>
                  </a:cubicBezTo>
                  <a:cubicBezTo>
                    <a:pt x="1913478" y="465894"/>
                    <a:pt x="1911837" y="470792"/>
                    <a:pt x="1908935" y="478329"/>
                  </a:cubicBezTo>
                  <a:cubicBezTo>
                    <a:pt x="1906033" y="485867"/>
                    <a:pt x="1901782" y="490398"/>
                    <a:pt x="1896183" y="491924"/>
                  </a:cubicBezTo>
                  <a:cubicBezTo>
                    <a:pt x="1875917" y="495278"/>
                    <a:pt x="1865784" y="488764"/>
                    <a:pt x="1865784" y="472381"/>
                  </a:cubicBezTo>
                  <a:cubicBezTo>
                    <a:pt x="1868817" y="458726"/>
                    <a:pt x="1879663" y="443393"/>
                    <a:pt x="1898322" y="426383"/>
                  </a:cubicBezTo>
                  <a:cubicBezTo>
                    <a:pt x="1904300" y="421491"/>
                    <a:pt x="1911358" y="416641"/>
                    <a:pt x="1919497" y="411835"/>
                  </a:cubicBezTo>
                  <a:lnTo>
                    <a:pt x="1923001" y="409847"/>
                  </a:lnTo>
                  <a:lnTo>
                    <a:pt x="1914393" y="408822"/>
                  </a:lnTo>
                  <a:cubicBezTo>
                    <a:pt x="1910007" y="407656"/>
                    <a:pt x="1906129" y="405907"/>
                    <a:pt x="1902759" y="403576"/>
                  </a:cubicBezTo>
                  <a:cubicBezTo>
                    <a:pt x="1892118" y="397064"/>
                    <a:pt x="1886797" y="387257"/>
                    <a:pt x="1886797" y="374154"/>
                  </a:cubicBezTo>
                  <a:cubicBezTo>
                    <a:pt x="1886797" y="368325"/>
                    <a:pt x="1888000" y="361997"/>
                    <a:pt x="1890406" y="355169"/>
                  </a:cubicBezTo>
                  <a:cubicBezTo>
                    <a:pt x="1898443" y="334358"/>
                    <a:pt x="1916221" y="316871"/>
                    <a:pt x="1943742" y="302707"/>
                  </a:cubicBezTo>
                  <a:cubicBezTo>
                    <a:pt x="1960343" y="292593"/>
                    <a:pt x="1979573" y="287536"/>
                    <a:pt x="2001432" y="287536"/>
                  </a:cubicBezTo>
                  <a:close/>
                  <a:moveTo>
                    <a:pt x="621404" y="186928"/>
                  </a:moveTo>
                  <a:cubicBezTo>
                    <a:pt x="534991" y="186928"/>
                    <a:pt x="451111" y="206239"/>
                    <a:pt x="369764" y="244860"/>
                  </a:cubicBezTo>
                  <a:cubicBezTo>
                    <a:pt x="297452" y="278805"/>
                    <a:pt x="241583" y="326768"/>
                    <a:pt x="202156" y="388749"/>
                  </a:cubicBezTo>
                  <a:cubicBezTo>
                    <a:pt x="161842" y="449650"/>
                    <a:pt x="141685" y="514164"/>
                    <a:pt x="141685" y="582290"/>
                  </a:cubicBezTo>
                  <a:cubicBezTo>
                    <a:pt x="141685" y="646206"/>
                    <a:pt x="156816" y="700801"/>
                    <a:pt x="187077" y="746076"/>
                  </a:cubicBezTo>
                  <a:cubicBezTo>
                    <a:pt x="241970" y="704614"/>
                    <a:pt x="307067" y="669209"/>
                    <a:pt x="382368" y="639859"/>
                  </a:cubicBezTo>
                  <a:cubicBezTo>
                    <a:pt x="377692" y="578238"/>
                    <a:pt x="411470" y="524957"/>
                    <a:pt x="483701" y="480017"/>
                  </a:cubicBezTo>
                  <a:cubicBezTo>
                    <a:pt x="544113" y="442978"/>
                    <a:pt x="609284" y="424458"/>
                    <a:pt x="679215" y="424458"/>
                  </a:cubicBezTo>
                  <a:cubicBezTo>
                    <a:pt x="744668" y="424458"/>
                    <a:pt x="799992" y="434771"/>
                    <a:pt x="845186" y="455396"/>
                  </a:cubicBezTo>
                  <a:cubicBezTo>
                    <a:pt x="871857" y="407963"/>
                    <a:pt x="899623" y="365034"/>
                    <a:pt x="928483" y="326608"/>
                  </a:cubicBezTo>
                  <a:cubicBezTo>
                    <a:pt x="957343" y="288182"/>
                    <a:pt x="983754" y="261011"/>
                    <a:pt x="1007716" y="245092"/>
                  </a:cubicBezTo>
                  <a:cubicBezTo>
                    <a:pt x="996864" y="244918"/>
                    <a:pt x="975719" y="242026"/>
                    <a:pt x="944283" y="236414"/>
                  </a:cubicBezTo>
                  <a:cubicBezTo>
                    <a:pt x="912846" y="230801"/>
                    <a:pt x="870915" y="222653"/>
                    <a:pt x="818490" y="211969"/>
                  </a:cubicBezTo>
                  <a:cubicBezTo>
                    <a:pt x="738129" y="195275"/>
                    <a:pt x="672434" y="186928"/>
                    <a:pt x="621404" y="186928"/>
                  </a:cubicBezTo>
                  <a:close/>
                  <a:moveTo>
                    <a:pt x="1188263" y="167385"/>
                  </a:moveTo>
                  <a:cubicBezTo>
                    <a:pt x="1159297" y="167385"/>
                    <a:pt x="1126496" y="180848"/>
                    <a:pt x="1089859" y="207773"/>
                  </a:cubicBezTo>
                  <a:cubicBezTo>
                    <a:pt x="1139866" y="206403"/>
                    <a:pt x="1175560" y="198162"/>
                    <a:pt x="1196941" y="183049"/>
                  </a:cubicBezTo>
                  <a:cubicBezTo>
                    <a:pt x="1202287" y="179930"/>
                    <a:pt x="1204960" y="175797"/>
                    <a:pt x="1204960" y="170650"/>
                  </a:cubicBezTo>
                  <a:cubicBezTo>
                    <a:pt x="1204960" y="170737"/>
                    <a:pt x="1203451" y="170214"/>
                    <a:pt x="1200434" y="169083"/>
                  </a:cubicBezTo>
                  <a:cubicBezTo>
                    <a:pt x="1197417" y="167951"/>
                    <a:pt x="1193360" y="167385"/>
                    <a:pt x="1188263" y="167385"/>
                  </a:cubicBezTo>
                  <a:close/>
                  <a:moveTo>
                    <a:pt x="1629613" y="0"/>
                  </a:moveTo>
                  <a:cubicBezTo>
                    <a:pt x="1642617" y="0"/>
                    <a:pt x="1649119" y="6936"/>
                    <a:pt x="1649119" y="20808"/>
                  </a:cubicBezTo>
                  <a:cubicBezTo>
                    <a:pt x="1649119" y="28274"/>
                    <a:pt x="1646347" y="34432"/>
                    <a:pt x="1640803" y="39281"/>
                  </a:cubicBezTo>
                  <a:cubicBezTo>
                    <a:pt x="1556268" y="132305"/>
                    <a:pt x="1462469" y="263283"/>
                    <a:pt x="1359406" y="432216"/>
                  </a:cubicBezTo>
                  <a:cubicBezTo>
                    <a:pt x="1345354" y="455200"/>
                    <a:pt x="1331979" y="477560"/>
                    <a:pt x="1319281" y="499296"/>
                  </a:cubicBezTo>
                  <a:lnTo>
                    <a:pt x="1302547" y="528682"/>
                  </a:lnTo>
                  <a:lnTo>
                    <a:pt x="1324097" y="526024"/>
                  </a:lnTo>
                  <a:cubicBezTo>
                    <a:pt x="1402501" y="515634"/>
                    <a:pt x="1444644" y="504676"/>
                    <a:pt x="1450526" y="493151"/>
                  </a:cubicBezTo>
                  <a:cubicBezTo>
                    <a:pt x="1452572" y="482758"/>
                    <a:pt x="1461415" y="478687"/>
                    <a:pt x="1477055" y="480938"/>
                  </a:cubicBezTo>
                  <a:cubicBezTo>
                    <a:pt x="1486759" y="486991"/>
                    <a:pt x="1490055" y="495985"/>
                    <a:pt x="1486942" y="507923"/>
                  </a:cubicBezTo>
                  <a:cubicBezTo>
                    <a:pt x="1473845" y="536367"/>
                    <a:pt x="1412091" y="558552"/>
                    <a:pt x="1301679" y="574477"/>
                  </a:cubicBezTo>
                  <a:lnTo>
                    <a:pt x="1274769" y="578354"/>
                  </a:lnTo>
                  <a:lnTo>
                    <a:pt x="1251213" y="622213"/>
                  </a:lnTo>
                  <a:cubicBezTo>
                    <a:pt x="1201257" y="718397"/>
                    <a:pt x="1168222" y="798966"/>
                    <a:pt x="1152107" y="863919"/>
                  </a:cubicBezTo>
                  <a:cubicBezTo>
                    <a:pt x="1148020" y="881965"/>
                    <a:pt x="1145977" y="899387"/>
                    <a:pt x="1145977" y="916186"/>
                  </a:cubicBezTo>
                  <a:cubicBezTo>
                    <a:pt x="1145977" y="946919"/>
                    <a:pt x="1151291" y="971026"/>
                    <a:pt x="1161920" y="988507"/>
                  </a:cubicBezTo>
                  <a:cubicBezTo>
                    <a:pt x="1172698" y="1007452"/>
                    <a:pt x="1187150" y="1016924"/>
                    <a:pt x="1205276" y="1016924"/>
                  </a:cubicBezTo>
                  <a:cubicBezTo>
                    <a:pt x="1230719" y="1016924"/>
                    <a:pt x="1259775" y="1000593"/>
                    <a:pt x="1292443" y="967932"/>
                  </a:cubicBezTo>
                  <a:cubicBezTo>
                    <a:pt x="1314891" y="945483"/>
                    <a:pt x="1333204" y="923043"/>
                    <a:pt x="1347381" y="900610"/>
                  </a:cubicBezTo>
                  <a:lnTo>
                    <a:pt x="1356820" y="883127"/>
                  </a:lnTo>
                  <a:lnTo>
                    <a:pt x="1360183" y="870668"/>
                  </a:lnTo>
                  <a:cubicBezTo>
                    <a:pt x="1365919" y="852182"/>
                    <a:pt x="1373941" y="830765"/>
                    <a:pt x="1384251" y="806416"/>
                  </a:cubicBezTo>
                  <a:lnTo>
                    <a:pt x="1428490" y="707985"/>
                  </a:lnTo>
                  <a:cubicBezTo>
                    <a:pt x="1437029" y="686281"/>
                    <a:pt x="1441299" y="671361"/>
                    <a:pt x="1441299" y="663225"/>
                  </a:cubicBezTo>
                  <a:cubicBezTo>
                    <a:pt x="1441299" y="662214"/>
                    <a:pt x="1442154" y="661709"/>
                    <a:pt x="1443866" y="661709"/>
                  </a:cubicBezTo>
                  <a:cubicBezTo>
                    <a:pt x="1431588" y="661709"/>
                    <a:pt x="1410590" y="691056"/>
                    <a:pt x="1380874" y="749750"/>
                  </a:cubicBezTo>
                  <a:cubicBezTo>
                    <a:pt x="1350402" y="810701"/>
                    <a:pt x="1319635" y="861901"/>
                    <a:pt x="1288573" y="903350"/>
                  </a:cubicBezTo>
                  <a:cubicBezTo>
                    <a:pt x="1276369" y="899654"/>
                    <a:pt x="1267160" y="893412"/>
                    <a:pt x="1260947" y="884625"/>
                  </a:cubicBezTo>
                  <a:cubicBezTo>
                    <a:pt x="1287785" y="843629"/>
                    <a:pt x="1316367" y="792801"/>
                    <a:pt x="1346690" y="732141"/>
                  </a:cubicBezTo>
                  <a:cubicBezTo>
                    <a:pt x="1364550" y="695635"/>
                    <a:pt x="1379321" y="669528"/>
                    <a:pt x="1391004" y="653821"/>
                  </a:cubicBezTo>
                  <a:cubicBezTo>
                    <a:pt x="1413266" y="624136"/>
                    <a:pt x="1438477" y="609293"/>
                    <a:pt x="1466637" y="609293"/>
                  </a:cubicBezTo>
                  <a:cubicBezTo>
                    <a:pt x="1505320" y="609293"/>
                    <a:pt x="1524661" y="625714"/>
                    <a:pt x="1524661" y="658555"/>
                  </a:cubicBezTo>
                  <a:cubicBezTo>
                    <a:pt x="1524661" y="674871"/>
                    <a:pt x="1518974" y="697989"/>
                    <a:pt x="1507601" y="727909"/>
                  </a:cubicBezTo>
                  <a:cubicBezTo>
                    <a:pt x="1492043" y="763188"/>
                    <a:pt x="1469607" y="817470"/>
                    <a:pt x="1440294" y="890755"/>
                  </a:cubicBezTo>
                  <a:cubicBezTo>
                    <a:pt x="1432722" y="911579"/>
                    <a:pt x="1428937" y="929708"/>
                    <a:pt x="1428937" y="945142"/>
                  </a:cubicBezTo>
                  <a:cubicBezTo>
                    <a:pt x="1428937" y="955498"/>
                    <a:pt x="1430608" y="960676"/>
                    <a:pt x="1433950" y="960676"/>
                  </a:cubicBezTo>
                  <a:cubicBezTo>
                    <a:pt x="1442936" y="960676"/>
                    <a:pt x="1462045" y="950751"/>
                    <a:pt x="1491277" y="930901"/>
                  </a:cubicBezTo>
                  <a:cubicBezTo>
                    <a:pt x="1517849" y="901291"/>
                    <a:pt x="1558067" y="834175"/>
                    <a:pt x="1611930" y="729556"/>
                  </a:cubicBezTo>
                  <a:cubicBezTo>
                    <a:pt x="1614792" y="726629"/>
                    <a:pt x="1618516" y="725038"/>
                    <a:pt x="1623104" y="724784"/>
                  </a:cubicBezTo>
                  <a:lnTo>
                    <a:pt x="1630008" y="725353"/>
                  </a:lnTo>
                  <a:lnTo>
                    <a:pt x="1615899" y="747462"/>
                  </a:lnTo>
                  <a:cubicBezTo>
                    <a:pt x="1611434" y="755656"/>
                    <a:pt x="1607331" y="764478"/>
                    <a:pt x="1603591" y="773930"/>
                  </a:cubicBezTo>
                  <a:cubicBezTo>
                    <a:pt x="1596111" y="792832"/>
                    <a:pt x="1590501" y="811494"/>
                    <a:pt x="1586761" y="829913"/>
                  </a:cubicBezTo>
                  <a:lnTo>
                    <a:pt x="1584011" y="856640"/>
                  </a:lnTo>
                  <a:lnTo>
                    <a:pt x="1579476" y="864280"/>
                  </a:lnTo>
                  <a:cubicBezTo>
                    <a:pt x="1559921" y="896490"/>
                    <a:pt x="1543007" y="921318"/>
                    <a:pt x="1528735" y="938761"/>
                  </a:cubicBezTo>
                  <a:cubicBezTo>
                    <a:pt x="1491342" y="983639"/>
                    <a:pt x="1450600" y="1006078"/>
                    <a:pt x="1406510" y="1006078"/>
                  </a:cubicBezTo>
                  <a:cubicBezTo>
                    <a:pt x="1378690" y="1006078"/>
                    <a:pt x="1360878" y="994523"/>
                    <a:pt x="1353074" y="971411"/>
                  </a:cubicBezTo>
                  <a:lnTo>
                    <a:pt x="1351714" y="965452"/>
                  </a:lnTo>
                  <a:lnTo>
                    <a:pt x="1329277" y="989284"/>
                  </a:lnTo>
                  <a:cubicBezTo>
                    <a:pt x="1313096" y="1004622"/>
                    <a:pt x="1294836" y="1018468"/>
                    <a:pt x="1274499" y="1030821"/>
                  </a:cubicBezTo>
                  <a:cubicBezTo>
                    <a:pt x="1250550" y="1060394"/>
                    <a:pt x="1221442" y="1075181"/>
                    <a:pt x="1187174" y="1075181"/>
                  </a:cubicBezTo>
                  <a:cubicBezTo>
                    <a:pt x="1146706" y="1075181"/>
                    <a:pt x="1114553" y="1054410"/>
                    <a:pt x="1090715" y="1012869"/>
                  </a:cubicBezTo>
                  <a:cubicBezTo>
                    <a:pt x="1068025" y="977268"/>
                    <a:pt x="1056680" y="931032"/>
                    <a:pt x="1056680" y="874161"/>
                  </a:cubicBezTo>
                  <a:cubicBezTo>
                    <a:pt x="1056680" y="810876"/>
                    <a:pt x="1076822" y="738416"/>
                    <a:pt x="1117107" y="656780"/>
                  </a:cubicBezTo>
                  <a:lnTo>
                    <a:pt x="1152969" y="592156"/>
                  </a:lnTo>
                  <a:lnTo>
                    <a:pt x="1144740" y="592834"/>
                  </a:lnTo>
                  <a:cubicBezTo>
                    <a:pt x="1130096" y="593693"/>
                    <a:pt x="1116450" y="594122"/>
                    <a:pt x="1103803" y="594122"/>
                  </a:cubicBezTo>
                  <a:lnTo>
                    <a:pt x="991977" y="594122"/>
                  </a:lnTo>
                  <a:cubicBezTo>
                    <a:pt x="1001378" y="607740"/>
                    <a:pt x="1006079" y="627689"/>
                    <a:pt x="1006079" y="653970"/>
                  </a:cubicBezTo>
                  <a:cubicBezTo>
                    <a:pt x="1006079" y="716955"/>
                    <a:pt x="977817" y="772973"/>
                    <a:pt x="921293" y="822024"/>
                  </a:cubicBezTo>
                  <a:cubicBezTo>
                    <a:pt x="861030" y="876638"/>
                    <a:pt x="778151" y="911473"/>
                    <a:pt x="672657" y="926530"/>
                  </a:cubicBezTo>
                  <a:cubicBezTo>
                    <a:pt x="557861" y="1069206"/>
                    <a:pt x="425382" y="1152674"/>
                    <a:pt x="275221" y="1176933"/>
                  </a:cubicBezTo>
                  <a:cubicBezTo>
                    <a:pt x="262515" y="1180089"/>
                    <a:pt x="248698" y="1182268"/>
                    <a:pt x="233772" y="1183468"/>
                  </a:cubicBezTo>
                  <a:cubicBezTo>
                    <a:pt x="218846" y="1184667"/>
                    <a:pt x="204261" y="1185267"/>
                    <a:pt x="190017" y="1185267"/>
                  </a:cubicBezTo>
                  <a:cubicBezTo>
                    <a:pt x="63339" y="1185267"/>
                    <a:pt x="0" y="1126809"/>
                    <a:pt x="0" y="1009892"/>
                  </a:cubicBezTo>
                  <a:cubicBezTo>
                    <a:pt x="0" y="922195"/>
                    <a:pt x="50897" y="841663"/>
                    <a:pt x="152689" y="768297"/>
                  </a:cubicBezTo>
                  <a:cubicBezTo>
                    <a:pt x="102490" y="708059"/>
                    <a:pt x="77391" y="635431"/>
                    <a:pt x="77391" y="550413"/>
                  </a:cubicBezTo>
                  <a:cubicBezTo>
                    <a:pt x="77391" y="474957"/>
                    <a:pt x="97483" y="405904"/>
                    <a:pt x="137667" y="343254"/>
                  </a:cubicBezTo>
                  <a:cubicBezTo>
                    <a:pt x="182123" y="274396"/>
                    <a:pt x="244758" y="221934"/>
                    <a:pt x="325571" y="185868"/>
                  </a:cubicBezTo>
                  <a:cubicBezTo>
                    <a:pt x="398398" y="150062"/>
                    <a:pt x="479490" y="132159"/>
                    <a:pt x="568849" y="132159"/>
                  </a:cubicBezTo>
                  <a:cubicBezTo>
                    <a:pt x="626806" y="132159"/>
                    <a:pt x="698863" y="140770"/>
                    <a:pt x="785022" y="157990"/>
                  </a:cubicBezTo>
                  <a:cubicBezTo>
                    <a:pt x="821547" y="166139"/>
                    <a:pt x="857719" y="173715"/>
                    <a:pt x="893537" y="180719"/>
                  </a:cubicBezTo>
                  <a:cubicBezTo>
                    <a:pt x="929355" y="187724"/>
                    <a:pt x="964968" y="195135"/>
                    <a:pt x="1000377" y="202955"/>
                  </a:cubicBezTo>
                  <a:cubicBezTo>
                    <a:pt x="1006429" y="203823"/>
                    <a:pt x="1012373" y="204445"/>
                    <a:pt x="1018208" y="204820"/>
                  </a:cubicBezTo>
                  <a:cubicBezTo>
                    <a:pt x="1024043" y="205195"/>
                    <a:pt x="1028710" y="205687"/>
                    <a:pt x="1032207" y="206295"/>
                  </a:cubicBezTo>
                  <a:cubicBezTo>
                    <a:pt x="1084477" y="156077"/>
                    <a:pt x="1134220" y="130969"/>
                    <a:pt x="1181435" y="130969"/>
                  </a:cubicBezTo>
                  <a:cubicBezTo>
                    <a:pt x="1184920" y="130969"/>
                    <a:pt x="1188891" y="131201"/>
                    <a:pt x="1193346" y="131666"/>
                  </a:cubicBezTo>
                  <a:cubicBezTo>
                    <a:pt x="1197802" y="132132"/>
                    <a:pt x="1200054" y="132677"/>
                    <a:pt x="1200104" y="133304"/>
                  </a:cubicBezTo>
                  <a:cubicBezTo>
                    <a:pt x="1202411" y="131747"/>
                    <a:pt x="1208432" y="132231"/>
                    <a:pt x="1218168" y="134755"/>
                  </a:cubicBezTo>
                  <a:cubicBezTo>
                    <a:pt x="1234700" y="143815"/>
                    <a:pt x="1242966" y="156053"/>
                    <a:pt x="1242966" y="171469"/>
                  </a:cubicBezTo>
                  <a:cubicBezTo>
                    <a:pt x="1242966" y="210189"/>
                    <a:pt x="1213579" y="234122"/>
                    <a:pt x="1154804" y="243269"/>
                  </a:cubicBezTo>
                  <a:cubicBezTo>
                    <a:pt x="1139829" y="244894"/>
                    <a:pt x="1124495" y="246308"/>
                    <a:pt x="1108803" y="247511"/>
                  </a:cubicBezTo>
                  <a:cubicBezTo>
                    <a:pt x="1093110" y="248714"/>
                    <a:pt x="1079007" y="249315"/>
                    <a:pt x="1066494" y="249315"/>
                  </a:cubicBezTo>
                  <a:cubicBezTo>
                    <a:pt x="1043909" y="275713"/>
                    <a:pt x="1019228" y="309843"/>
                    <a:pt x="992451" y="351704"/>
                  </a:cubicBezTo>
                  <a:cubicBezTo>
                    <a:pt x="965675" y="393565"/>
                    <a:pt x="938842" y="439384"/>
                    <a:pt x="911954" y="489161"/>
                  </a:cubicBezTo>
                  <a:cubicBezTo>
                    <a:pt x="922304" y="494705"/>
                    <a:pt x="933376" y="502861"/>
                    <a:pt x="945171" y="513629"/>
                  </a:cubicBezTo>
                  <a:cubicBezTo>
                    <a:pt x="956965" y="524398"/>
                    <a:pt x="965861" y="534758"/>
                    <a:pt x="971857" y="544711"/>
                  </a:cubicBezTo>
                  <a:cubicBezTo>
                    <a:pt x="991180" y="543917"/>
                    <a:pt x="1010453" y="543520"/>
                    <a:pt x="1029677" y="543520"/>
                  </a:cubicBezTo>
                  <a:cubicBezTo>
                    <a:pt x="1052634" y="543520"/>
                    <a:pt x="1076955" y="543520"/>
                    <a:pt x="1102640" y="543520"/>
                  </a:cubicBezTo>
                  <a:cubicBezTo>
                    <a:pt x="1115675" y="543520"/>
                    <a:pt x="1129202" y="543216"/>
                    <a:pt x="1143220" y="542607"/>
                  </a:cubicBezTo>
                  <a:lnTo>
                    <a:pt x="1185050" y="539972"/>
                  </a:lnTo>
                  <a:lnTo>
                    <a:pt x="1208124" y="504593"/>
                  </a:lnTo>
                  <a:cubicBezTo>
                    <a:pt x="1256348" y="435076"/>
                    <a:pt x="1317190" y="359490"/>
                    <a:pt x="1390650" y="277834"/>
                  </a:cubicBezTo>
                  <a:cubicBezTo>
                    <a:pt x="1428310" y="225918"/>
                    <a:pt x="1468004" y="178526"/>
                    <a:pt x="1509732" y="135657"/>
                  </a:cubicBezTo>
                  <a:cubicBezTo>
                    <a:pt x="1551459" y="92788"/>
                    <a:pt x="1584763" y="51643"/>
                    <a:pt x="1609642" y="12223"/>
                  </a:cubicBezTo>
                  <a:cubicBezTo>
                    <a:pt x="1614559" y="4074"/>
                    <a:pt x="1621216" y="0"/>
                    <a:pt x="1629613" y="0"/>
                  </a:cubicBezTo>
                  <a:close/>
                </a:path>
              </a:pathLst>
            </a:custGeom>
          </p:spPr>
        </p:pic>
        <p:pic>
          <p:nvPicPr>
            <p:cNvPr id="16" name="Hình ảnh 15">
              <a:extLst>
                <a:ext uri="{FF2B5EF4-FFF2-40B4-BE49-F238E27FC236}">
                  <a16:creationId xmlns:a16="http://schemas.microsoft.com/office/drawing/2014/main" id="{5D438545-6CF4-470F-9996-D73B0F1C49B9}"/>
                </a:ext>
              </a:extLst>
            </p:cNvPr>
            <p:cNvPicPr>
              <a:picLocks noChangeAspect="1"/>
            </p:cNvPicPr>
            <p:nvPr/>
          </p:nvPicPr>
          <p:blipFill>
            <a:blip r:embed="rId2"/>
            <a:srcRect l="28392" t="33044" r="11890" b="31084"/>
            <a:stretch>
              <a:fillRect/>
            </a:stretch>
          </p:blipFill>
          <p:spPr>
            <a:xfrm>
              <a:off x="2347014" y="88743"/>
              <a:ext cx="2239430" cy="840740"/>
            </a:xfrm>
            <a:custGeom>
              <a:avLst/>
              <a:gdLst/>
              <a:ahLst/>
              <a:cxnLst/>
              <a:rect l="l" t="t" r="r" b="b"/>
              <a:pathLst>
                <a:path w="4819432" h="1809340">
                  <a:moveTo>
                    <a:pt x="4136193" y="1638489"/>
                  </a:moveTo>
                  <a:cubicBezTo>
                    <a:pt x="4160675" y="1638489"/>
                    <a:pt x="4181108" y="1646736"/>
                    <a:pt x="4197493" y="1663231"/>
                  </a:cubicBezTo>
                  <a:cubicBezTo>
                    <a:pt x="4213878" y="1679725"/>
                    <a:pt x="4222071" y="1699656"/>
                    <a:pt x="4222071" y="1723024"/>
                  </a:cubicBezTo>
                  <a:cubicBezTo>
                    <a:pt x="4222071" y="1747433"/>
                    <a:pt x="4213837" y="1767921"/>
                    <a:pt x="4197369" y="1784489"/>
                  </a:cubicBezTo>
                  <a:cubicBezTo>
                    <a:pt x="4180903" y="1801056"/>
                    <a:pt x="4160511" y="1809340"/>
                    <a:pt x="4136193" y="1809340"/>
                  </a:cubicBezTo>
                  <a:cubicBezTo>
                    <a:pt x="4111693" y="1809340"/>
                    <a:pt x="4091255" y="1801102"/>
                    <a:pt x="4074879" y="1784626"/>
                  </a:cubicBezTo>
                  <a:cubicBezTo>
                    <a:pt x="4058503" y="1768149"/>
                    <a:pt x="4050315" y="1747616"/>
                    <a:pt x="4050315" y="1723024"/>
                  </a:cubicBezTo>
                  <a:cubicBezTo>
                    <a:pt x="4050315" y="1699456"/>
                    <a:pt x="4058463" y="1679474"/>
                    <a:pt x="4074757" y="1663080"/>
                  </a:cubicBezTo>
                  <a:cubicBezTo>
                    <a:pt x="4091049" y="1646686"/>
                    <a:pt x="4111529" y="1638489"/>
                    <a:pt x="4136193" y="1638489"/>
                  </a:cubicBezTo>
                  <a:close/>
                  <a:moveTo>
                    <a:pt x="3312395" y="406384"/>
                  </a:moveTo>
                  <a:lnTo>
                    <a:pt x="3312395" y="949060"/>
                  </a:lnTo>
                  <a:lnTo>
                    <a:pt x="3484314" y="949060"/>
                  </a:lnTo>
                  <a:lnTo>
                    <a:pt x="3484314" y="999557"/>
                  </a:lnTo>
                  <a:lnTo>
                    <a:pt x="3312395" y="999557"/>
                  </a:lnTo>
                  <a:lnTo>
                    <a:pt x="3312395" y="1542205"/>
                  </a:lnTo>
                  <a:lnTo>
                    <a:pt x="3397396" y="1542205"/>
                  </a:lnTo>
                  <a:cubicBezTo>
                    <a:pt x="3417441" y="1542205"/>
                    <a:pt x="3436451" y="1536176"/>
                    <a:pt x="3454424" y="1524118"/>
                  </a:cubicBezTo>
                  <a:cubicBezTo>
                    <a:pt x="3472397" y="1512060"/>
                    <a:pt x="3488581" y="1495305"/>
                    <a:pt x="3502976" y="1473854"/>
                  </a:cubicBezTo>
                  <a:cubicBezTo>
                    <a:pt x="3517371" y="1452403"/>
                    <a:pt x="3528932" y="1426584"/>
                    <a:pt x="3537659" y="1396397"/>
                  </a:cubicBezTo>
                  <a:cubicBezTo>
                    <a:pt x="3546385" y="1366211"/>
                    <a:pt x="3550749" y="1334112"/>
                    <a:pt x="3550749" y="1300100"/>
                  </a:cubicBezTo>
                  <a:lnTo>
                    <a:pt x="3550749" y="646764"/>
                  </a:lnTo>
                  <a:cubicBezTo>
                    <a:pt x="3550749" y="613245"/>
                    <a:pt x="3546426" y="581530"/>
                    <a:pt x="3537782" y="551617"/>
                  </a:cubicBezTo>
                  <a:cubicBezTo>
                    <a:pt x="3529137" y="521704"/>
                    <a:pt x="3517682" y="496113"/>
                    <a:pt x="3503415" y="474845"/>
                  </a:cubicBezTo>
                  <a:cubicBezTo>
                    <a:pt x="3489147" y="453576"/>
                    <a:pt x="3472931" y="436849"/>
                    <a:pt x="3454766" y="424663"/>
                  </a:cubicBezTo>
                  <a:cubicBezTo>
                    <a:pt x="3436601" y="412477"/>
                    <a:pt x="3417478" y="406384"/>
                    <a:pt x="3397396" y="406384"/>
                  </a:cubicBezTo>
                  <a:close/>
                  <a:moveTo>
                    <a:pt x="207245" y="406384"/>
                  </a:moveTo>
                  <a:lnTo>
                    <a:pt x="207245" y="949060"/>
                  </a:lnTo>
                  <a:lnTo>
                    <a:pt x="379164" y="949060"/>
                  </a:lnTo>
                  <a:lnTo>
                    <a:pt x="379164" y="999557"/>
                  </a:lnTo>
                  <a:lnTo>
                    <a:pt x="207245" y="999557"/>
                  </a:lnTo>
                  <a:lnTo>
                    <a:pt x="207245" y="1542205"/>
                  </a:lnTo>
                  <a:lnTo>
                    <a:pt x="292246" y="1542205"/>
                  </a:lnTo>
                  <a:cubicBezTo>
                    <a:pt x="312292" y="1542205"/>
                    <a:pt x="331301" y="1536176"/>
                    <a:pt x="349274" y="1524118"/>
                  </a:cubicBezTo>
                  <a:cubicBezTo>
                    <a:pt x="367247" y="1512060"/>
                    <a:pt x="383432" y="1495305"/>
                    <a:pt x="397827" y="1473854"/>
                  </a:cubicBezTo>
                  <a:cubicBezTo>
                    <a:pt x="412222" y="1452403"/>
                    <a:pt x="423782" y="1426584"/>
                    <a:pt x="432509" y="1396397"/>
                  </a:cubicBezTo>
                  <a:cubicBezTo>
                    <a:pt x="441235" y="1366211"/>
                    <a:pt x="445599" y="1334112"/>
                    <a:pt x="445599" y="1300100"/>
                  </a:cubicBezTo>
                  <a:lnTo>
                    <a:pt x="445599" y="646764"/>
                  </a:lnTo>
                  <a:cubicBezTo>
                    <a:pt x="445599" y="613245"/>
                    <a:pt x="441276" y="581530"/>
                    <a:pt x="432632" y="551617"/>
                  </a:cubicBezTo>
                  <a:cubicBezTo>
                    <a:pt x="423988" y="521704"/>
                    <a:pt x="412532" y="496113"/>
                    <a:pt x="398265" y="474845"/>
                  </a:cubicBezTo>
                  <a:cubicBezTo>
                    <a:pt x="383998" y="453576"/>
                    <a:pt x="367781" y="436849"/>
                    <a:pt x="349616" y="424663"/>
                  </a:cubicBezTo>
                  <a:cubicBezTo>
                    <a:pt x="331451" y="412477"/>
                    <a:pt x="312328" y="406384"/>
                    <a:pt x="292246" y="406384"/>
                  </a:cubicBezTo>
                  <a:close/>
                  <a:moveTo>
                    <a:pt x="4132688" y="389186"/>
                  </a:moveTo>
                  <a:cubicBezTo>
                    <a:pt x="4114742" y="389186"/>
                    <a:pt x="4097549" y="395183"/>
                    <a:pt x="4081109" y="407178"/>
                  </a:cubicBezTo>
                  <a:cubicBezTo>
                    <a:pt x="4064669" y="419172"/>
                    <a:pt x="4050206" y="435612"/>
                    <a:pt x="4037719" y="456497"/>
                  </a:cubicBezTo>
                  <a:cubicBezTo>
                    <a:pt x="4025231" y="477382"/>
                    <a:pt x="4015154" y="502941"/>
                    <a:pt x="4007487" y="533173"/>
                  </a:cubicBezTo>
                  <a:cubicBezTo>
                    <a:pt x="3999819" y="563406"/>
                    <a:pt x="3995985" y="595537"/>
                    <a:pt x="3995985" y="629566"/>
                  </a:cubicBezTo>
                  <a:lnTo>
                    <a:pt x="3995985" y="1317270"/>
                  </a:lnTo>
                  <a:cubicBezTo>
                    <a:pt x="3995985" y="1351793"/>
                    <a:pt x="3999851" y="1384298"/>
                    <a:pt x="4007582" y="1414786"/>
                  </a:cubicBezTo>
                  <a:cubicBezTo>
                    <a:pt x="4015314" y="1445274"/>
                    <a:pt x="4025487" y="1471056"/>
                    <a:pt x="4038102" y="1492133"/>
                  </a:cubicBezTo>
                  <a:cubicBezTo>
                    <a:pt x="4050717" y="1513210"/>
                    <a:pt x="4065167" y="1529691"/>
                    <a:pt x="4081451" y="1541576"/>
                  </a:cubicBezTo>
                  <a:cubicBezTo>
                    <a:pt x="4097736" y="1553460"/>
                    <a:pt x="4114815" y="1559403"/>
                    <a:pt x="4132688" y="1559403"/>
                  </a:cubicBezTo>
                  <a:cubicBezTo>
                    <a:pt x="4150378" y="1559403"/>
                    <a:pt x="4167370" y="1553460"/>
                    <a:pt x="4183664" y="1541576"/>
                  </a:cubicBezTo>
                  <a:cubicBezTo>
                    <a:pt x="4199957" y="1529691"/>
                    <a:pt x="4214407" y="1513205"/>
                    <a:pt x="4227013" y="1492119"/>
                  </a:cubicBezTo>
                  <a:cubicBezTo>
                    <a:pt x="4239619" y="1471033"/>
                    <a:pt x="4249833" y="1445073"/>
                    <a:pt x="4257657" y="1414238"/>
                  </a:cubicBezTo>
                  <a:cubicBezTo>
                    <a:pt x="4265479" y="1383403"/>
                    <a:pt x="4269391" y="1351081"/>
                    <a:pt x="4269391" y="1317270"/>
                  </a:cubicBezTo>
                  <a:lnTo>
                    <a:pt x="4269391" y="629566"/>
                  </a:lnTo>
                  <a:cubicBezTo>
                    <a:pt x="4269391" y="596230"/>
                    <a:pt x="4265511" y="564268"/>
                    <a:pt x="4257753" y="533680"/>
                  </a:cubicBezTo>
                  <a:cubicBezTo>
                    <a:pt x="4249993" y="503092"/>
                    <a:pt x="4239875" y="477359"/>
                    <a:pt x="4227397" y="456483"/>
                  </a:cubicBezTo>
                  <a:cubicBezTo>
                    <a:pt x="4214919" y="435607"/>
                    <a:pt x="4200459" y="419172"/>
                    <a:pt x="4184020" y="407178"/>
                  </a:cubicBezTo>
                  <a:cubicBezTo>
                    <a:pt x="4167580" y="395183"/>
                    <a:pt x="4150469" y="389186"/>
                    <a:pt x="4132688" y="389186"/>
                  </a:cubicBezTo>
                  <a:close/>
                  <a:moveTo>
                    <a:pt x="1027538" y="389186"/>
                  </a:moveTo>
                  <a:cubicBezTo>
                    <a:pt x="1009592" y="389186"/>
                    <a:pt x="992399" y="395183"/>
                    <a:pt x="975960" y="407178"/>
                  </a:cubicBezTo>
                  <a:cubicBezTo>
                    <a:pt x="959520" y="419172"/>
                    <a:pt x="945056" y="435612"/>
                    <a:pt x="932569" y="456497"/>
                  </a:cubicBezTo>
                  <a:cubicBezTo>
                    <a:pt x="920082" y="477382"/>
                    <a:pt x="910004" y="502941"/>
                    <a:pt x="902337" y="533173"/>
                  </a:cubicBezTo>
                  <a:cubicBezTo>
                    <a:pt x="894669" y="563406"/>
                    <a:pt x="890835" y="595537"/>
                    <a:pt x="890835" y="629566"/>
                  </a:cubicBezTo>
                  <a:lnTo>
                    <a:pt x="890835" y="1317270"/>
                  </a:lnTo>
                  <a:cubicBezTo>
                    <a:pt x="890835" y="1351793"/>
                    <a:pt x="894701" y="1384298"/>
                    <a:pt x="902432" y="1414786"/>
                  </a:cubicBezTo>
                  <a:cubicBezTo>
                    <a:pt x="910164" y="1445274"/>
                    <a:pt x="920337" y="1471056"/>
                    <a:pt x="932952" y="1492133"/>
                  </a:cubicBezTo>
                  <a:cubicBezTo>
                    <a:pt x="945567" y="1513210"/>
                    <a:pt x="960017" y="1529691"/>
                    <a:pt x="976302" y="1541576"/>
                  </a:cubicBezTo>
                  <a:cubicBezTo>
                    <a:pt x="992586" y="1553460"/>
                    <a:pt x="1009665" y="1559403"/>
                    <a:pt x="1027538" y="1559403"/>
                  </a:cubicBezTo>
                  <a:cubicBezTo>
                    <a:pt x="1045228" y="1559403"/>
                    <a:pt x="1062220" y="1553460"/>
                    <a:pt x="1078514" y="1541576"/>
                  </a:cubicBezTo>
                  <a:cubicBezTo>
                    <a:pt x="1094808" y="1529691"/>
                    <a:pt x="1109258" y="1513205"/>
                    <a:pt x="1121863" y="1492119"/>
                  </a:cubicBezTo>
                  <a:cubicBezTo>
                    <a:pt x="1134469" y="1471033"/>
                    <a:pt x="1144684" y="1445073"/>
                    <a:pt x="1152507" y="1414238"/>
                  </a:cubicBezTo>
                  <a:cubicBezTo>
                    <a:pt x="1160329" y="1383403"/>
                    <a:pt x="1164241" y="1351081"/>
                    <a:pt x="1164241" y="1317270"/>
                  </a:cubicBezTo>
                  <a:lnTo>
                    <a:pt x="1164241" y="629566"/>
                  </a:lnTo>
                  <a:cubicBezTo>
                    <a:pt x="1164241" y="596230"/>
                    <a:pt x="1160361" y="564268"/>
                    <a:pt x="1152603" y="533680"/>
                  </a:cubicBezTo>
                  <a:cubicBezTo>
                    <a:pt x="1144844" y="503092"/>
                    <a:pt x="1134725" y="477359"/>
                    <a:pt x="1122247" y="456483"/>
                  </a:cubicBezTo>
                  <a:cubicBezTo>
                    <a:pt x="1109769" y="435607"/>
                    <a:pt x="1095310" y="419172"/>
                    <a:pt x="1078870" y="407178"/>
                  </a:cubicBezTo>
                  <a:cubicBezTo>
                    <a:pt x="1062430" y="395183"/>
                    <a:pt x="1045320" y="389186"/>
                    <a:pt x="1027538" y="389186"/>
                  </a:cubicBezTo>
                  <a:close/>
                  <a:moveTo>
                    <a:pt x="4543425" y="355367"/>
                  </a:moveTo>
                  <a:lnTo>
                    <a:pt x="4819432" y="355367"/>
                  </a:lnTo>
                  <a:lnTo>
                    <a:pt x="4819432" y="405863"/>
                  </a:lnTo>
                  <a:lnTo>
                    <a:pt x="4750670" y="405863"/>
                  </a:lnTo>
                  <a:lnTo>
                    <a:pt x="4750670" y="1542205"/>
                  </a:lnTo>
                  <a:lnTo>
                    <a:pt x="4819432" y="1542205"/>
                  </a:lnTo>
                  <a:lnTo>
                    <a:pt x="4819432" y="1592702"/>
                  </a:lnTo>
                  <a:lnTo>
                    <a:pt x="4543425" y="1592702"/>
                  </a:lnTo>
                  <a:lnTo>
                    <a:pt x="4543425" y="1542205"/>
                  </a:lnTo>
                  <a:lnTo>
                    <a:pt x="4612215" y="1542205"/>
                  </a:lnTo>
                  <a:lnTo>
                    <a:pt x="4612215" y="405863"/>
                  </a:lnTo>
                  <a:lnTo>
                    <a:pt x="4543425" y="405863"/>
                  </a:lnTo>
                  <a:close/>
                  <a:moveTo>
                    <a:pt x="3105150" y="355367"/>
                  </a:moveTo>
                  <a:lnTo>
                    <a:pt x="3397259" y="355367"/>
                  </a:lnTo>
                  <a:cubicBezTo>
                    <a:pt x="3437277" y="355367"/>
                    <a:pt x="3475103" y="363066"/>
                    <a:pt x="3510740" y="378465"/>
                  </a:cubicBezTo>
                  <a:cubicBezTo>
                    <a:pt x="3546376" y="393864"/>
                    <a:pt x="3577439" y="414855"/>
                    <a:pt x="3603929" y="441436"/>
                  </a:cubicBezTo>
                  <a:cubicBezTo>
                    <a:pt x="3630419" y="468017"/>
                    <a:pt x="3651253" y="498961"/>
                    <a:pt x="3666434" y="534269"/>
                  </a:cubicBezTo>
                  <a:cubicBezTo>
                    <a:pt x="3681614" y="569576"/>
                    <a:pt x="3689204" y="606938"/>
                    <a:pt x="3689204" y="646353"/>
                  </a:cubicBezTo>
                  <a:lnTo>
                    <a:pt x="3689204" y="1299963"/>
                  </a:lnTo>
                  <a:cubicBezTo>
                    <a:pt x="3689204" y="1339999"/>
                    <a:pt x="3681541" y="1377840"/>
                    <a:pt x="3666215" y="1413485"/>
                  </a:cubicBezTo>
                  <a:cubicBezTo>
                    <a:pt x="3650889" y="1449130"/>
                    <a:pt x="3629949" y="1480276"/>
                    <a:pt x="3603395" y="1506921"/>
                  </a:cubicBezTo>
                  <a:cubicBezTo>
                    <a:pt x="3576841" y="1533566"/>
                    <a:pt x="3545892" y="1554524"/>
                    <a:pt x="3510548" y="1569795"/>
                  </a:cubicBezTo>
                  <a:cubicBezTo>
                    <a:pt x="3475204" y="1585066"/>
                    <a:pt x="3437441" y="1592702"/>
                    <a:pt x="3397259" y="1592702"/>
                  </a:cubicBezTo>
                  <a:lnTo>
                    <a:pt x="3105150" y="1592702"/>
                  </a:lnTo>
                  <a:lnTo>
                    <a:pt x="3105150" y="1542205"/>
                  </a:lnTo>
                  <a:lnTo>
                    <a:pt x="3173939" y="1542205"/>
                  </a:lnTo>
                  <a:lnTo>
                    <a:pt x="3173939" y="999283"/>
                  </a:lnTo>
                  <a:lnTo>
                    <a:pt x="3105150" y="999283"/>
                  </a:lnTo>
                  <a:lnTo>
                    <a:pt x="3105150" y="948786"/>
                  </a:lnTo>
                  <a:lnTo>
                    <a:pt x="3173939" y="948786"/>
                  </a:lnTo>
                  <a:lnTo>
                    <a:pt x="3173939" y="405863"/>
                  </a:lnTo>
                  <a:lnTo>
                    <a:pt x="3105150" y="405863"/>
                  </a:lnTo>
                  <a:close/>
                  <a:moveTo>
                    <a:pt x="1429704" y="355367"/>
                  </a:moveTo>
                  <a:lnTo>
                    <a:pt x="1619642" y="355367"/>
                  </a:lnTo>
                  <a:lnTo>
                    <a:pt x="1915777" y="1261789"/>
                  </a:lnTo>
                  <a:lnTo>
                    <a:pt x="1915777" y="405863"/>
                  </a:lnTo>
                  <a:lnTo>
                    <a:pt x="1847014" y="405863"/>
                  </a:lnTo>
                  <a:lnTo>
                    <a:pt x="1847014" y="355367"/>
                  </a:lnTo>
                  <a:lnTo>
                    <a:pt x="2045387" y="355367"/>
                  </a:lnTo>
                  <a:lnTo>
                    <a:pt x="2045387" y="405863"/>
                  </a:lnTo>
                  <a:cubicBezTo>
                    <a:pt x="2010335" y="405863"/>
                    <a:pt x="1988674" y="409213"/>
                    <a:pt x="1980404" y="415913"/>
                  </a:cubicBezTo>
                  <a:cubicBezTo>
                    <a:pt x="1972134" y="422614"/>
                    <a:pt x="1967998" y="430619"/>
                    <a:pt x="1967998" y="439930"/>
                  </a:cubicBezTo>
                  <a:lnTo>
                    <a:pt x="1967998" y="1592702"/>
                  </a:lnTo>
                  <a:lnTo>
                    <a:pt x="1920733" y="1592702"/>
                  </a:lnTo>
                  <a:lnTo>
                    <a:pt x="1559287" y="503899"/>
                  </a:lnTo>
                  <a:lnTo>
                    <a:pt x="1559287" y="1542205"/>
                  </a:lnTo>
                  <a:lnTo>
                    <a:pt x="1628049" y="1542205"/>
                  </a:lnTo>
                  <a:lnTo>
                    <a:pt x="1628049" y="1592702"/>
                  </a:lnTo>
                  <a:lnTo>
                    <a:pt x="1429704" y="1592702"/>
                  </a:lnTo>
                  <a:lnTo>
                    <a:pt x="1429704" y="1542205"/>
                  </a:lnTo>
                  <a:cubicBezTo>
                    <a:pt x="1464445" y="1542205"/>
                    <a:pt x="1486024" y="1538796"/>
                    <a:pt x="1494440" y="1531977"/>
                  </a:cubicBezTo>
                  <a:cubicBezTo>
                    <a:pt x="1502857" y="1525159"/>
                    <a:pt x="1507065" y="1516628"/>
                    <a:pt x="1507065" y="1506387"/>
                  </a:cubicBezTo>
                  <a:lnTo>
                    <a:pt x="1507065" y="439930"/>
                  </a:lnTo>
                  <a:cubicBezTo>
                    <a:pt x="1507065" y="430765"/>
                    <a:pt x="1502884" y="422796"/>
                    <a:pt x="1494523" y="416023"/>
                  </a:cubicBezTo>
                  <a:cubicBezTo>
                    <a:pt x="1486161" y="409250"/>
                    <a:pt x="1464555" y="405863"/>
                    <a:pt x="1429704" y="405863"/>
                  </a:cubicBezTo>
                  <a:close/>
                  <a:moveTo>
                    <a:pt x="0" y="355367"/>
                  </a:moveTo>
                  <a:lnTo>
                    <a:pt x="292109" y="355367"/>
                  </a:lnTo>
                  <a:cubicBezTo>
                    <a:pt x="332127" y="355367"/>
                    <a:pt x="369954" y="363066"/>
                    <a:pt x="405590" y="378465"/>
                  </a:cubicBezTo>
                  <a:cubicBezTo>
                    <a:pt x="441226" y="393864"/>
                    <a:pt x="472289" y="414855"/>
                    <a:pt x="498779" y="441436"/>
                  </a:cubicBezTo>
                  <a:cubicBezTo>
                    <a:pt x="525269" y="468017"/>
                    <a:pt x="546104" y="498961"/>
                    <a:pt x="561284" y="534269"/>
                  </a:cubicBezTo>
                  <a:cubicBezTo>
                    <a:pt x="576464" y="569576"/>
                    <a:pt x="584054" y="606938"/>
                    <a:pt x="584054" y="646353"/>
                  </a:cubicBezTo>
                  <a:lnTo>
                    <a:pt x="584054" y="1299963"/>
                  </a:lnTo>
                  <a:cubicBezTo>
                    <a:pt x="584054" y="1339999"/>
                    <a:pt x="576391" y="1377840"/>
                    <a:pt x="561065" y="1413485"/>
                  </a:cubicBezTo>
                  <a:cubicBezTo>
                    <a:pt x="545739" y="1449130"/>
                    <a:pt x="524799" y="1480276"/>
                    <a:pt x="498245" y="1506921"/>
                  </a:cubicBezTo>
                  <a:cubicBezTo>
                    <a:pt x="471691" y="1533566"/>
                    <a:pt x="440742" y="1554524"/>
                    <a:pt x="405398" y="1569795"/>
                  </a:cubicBezTo>
                  <a:cubicBezTo>
                    <a:pt x="370054" y="1585066"/>
                    <a:pt x="332291" y="1592702"/>
                    <a:pt x="292109" y="1592702"/>
                  </a:cubicBezTo>
                  <a:lnTo>
                    <a:pt x="0" y="1592702"/>
                  </a:lnTo>
                  <a:lnTo>
                    <a:pt x="0" y="1542205"/>
                  </a:lnTo>
                  <a:lnTo>
                    <a:pt x="68790" y="1542205"/>
                  </a:lnTo>
                  <a:lnTo>
                    <a:pt x="68790" y="999283"/>
                  </a:lnTo>
                  <a:lnTo>
                    <a:pt x="0" y="999283"/>
                  </a:lnTo>
                  <a:lnTo>
                    <a:pt x="0" y="948786"/>
                  </a:lnTo>
                  <a:lnTo>
                    <a:pt x="68790" y="948786"/>
                  </a:lnTo>
                  <a:lnTo>
                    <a:pt x="68790" y="405863"/>
                  </a:lnTo>
                  <a:lnTo>
                    <a:pt x="0" y="405863"/>
                  </a:lnTo>
                  <a:close/>
                  <a:moveTo>
                    <a:pt x="4132688" y="338689"/>
                  </a:moveTo>
                  <a:cubicBezTo>
                    <a:pt x="4170752" y="338689"/>
                    <a:pt x="4206758" y="346416"/>
                    <a:pt x="4240705" y="361870"/>
                  </a:cubicBezTo>
                  <a:cubicBezTo>
                    <a:pt x="4274653" y="377324"/>
                    <a:pt x="4303767" y="398415"/>
                    <a:pt x="4328048" y="425142"/>
                  </a:cubicBezTo>
                  <a:cubicBezTo>
                    <a:pt x="4352329" y="451869"/>
                    <a:pt x="4371699" y="482736"/>
                    <a:pt x="4386157" y="517742"/>
                  </a:cubicBezTo>
                  <a:cubicBezTo>
                    <a:pt x="4400617" y="552749"/>
                    <a:pt x="4407846" y="590023"/>
                    <a:pt x="4407846" y="629566"/>
                  </a:cubicBezTo>
                  <a:lnTo>
                    <a:pt x="4407846" y="1317270"/>
                  </a:lnTo>
                  <a:cubicBezTo>
                    <a:pt x="4407846" y="1357452"/>
                    <a:pt x="4400543" y="1395206"/>
                    <a:pt x="4385939" y="1430532"/>
                  </a:cubicBezTo>
                  <a:cubicBezTo>
                    <a:pt x="4371333" y="1465858"/>
                    <a:pt x="4351854" y="1496930"/>
                    <a:pt x="4327500" y="1523748"/>
                  </a:cubicBezTo>
                  <a:cubicBezTo>
                    <a:pt x="4303147" y="1550567"/>
                    <a:pt x="4274142" y="1571630"/>
                    <a:pt x="4240487" y="1586938"/>
                  </a:cubicBezTo>
                  <a:cubicBezTo>
                    <a:pt x="4206831" y="1602246"/>
                    <a:pt x="4170898" y="1609900"/>
                    <a:pt x="4132688" y="1609900"/>
                  </a:cubicBezTo>
                  <a:cubicBezTo>
                    <a:pt x="4094277" y="1609900"/>
                    <a:pt x="4058248" y="1602241"/>
                    <a:pt x="4024602" y="1586924"/>
                  </a:cubicBezTo>
                  <a:cubicBezTo>
                    <a:pt x="3990955" y="1571607"/>
                    <a:pt x="3961951" y="1550544"/>
                    <a:pt x="3937588" y="1523735"/>
                  </a:cubicBezTo>
                  <a:cubicBezTo>
                    <a:pt x="3913225" y="1496925"/>
                    <a:pt x="3893791" y="1465963"/>
                    <a:pt x="3879287" y="1430847"/>
                  </a:cubicBezTo>
                  <a:cubicBezTo>
                    <a:pt x="3864782" y="1395731"/>
                    <a:pt x="3857530" y="1357872"/>
                    <a:pt x="3857530" y="1317270"/>
                  </a:cubicBezTo>
                  <a:lnTo>
                    <a:pt x="3857530" y="629566"/>
                  </a:lnTo>
                  <a:cubicBezTo>
                    <a:pt x="3857530" y="589567"/>
                    <a:pt x="3864718" y="552173"/>
                    <a:pt x="3879095" y="517386"/>
                  </a:cubicBezTo>
                  <a:cubicBezTo>
                    <a:pt x="3893472" y="482599"/>
                    <a:pt x="3912805" y="451837"/>
                    <a:pt x="3937095" y="425101"/>
                  </a:cubicBezTo>
                  <a:cubicBezTo>
                    <a:pt x="3961385" y="398365"/>
                    <a:pt x="3990490" y="377279"/>
                    <a:pt x="4024410" y="361843"/>
                  </a:cubicBezTo>
                  <a:cubicBezTo>
                    <a:pt x="4058330" y="346407"/>
                    <a:pt x="4094423" y="338689"/>
                    <a:pt x="4132688" y="338689"/>
                  </a:cubicBezTo>
                  <a:close/>
                  <a:moveTo>
                    <a:pt x="2437430" y="338169"/>
                  </a:moveTo>
                  <a:cubicBezTo>
                    <a:pt x="2467954" y="338169"/>
                    <a:pt x="2496827" y="345768"/>
                    <a:pt x="2524047" y="360967"/>
                  </a:cubicBezTo>
                  <a:cubicBezTo>
                    <a:pt x="2551267" y="376165"/>
                    <a:pt x="2573503" y="394937"/>
                    <a:pt x="2590755" y="417283"/>
                  </a:cubicBezTo>
                  <a:cubicBezTo>
                    <a:pt x="2591558" y="417283"/>
                    <a:pt x="2594798" y="413878"/>
                    <a:pt x="2600476" y="407068"/>
                  </a:cubicBezTo>
                  <a:cubicBezTo>
                    <a:pt x="2606154" y="400259"/>
                    <a:pt x="2608993" y="383025"/>
                    <a:pt x="2608993" y="355367"/>
                  </a:cubicBezTo>
                  <a:lnTo>
                    <a:pt x="2661215" y="355367"/>
                  </a:lnTo>
                  <a:lnTo>
                    <a:pt x="2661215" y="646572"/>
                  </a:lnTo>
                  <a:lnTo>
                    <a:pt x="2608993" y="646572"/>
                  </a:lnTo>
                  <a:cubicBezTo>
                    <a:pt x="2608993" y="600183"/>
                    <a:pt x="2604159" y="562214"/>
                    <a:pt x="2594493" y="532667"/>
                  </a:cubicBezTo>
                  <a:cubicBezTo>
                    <a:pt x="2584826" y="503119"/>
                    <a:pt x="2571960" y="477620"/>
                    <a:pt x="2555894" y="456169"/>
                  </a:cubicBezTo>
                  <a:cubicBezTo>
                    <a:pt x="2539829" y="434717"/>
                    <a:pt x="2521568" y="418104"/>
                    <a:pt x="2501112" y="406329"/>
                  </a:cubicBezTo>
                  <a:cubicBezTo>
                    <a:pt x="2480656" y="394554"/>
                    <a:pt x="2459483" y="388666"/>
                    <a:pt x="2437594" y="388666"/>
                  </a:cubicBezTo>
                  <a:cubicBezTo>
                    <a:pt x="2419575" y="388666"/>
                    <a:pt x="2402327" y="394663"/>
                    <a:pt x="2385851" y="406658"/>
                  </a:cubicBezTo>
                  <a:cubicBezTo>
                    <a:pt x="2369375" y="418652"/>
                    <a:pt x="2354879" y="435101"/>
                    <a:pt x="2342365" y="456004"/>
                  </a:cubicBezTo>
                  <a:cubicBezTo>
                    <a:pt x="2329850" y="476908"/>
                    <a:pt x="2319750" y="502485"/>
                    <a:pt x="2312064" y="532735"/>
                  </a:cubicBezTo>
                  <a:cubicBezTo>
                    <a:pt x="2304378" y="562986"/>
                    <a:pt x="2300535" y="595126"/>
                    <a:pt x="2300535" y="629156"/>
                  </a:cubicBezTo>
                  <a:lnTo>
                    <a:pt x="2300535" y="1317161"/>
                  </a:lnTo>
                  <a:cubicBezTo>
                    <a:pt x="2300535" y="1351957"/>
                    <a:pt x="2304127" y="1384563"/>
                    <a:pt x="2311311" y="1414978"/>
                  </a:cubicBezTo>
                  <a:cubicBezTo>
                    <a:pt x="2318495" y="1445392"/>
                    <a:pt x="2327677" y="1471248"/>
                    <a:pt x="2338859" y="1492544"/>
                  </a:cubicBezTo>
                  <a:cubicBezTo>
                    <a:pt x="2350041" y="1513840"/>
                    <a:pt x="2362665" y="1530307"/>
                    <a:pt x="2376732" y="1541945"/>
                  </a:cubicBezTo>
                  <a:cubicBezTo>
                    <a:pt x="2390799" y="1553584"/>
                    <a:pt x="2405417" y="1559403"/>
                    <a:pt x="2420588" y="1559403"/>
                  </a:cubicBezTo>
                  <a:cubicBezTo>
                    <a:pt x="2434719" y="1559403"/>
                    <a:pt x="2449018" y="1553616"/>
                    <a:pt x="2463486" y="1542041"/>
                  </a:cubicBezTo>
                  <a:cubicBezTo>
                    <a:pt x="2477954" y="1530467"/>
                    <a:pt x="2490793" y="1513999"/>
                    <a:pt x="2502002" y="1492640"/>
                  </a:cubicBezTo>
                  <a:cubicBezTo>
                    <a:pt x="2513211" y="1471280"/>
                    <a:pt x="2522453" y="1445192"/>
                    <a:pt x="2529729" y="1414375"/>
                  </a:cubicBezTo>
                  <a:cubicBezTo>
                    <a:pt x="2537003" y="1383559"/>
                    <a:pt x="2540641" y="1351154"/>
                    <a:pt x="2540641" y="1317161"/>
                  </a:cubicBezTo>
                  <a:lnTo>
                    <a:pt x="2540641" y="1009607"/>
                  </a:lnTo>
                  <a:lnTo>
                    <a:pt x="2471879" y="1009607"/>
                  </a:lnTo>
                  <a:lnTo>
                    <a:pt x="2471879" y="959110"/>
                  </a:lnTo>
                  <a:lnTo>
                    <a:pt x="2747886" y="959110"/>
                  </a:lnTo>
                  <a:lnTo>
                    <a:pt x="2747886" y="1009607"/>
                  </a:lnTo>
                  <a:lnTo>
                    <a:pt x="2679097" y="1009607"/>
                  </a:lnTo>
                  <a:lnTo>
                    <a:pt x="2679097" y="1486067"/>
                  </a:lnTo>
                  <a:cubicBezTo>
                    <a:pt x="2640120" y="1486067"/>
                    <a:pt x="2611822" y="1492019"/>
                    <a:pt x="2594205" y="1503922"/>
                  </a:cubicBezTo>
                  <a:cubicBezTo>
                    <a:pt x="2576588" y="1515825"/>
                    <a:pt x="2560016" y="1529262"/>
                    <a:pt x="2544489" y="1544232"/>
                  </a:cubicBezTo>
                  <a:cubicBezTo>
                    <a:pt x="2528962" y="1559202"/>
                    <a:pt x="2511696" y="1573889"/>
                    <a:pt x="2492691" y="1588293"/>
                  </a:cubicBezTo>
                  <a:cubicBezTo>
                    <a:pt x="2473687" y="1602698"/>
                    <a:pt x="2449652" y="1609900"/>
                    <a:pt x="2420588" y="1609900"/>
                  </a:cubicBezTo>
                  <a:cubicBezTo>
                    <a:pt x="2380826" y="1609900"/>
                    <a:pt x="2345245" y="1602209"/>
                    <a:pt x="2313844" y="1586828"/>
                  </a:cubicBezTo>
                  <a:cubicBezTo>
                    <a:pt x="2282443" y="1571447"/>
                    <a:pt x="2255355" y="1550229"/>
                    <a:pt x="2232581" y="1523173"/>
                  </a:cubicBezTo>
                  <a:cubicBezTo>
                    <a:pt x="2209806" y="1496118"/>
                    <a:pt x="2192362" y="1465036"/>
                    <a:pt x="2180249" y="1429929"/>
                  </a:cubicBezTo>
                  <a:cubicBezTo>
                    <a:pt x="2168136" y="1394823"/>
                    <a:pt x="2162080" y="1357233"/>
                    <a:pt x="2162080" y="1317161"/>
                  </a:cubicBezTo>
                  <a:lnTo>
                    <a:pt x="2162080" y="629156"/>
                  </a:lnTo>
                  <a:cubicBezTo>
                    <a:pt x="2162080" y="589138"/>
                    <a:pt x="2169273" y="551731"/>
                    <a:pt x="2183659" y="516934"/>
                  </a:cubicBezTo>
                  <a:cubicBezTo>
                    <a:pt x="2198044" y="482138"/>
                    <a:pt x="2217391" y="451362"/>
                    <a:pt x="2241700" y="424608"/>
                  </a:cubicBezTo>
                  <a:cubicBezTo>
                    <a:pt x="2266008" y="397853"/>
                    <a:pt x="2295135" y="376758"/>
                    <a:pt x="2329083" y="361323"/>
                  </a:cubicBezTo>
                  <a:cubicBezTo>
                    <a:pt x="2363031" y="345887"/>
                    <a:pt x="2399146" y="338169"/>
                    <a:pt x="2437430" y="338169"/>
                  </a:cubicBezTo>
                  <a:close/>
                  <a:moveTo>
                    <a:pt x="1027538" y="337841"/>
                  </a:moveTo>
                  <a:cubicBezTo>
                    <a:pt x="1065602" y="337841"/>
                    <a:pt x="1101608" y="345572"/>
                    <a:pt x="1135556" y="361035"/>
                  </a:cubicBezTo>
                  <a:cubicBezTo>
                    <a:pt x="1169503" y="376498"/>
                    <a:pt x="1198617" y="397607"/>
                    <a:pt x="1222898" y="424362"/>
                  </a:cubicBezTo>
                  <a:cubicBezTo>
                    <a:pt x="1247179" y="451116"/>
                    <a:pt x="1266549" y="482010"/>
                    <a:pt x="1281008" y="517044"/>
                  </a:cubicBezTo>
                  <a:cubicBezTo>
                    <a:pt x="1295467" y="552078"/>
                    <a:pt x="1302696" y="589384"/>
                    <a:pt x="1302696" y="628964"/>
                  </a:cubicBezTo>
                  <a:lnTo>
                    <a:pt x="1302696" y="1317352"/>
                  </a:lnTo>
                  <a:cubicBezTo>
                    <a:pt x="1302696" y="1357571"/>
                    <a:pt x="1295403" y="1395348"/>
                    <a:pt x="1280816" y="1430683"/>
                  </a:cubicBezTo>
                  <a:cubicBezTo>
                    <a:pt x="1266229" y="1466018"/>
                    <a:pt x="1246750" y="1497117"/>
                    <a:pt x="1222378" y="1523981"/>
                  </a:cubicBezTo>
                  <a:cubicBezTo>
                    <a:pt x="1198006" y="1550845"/>
                    <a:pt x="1168992" y="1571936"/>
                    <a:pt x="1135337" y="1587253"/>
                  </a:cubicBezTo>
                  <a:cubicBezTo>
                    <a:pt x="1101681" y="1602570"/>
                    <a:pt x="1065748" y="1610228"/>
                    <a:pt x="1027538" y="1610228"/>
                  </a:cubicBezTo>
                  <a:cubicBezTo>
                    <a:pt x="989127" y="1610228"/>
                    <a:pt x="953098" y="1602565"/>
                    <a:pt x="919452" y="1587239"/>
                  </a:cubicBezTo>
                  <a:cubicBezTo>
                    <a:pt x="885806" y="1571913"/>
                    <a:pt x="856796" y="1550822"/>
                    <a:pt x="832424" y="1523967"/>
                  </a:cubicBezTo>
                  <a:cubicBezTo>
                    <a:pt x="808052" y="1497112"/>
                    <a:pt x="788618" y="1466127"/>
                    <a:pt x="774123" y="1431011"/>
                  </a:cubicBezTo>
                  <a:cubicBezTo>
                    <a:pt x="759627" y="1395895"/>
                    <a:pt x="752380" y="1358009"/>
                    <a:pt x="752380" y="1317352"/>
                  </a:cubicBezTo>
                  <a:lnTo>
                    <a:pt x="752380" y="628964"/>
                  </a:lnTo>
                  <a:cubicBezTo>
                    <a:pt x="752380" y="588928"/>
                    <a:pt x="759568" y="551503"/>
                    <a:pt x="773945" y="516688"/>
                  </a:cubicBezTo>
                  <a:cubicBezTo>
                    <a:pt x="788322" y="481873"/>
                    <a:pt x="807655" y="451089"/>
                    <a:pt x="831945" y="424334"/>
                  </a:cubicBezTo>
                  <a:cubicBezTo>
                    <a:pt x="856235" y="397580"/>
                    <a:pt x="885340" y="376475"/>
                    <a:pt x="919260" y="361021"/>
                  </a:cubicBezTo>
                  <a:cubicBezTo>
                    <a:pt x="953180" y="345568"/>
                    <a:pt x="989273" y="337841"/>
                    <a:pt x="1027538" y="337841"/>
                  </a:cubicBezTo>
                  <a:close/>
                  <a:moveTo>
                    <a:pt x="4090625" y="139249"/>
                  </a:moveTo>
                  <a:lnTo>
                    <a:pt x="4174477" y="139249"/>
                  </a:lnTo>
                  <a:lnTo>
                    <a:pt x="4267035" y="334171"/>
                  </a:lnTo>
                  <a:lnTo>
                    <a:pt x="4231025" y="334171"/>
                  </a:lnTo>
                  <a:lnTo>
                    <a:pt x="4132551" y="217267"/>
                  </a:lnTo>
                  <a:lnTo>
                    <a:pt x="4034077" y="334171"/>
                  </a:lnTo>
                  <a:lnTo>
                    <a:pt x="3998367" y="334171"/>
                  </a:lnTo>
                  <a:close/>
                  <a:moveTo>
                    <a:pt x="985476" y="139249"/>
                  </a:moveTo>
                  <a:lnTo>
                    <a:pt x="1069327" y="139249"/>
                  </a:lnTo>
                  <a:lnTo>
                    <a:pt x="1161886" y="334171"/>
                  </a:lnTo>
                  <a:lnTo>
                    <a:pt x="1125875" y="334171"/>
                  </a:lnTo>
                  <a:lnTo>
                    <a:pt x="1027401" y="217267"/>
                  </a:lnTo>
                  <a:lnTo>
                    <a:pt x="928927" y="334171"/>
                  </a:lnTo>
                  <a:lnTo>
                    <a:pt x="893218" y="334171"/>
                  </a:lnTo>
                  <a:close/>
                  <a:moveTo>
                    <a:pt x="1037506" y="0"/>
                  </a:moveTo>
                  <a:lnTo>
                    <a:pt x="1131243" y="0"/>
                  </a:lnTo>
                  <a:lnTo>
                    <a:pt x="1168841" y="196619"/>
                  </a:lnTo>
                  <a:lnTo>
                    <a:pt x="1130284" y="196619"/>
                  </a:lnTo>
                  <a:close/>
                </a:path>
              </a:pathLst>
            </a:custGeom>
          </p:spPr>
        </p:pic>
      </p:grpSp>
      <p:pic>
        <p:nvPicPr>
          <p:cNvPr id="1028" name="Picture 4" descr="technical Partnership with Nvidia for design and development of the the course content">
            <a:extLst>
              <a:ext uri="{FF2B5EF4-FFF2-40B4-BE49-F238E27FC236}">
                <a16:creationId xmlns:a16="http://schemas.microsoft.com/office/drawing/2014/main" id="{7DB07F94-A302-4CE2-B4AA-29D217066681}"/>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8467" y="924785"/>
            <a:ext cx="1760018" cy="6277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hông hiểu nhau đôi khi lại tố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4604" y="2091614"/>
            <a:ext cx="6327520" cy="3880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cxnSp>
        <p:nvCxnSpPr>
          <p:cNvPr id="8" name="Straight Connector 7"/>
          <p:cNvCxnSpPr/>
          <p:nvPr/>
        </p:nvCxnSpPr>
        <p:spPr>
          <a:xfrm>
            <a:off x="73501" y="1732299"/>
            <a:ext cx="11788726" cy="0"/>
          </a:xfrm>
          <a:prstGeom prst="line">
            <a:avLst/>
          </a:prstGeom>
          <a:ln w="3175">
            <a:solidFill>
              <a:schemeClr val="accent5"/>
            </a:solidFill>
            <a:prstDash val="dash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6171" y="1673679"/>
            <a:ext cx="11788726" cy="0"/>
          </a:xfrm>
          <a:prstGeom prst="line">
            <a:avLst/>
          </a:prstGeom>
          <a:ln w="28575">
            <a:solidFill>
              <a:schemeClr val="accent5"/>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19991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1 Minute 30 second Timer With Alarm">
            <a:hlinkClick r:id="" action="ppaction://media"/>
            <a:extLst>
              <a:ext uri="{FF2B5EF4-FFF2-40B4-BE49-F238E27FC236}">
                <a16:creationId xmlns:a16="http://schemas.microsoft.com/office/drawing/2014/main" id="{73B98912-2D5F-4E42-9732-ACCE9D09272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663730" y="2677701"/>
            <a:ext cx="5150420" cy="2897112"/>
          </a:xfrm>
          <a:prstGeom prst="rect">
            <a:avLst/>
          </a:prstGeom>
        </p:spPr>
      </p:pic>
      <p:grpSp>
        <p:nvGrpSpPr>
          <p:cNvPr id="4" name="Group 3"/>
          <p:cNvGrpSpPr/>
          <p:nvPr/>
        </p:nvGrpSpPr>
        <p:grpSpPr>
          <a:xfrm>
            <a:off x="66171" y="1790919"/>
            <a:ext cx="4460398" cy="4857531"/>
            <a:chOff x="73502" y="1790919"/>
            <a:chExt cx="4460398" cy="4857531"/>
          </a:xfrm>
        </p:grpSpPr>
        <p:sp>
          <p:nvSpPr>
            <p:cNvPr id="2" name="Rectangle 1"/>
            <p:cNvSpPr/>
            <p:nvPr/>
          </p:nvSpPr>
          <p:spPr>
            <a:xfrm>
              <a:off x="73502" y="1790919"/>
              <a:ext cx="4460398" cy="48575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8903" y="2013509"/>
              <a:ext cx="3984149" cy="4441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7"/>
          <p:cNvGrpSpPr/>
          <p:nvPr/>
        </p:nvGrpSpPr>
        <p:grpSpPr>
          <a:xfrm>
            <a:off x="2897984" y="372349"/>
            <a:ext cx="6331774" cy="1524403"/>
            <a:chOff x="292430" y="88743"/>
            <a:chExt cx="4294014" cy="1033803"/>
          </a:xfrm>
        </p:grpSpPr>
        <p:pic>
          <p:nvPicPr>
            <p:cNvPr id="9" name="Hình ảnh 13">
              <a:extLst>
                <a:ext uri="{FF2B5EF4-FFF2-40B4-BE49-F238E27FC236}">
                  <a16:creationId xmlns:a16="http://schemas.microsoft.com/office/drawing/2014/main" id="{ED7D47D7-AF61-4C0B-A323-E71814245AFD}"/>
                </a:ext>
              </a:extLst>
            </p:cNvPr>
            <p:cNvPicPr>
              <a:picLocks noChangeAspect="1"/>
            </p:cNvPicPr>
            <p:nvPr/>
          </p:nvPicPr>
          <p:blipFill>
            <a:blip r:embed="rId7"/>
            <a:srcRect l="6096" t="3041" r="55689" b="67653"/>
            <a:stretch>
              <a:fillRect/>
            </a:stretch>
          </p:blipFill>
          <p:spPr>
            <a:xfrm>
              <a:off x="292430" y="212206"/>
              <a:ext cx="1899367" cy="910340"/>
            </a:xfrm>
            <a:custGeom>
              <a:avLst/>
              <a:gdLst/>
              <a:ahLst/>
              <a:cxnLst/>
              <a:rect l="l" t="t" r="r" b="b"/>
              <a:pathLst>
                <a:path w="3084091" h="1478161">
                  <a:moveTo>
                    <a:pt x="2776938" y="1058550"/>
                  </a:moveTo>
                  <a:cubicBezTo>
                    <a:pt x="2756232" y="1076948"/>
                    <a:pt x="2725651" y="1109049"/>
                    <a:pt x="2685195" y="1154851"/>
                  </a:cubicBezTo>
                  <a:cubicBezTo>
                    <a:pt x="2661922" y="1188672"/>
                    <a:pt x="2641503" y="1219439"/>
                    <a:pt x="2623938" y="1247152"/>
                  </a:cubicBezTo>
                  <a:cubicBezTo>
                    <a:pt x="2606373" y="1274865"/>
                    <a:pt x="2592001" y="1299997"/>
                    <a:pt x="2580820" y="1322547"/>
                  </a:cubicBezTo>
                  <a:cubicBezTo>
                    <a:pt x="2569639" y="1345098"/>
                    <a:pt x="2562157" y="1362947"/>
                    <a:pt x="2558375" y="1376093"/>
                  </a:cubicBezTo>
                  <a:cubicBezTo>
                    <a:pt x="2554592" y="1389239"/>
                    <a:pt x="2552701" y="1402581"/>
                    <a:pt x="2552701" y="1416118"/>
                  </a:cubicBezTo>
                  <a:cubicBezTo>
                    <a:pt x="2552701" y="1430747"/>
                    <a:pt x="2554951" y="1438061"/>
                    <a:pt x="2559454" y="1438061"/>
                  </a:cubicBezTo>
                  <a:cubicBezTo>
                    <a:pt x="2577778" y="1438061"/>
                    <a:pt x="2602908" y="1409756"/>
                    <a:pt x="2634845" y="1353145"/>
                  </a:cubicBezTo>
                  <a:cubicBezTo>
                    <a:pt x="2687139" y="1260171"/>
                    <a:pt x="2734504" y="1161972"/>
                    <a:pt x="2776938" y="1058550"/>
                  </a:cubicBezTo>
                  <a:close/>
                  <a:moveTo>
                    <a:pt x="178957" y="800630"/>
                  </a:moveTo>
                  <a:cubicBezTo>
                    <a:pt x="94181" y="865823"/>
                    <a:pt x="51793" y="935983"/>
                    <a:pt x="51793" y="1011110"/>
                  </a:cubicBezTo>
                  <a:cubicBezTo>
                    <a:pt x="51793" y="1051034"/>
                    <a:pt x="66252" y="1083934"/>
                    <a:pt x="95171" y="1109812"/>
                  </a:cubicBezTo>
                  <a:cubicBezTo>
                    <a:pt x="124090" y="1135689"/>
                    <a:pt x="163271" y="1148628"/>
                    <a:pt x="212713" y="1148628"/>
                  </a:cubicBezTo>
                  <a:cubicBezTo>
                    <a:pt x="243533" y="1148628"/>
                    <a:pt x="274933" y="1143375"/>
                    <a:pt x="306912" y="1132871"/>
                  </a:cubicBezTo>
                  <a:cubicBezTo>
                    <a:pt x="382909" y="1110353"/>
                    <a:pt x="458763" y="1057159"/>
                    <a:pt x="534475" y="973291"/>
                  </a:cubicBezTo>
                  <a:lnTo>
                    <a:pt x="566089" y="936431"/>
                  </a:lnTo>
                  <a:lnTo>
                    <a:pt x="561892" y="936631"/>
                  </a:lnTo>
                  <a:cubicBezTo>
                    <a:pt x="556441" y="936631"/>
                    <a:pt x="550407" y="936631"/>
                    <a:pt x="543791" y="936631"/>
                  </a:cubicBezTo>
                  <a:cubicBezTo>
                    <a:pt x="381686" y="937797"/>
                    <a:pt x="260075" y="892463"/>
                    <a:pt x="178957" y="800630"/>
                  </a:cubicBezTo>
                  <a:close/>
                  <a:moveTo>
                    <a:pt x="1800644" y="648695"/>
                  </a:moveTo>
                  <a:cubicBezTo>
                    <a:pt x="1782946" y="648695"/>
                    <a:pt x="1762619" y="664856"/>
                    <a:pt x="1739662" y="697176"/>
                  </a:cubicBezTo>
                  <a:cubicBezTo>
                    <a:pt x="1716705" y="729497"/>
                    <a:pt x="1697221" y="765479"/>
                    <a:pt x="1681210" y="805123"/>
                  </a:cubicBezTo>
                  <a:lnTo>
                    <a:pt x="1678531" y="815708"/>
                  </a:lnTo>
                  <a:lnTo>
                    <a:pt x="1674810" y="823206"/>
                  </a:lnTo>
                  <a:cubicBezTo>
                    <a:pt x="1677724" y="824074"/>
                    <a:pt x="1682701" y="824508"/>
                    <a:pt x="1689739" y="824508"/>
                  </a:cubicBezTo>
                  <a:cubicBezTo>
                    <a:pt x="1710681" y="824508"/>
                    <a:pt x="1732501" y="812068"/>
                    <a:pt x="1755200" y="787189"/>
                  </a:cubicBezTo>
                  <a:cubicBezTo>
                    <a:pt x="1777900" y="762310"/>
                    <a:pt x="1795110" y="735062"/>
                    <a:pt x="1806830" y="705445"/>
                  </a:cubicBezTo>
                  <a:cubicBezTo>
                    <a:pt x="1809943" y="694717"/>
                    <a:pt x="1811499" y="684479"/>
                    <a:pt x="1811499" y="674731"/>
                  </a:cubicBezTo>
                  <a:cubicBezTo>
                    <a:pt x="1811499" y="657374"/>
                    <a:pt x="1807881" y="648695"/>
                    <a:pt x="1800644" y="648695"/>
                  </a:cubicBezTo>
                  <a:close/>
                  <a:moveTo>
                    <a:pt x="1785873" y="611386"/>
                  </a:moveTo>
                  <a:cubicBezTo>
                    <a:pt x="1833938" y="611386"/>
                    <a:pt x="1857971" y="636938"/>
                    <a:pt x="1857971" y="688042"/>
                  </a:cubicBezTo>
                  <a:cubicBezTo>
                    <a:pt x="1857971" y="730514"/>
                    <a:pt x="1842127" y="770065"/>
                    <a:pt x="1810439" y="806695"/>
                  </a:cubicBezTo>
                  <a:cubicBezTo>
                    <a:pt x="1775346" y="847145"/>
                    <a:pt x="1737163" y="867370"/>
                    <a:pt x="1695888" y="867370"/>
                  </a:cubicBezTo>
                  <a:cubicBezTo>
                    <a:pt x="1679653" y="867370"/>
                    <a:pt x="1669520" y="863358"/>
                    <a:pt x="1665490" y="855334"/>
                  </a:cubicBezTo>
                  <a:cubicBezTo>
                    <a:pt x="1661254" y="876852"/>
                    <a:pt x="1659136" y="897635"/>
                    <a:pt x="1659136" y="917684"/>
                  </a:cubicBezTo>
                  <a:cubicBezTo>
                    <a:pt x="1659136" y="952237"/>
                    <a:pt x="1669756" y="969513"/>
                    <a:pt x="1690995" y="969513"/>
                  </a:cubicBezTo>
                  <a:cubicBezTo>
                    <a:pt x="1703968" y="969513"/>
                    <a:pt x="1717538" y="965344"/>
                    <a:pt x="1731704" y="957007"/>
                  </a:cubicBezTo>
                  <a:cubicBezTo>
                    <a:pt x="1745871" y="948669"/>
                    <a:pt x="1761357" y="936086"/>
                    <a:pt x="1778162" y="919256"/>
                  </a:cubicBezTo>
                  <a:cubicBezTo>
                    <a:pt x="1820758" y="876207"/>
                    <a:pt x="1861320" y="812831"/>
                    <a:pt x="1899847" y="729128"/>
                  </a:cubicBezTo>
                  <a:cubicBezTo>
                    <a:pt x="1906079" y="724872"/>
                    <a:pt x="1912914" y="723677"/>
                    <a:pt x="1920349" y="725544"/>
                  </a:cubicBezTo>
                  <a:lnTo>
                    <a:pt x="1921325" y="725912"/>
                  </a:lnTo>
                  <a:lnTo>
                    <a:pt x="1918191" y="732132"/>
                  </a:lnTo>
                  <a:cubicBezTo>
                    <a:pt x="1887867" y="792792"/>
                    <a:pt x="1859285" y="843620"/>
                    <a:pt x="1832447" y="884616"/>
                  </a:cubicBezTo>
                  <a:cubicBezTo>
                    <a:pt x="1835554" y="889009"/>
                    <a:pt x="1839409" y="892767"/>
                    <a:pt x="1844014" y="895890"/>
                  </a:cubicBezTo>
                  <a:lnTo>
                    <a:pt x="1845169" y="896426"/>
                  </a:lnTo>
                  <a:lnTo>
                    <a:pt x="1840886" y="903359"/>
                  </a:lnTo>
                  <a:cubicBezTo>
                    <a:pt x="1829285" y="920663"/>
                    <a:pt x="1817682" y="935028"/>
                    <a:pt x="1806076" y="946454"/>
                  </a:cubicBezTo>
                  <a:cubicBezTo>
                    <a:pt x="1763257" y="990172"/>
                    <a:pt x="1723728" y="1012031"/>
                    <a:pt x="1687488" y="1012031"/>
                  </a:cubicBezTo>
                  <a:cubicBezTo>
                    <a:pt x="1616596" y="1012031"/>
                    <a:pt x="1581150" y="969504"/>
                    <a:pt x="1581150" y="884448"/>
                  </a:cubicBezTo>
                  <a:lnTo>
                    <a:pt x="1584011" y="856640"/>
                  </a:lnTo>
                  <a:lnTo>
                    <a:pt x="1594638" y="838738"/>
                  </a:lnTo>
                  <a:cubicBezTo>
                    <a:pt x="1610295" y="811811"/>
                    <a:pt x="1627438" y="780732"/>
                    <a:pt x="1646067" y="745499"/>
                  </a:cubicBezTo>
                  <a:cubicBezTo>
                    <a:pt x="1647233" y="739019"/>
                    <a:pt x="1645029" y="733196"/>
                    <a:pt x="1639454" y="728030"/>
                  </a:cubicBezTo>
                  <a:cubicBezTo>
                    <a:pt x="1636298" y="726821"/>
                    <a:pt x="1633357" y="725946"/>
                    <a:pt x="1630632" y="725405"/>
                  </a:cubicBezTo>
                  <a:lnTo>
                    <a:pt x="1630008" y="725353"/>
                  </a:lnTo>
                  <a:lnTo>
                    <a:pt x="1630381" y="724769"/>
                  </a:lnTo>
                  <a:cubicBezTo>
                    <a:pt x="1640761" y="710898"/>
                    <a:pt x="1652591" y="699542"/>
                    <a:pt x="1665871" y="690702"/>
                  </a:cubicBezTo>
                  <a:cubicBezTo>
                    <a:pt x="1704672" y="637825"/>
                    <a:pt x="1744672" y="611386"/>
                    <a:pt x="1785873" y="611386"/>
                  </a:cubicBezTo>
                  <a:close/>
                  <a:moveTo>
                    <a:pt x="766586" y="602456"/>
                  </a:moveTo>
                  <a:cubicBezTo>
                    <a:pt x="635878" y="613643"/>
                    <a:pt x="523193" y="637143"/>
                    <a:pt x="428533" y="672954"/>
                  </a:cubicBezTo>
                  <a:cubicBezTo>
                    <a:pt x="438523" y="702633"/>
                    <a:pt x="467203" y="729584"/>
                    <a:pt x="514574" y="753805"/>
                  </a:cubicBezTo>
                  <a:cubicBezTo>
                    <a:pt x="523361" y="755994"/>
                    <a:pt x="527754" y="762475"/>
                    <a:pt x="527754" y="773246"/>
                  </a:cubicBezTo>
                  <a:cubicBezTo>
                    <a:pt x="527754" y="790913"/>
                    <a:pt x="517631" y="797489"/>
                    <a:pt x="497384" y="792975"/>
                  </a:cubicBezTo>
                  <a:cubicBezTo>
                    <a:pt x="437140" y="762447"/>
                    <a:pt x="401858" y="725987"/>
                    <a:pt x="391539" y="683596"/>
                  </a:cubicBezTo>
                  <a:cubicBezTo>
                    <a:pt x="350773" y="702546"/>
                    <a:pt x="304540" y="726991"/>
                    <a:pt x="252841" y="756931"/>
                  </a:cubicBezTo>
                  <a:cubicBezTo>
                    <a:pt x="235434" y="767020"/>
                    <a:pt x="221426" y="774589"/>
                    <a:pt x="210816" y="779636"/>
                  </a:cubicBezTo>
                  <a:cubicBezTo>
                    <a:pt x="280616" y="857715"/>
                    <a:pt x="391598" y="896367"/>
                    <a:pt x="543763" y="895592"/>
                  </a:cubicBezTo>
                  <a:cubicBezTo>
                    <a:pt x="554807" y="895592"/>
                    <a:pt x="563501" y="895437"/>
                    <a:pt x="569845" y="895127"/>
                  </a:cubicBezTo>
                  <a:cubicBezTo>
                    <a:pt x="576189" y="894817"/>
                    <a:pt x="581683" y="894432"/>
                    <a:pt x="586328" y="893973"/>
                  </a:cubicBezTo>
                  <a:cubicBezTo>
                    <a:pt x="603790" y="869795"/>
                    <a:pt x="628153" y="830675"/>
                    <a:pt x="659416" y="776613"/>
                  </a:cubicBezTo>
                  <a:cubicBezTo>
                    <a:pt x="690679" y="722551"/>
                    <a:pt x="726403" y="664499"/>
                    <a:pt x="766586" y="602456"/>
                  </a:cubicBezTo>
                  <a:close/>
                  <a:moveTo>
                    <a:pt x="927302" y="595313"/>
                  </a:moveTo>
                  <a:cubicBezTo>
                    <a:pt x="919334" y="596094"/>
                    <a:pt x="908640" y="596683"/>
                    <a:pt x="895220" y="597080"/>
                  </a:cubicBezTo>
                  <a:cubicBezTo>
                    <a:pt x="881801" y="597477"/>
                    <a:pt x="871188" y="597917"/>
                    <a:pt x="863380" y="598401"/>
                  </a:cubicBezTo>
                  <a:cubicBezTo>
                    <a:pt x="805846" y="725488"/>
                    <a:pt x="750190" y="819593"/>
                    <a:pt x="696414" y="880718"/>
                  </a:cubicBezTo>
                  <a:cubicBezTo>
                    <a:pt x="769197" y="863975"/>
                    <a:pt x="829178" y="832030"/>
                    <a:pt x="876356" y="784882"/>
                  </a:cubicBezTo>
                  <a:cubicBezTo>
                    <a:pt x="917197" y="745908"/>
                    <a:pt x="937618" y="701309"/>
                    <a:pt x="937618" y="651086"/>
                  </a:cubicBezTo>
                  <a:cubicBezTo>
                    <a:pt x="937618" y="629345"/>
                    <a:pt x="934179" y="610754"/>
                    <a:pt x="927302" y="595313"/>
                  </a:cubicBezTo>
                  <a:close/>
                  <a:moveTo>
                    <a:pt x="3031555" y="594122"/>
                  </a:moveTo>
                  <a:cubicBezTo>
                    <a:pt x="3007501" y="630703"/>
                    <a:pt x="2977434" y="695431"/>
                    <a:pt x="2941356" y="788305"/>
                  </a:cubicBezTo>
                  <a:lnTo>
                    <a:pt x="2910232" y="880411"/>
                  </a:lnTo>
                  <a:lnTo>
                    <a:pt x="2868123" y="985717"/>
                  </a:lnTo>
                  <a:cubicBezTo>
                    <a:pt x="2880451" y="971039"/>
                    <a:pt x="2896187" y="955297"/>
                    <a:pt x="2915330" y="938492"/>
                  </a:cubicBezTo>
                  <a:cubicBezTo>
                    <a:pt x="2937691" y="918834"/>
                    <a:pt x="2955724" y="900587"/>
                    <a:pt x="2969429" y="883751"/>
                  </a:cubicBezTo>
                  <a:cubicBezTo>
                    <a:pt x="2976969" y="875528"/>
                    <a:pt x="2984234" y="865860"/>
                    <a:pt x="2991223" y="854748"/>
                  </a:cubicBezTo>
                  <a:cubicBezTo>
                    <a:pt x="2994373" y="849086"/>
                    <a:pt x="2997880" y="842584"/>
                    <a:pt x="3001743" y="835242"/>
                  </a:cubicBezTo>
                  <a:lnTo>
                    <a:pt x="3048419" y="754205"/>
                  </a:lnTo>
                  <a:cubicBezTo>
                    <a:pt x="3053200" y="746280"/>
                    <a:pt x="3063147" y="742318"/>
                    <a:pt x="3078259" y="742318"/>
                  </a:cubicBezTo>
                  <a:cubicBezTo>
                    <a:pt x="3080845" y="750113"/>
                    <a:pt x="3082789" y="756776"/>
                    <a:pt x="3084091" y="762307"/>
                  </a:cubicBezTo>
                  <a:cubicBezTo>
                    <a:pt x="3062003" y="805015"/>
                    <a:pt x="3044059" y="836814"/>
                    <a:pt x="3030262" y="857706"/>
                  </a:cubicBezTo>
                  <a:cubicBezTo>
                    <a:pt x="3020694" y="873531"/>
                    <a:pt x="3013879" y="884117"/>
                    <a:pt x="3009817" y="889462"/>
                  </a:cubicBezTo>
                  <a:cubicBezTo>
                    <a:pt x="3005755" y="894808"/>
                    <a:pt x="2999046" y="903653"/>
                    <a:pt x="2989688" y="916000"/>
                  </a:cubicBezTo>
                  <a:cubicBezTo>
                    <a:pt x="2956096" y="956611"/>
                    <a:pt x="2912253" y="993295"/>
                    <a:pt x="2858161" y="1026049"/>
                  </a:cubicBezTo>
                  <a:cubicBezTo>
                    <a:pt x="2787988" y="1202987"/>
                    <a:pt x="2730717" y="1323122"/>
                    <a:pt x="2686348" y="1386455"/>
                  </a:cubicBezTo>
                  <a:cubicBezTo>
                    <a:pt x="2641743" y="1447592"/>
                    <a:pt x="2598273" y="1478161"/>
                    <a:pt x="2555937" y="1478161"/>
                  </a:cubicBezTo>
                  <a:cubicBezTo>
                    <a:pt x="2520045" y="1478161"/>
                    <a:pt x="2502099" y="1457462"/>
                    <a:pt x="2502099" y="1416062"/>
                  </a:cubicBezTo>
                  <a:cubicBezTo>
                    <a:pt x="2502099" y="1385131"/>
                    <a:pt x="2514759" y="1346699"/>
                    <a:pt x="2540078" y="1300767"/>
                  </a:cubicBezTo>
                  <a:cubicBezTo>
                    <a:pt x="2570060" y="1244616"/>
                    <a:pt x="2611542" y="1186287"/>
                    <a:pt x="2664522" y="1125783"/>
                  </a:cubicBezTo>
                  <a:cubicBezTo>
                    <a:pt x="2717501" y="1065278"/>
                    <a:pt x="2757910" y="1027417"/>
                    <a:pt x="2785747" y="1012199"/>
                  </a:cubicBezTo>
                  <a:lnTo>
                    <a:pt x="2806694" y="953626"/>
                  </a:lnTo>
                  <a:lnTo>
                    <a:pt x="2840301" y="868887"/>
                  </a:lnTo>
                  <a:cubicBezTo>
                    <a:pt x="2789663" y="960329"/>
                    <a:pt x="2740515" y="1006050"/>
                    <a:pt x="2692859" y="1006050"/>
                  </a:cubicBezTo>
                  <a:cubicBezTo>
                    <a:pt x="2653792" y="1006050"/>
                    <a:pt x="2634258" y="985738"/>
                    <a:pt x="2634258" y="945115"/>
                  </a:cubicBezTo>
                  <a:cubicBezTo>
                    <a:pt x="2634258" y="928384"/>
                    <a:pt x="2637512" y="909554"/>
                    <a:pt x="2644021" y="888625"/>
                  </a:cubicBezTo>
                  <a:cubicBezTo>
                    <a:pt x="2650528" y="867696"/>
                    <a:pt x="2660610" y="842665"/>
                    <a:pt x="2674265" y="813532"/>
                  </a:cubicBezTo>
                  <a:cubicBezTo>
                    <a:pt x="2711354" y="738597"/>
                    <a:pt x="2729899" y="689970"/>
                    <a:pt x="2729899" y="667652"/>
                  </a:cubicBezTo>
                  <a:cubicBezTo>
                    <a:pt x="2729626" y="663690"/>
                    <a:pt x="2729704" y="661709"/>
                    <a:pt x="2730131" y="661709"/>
                  </a:cubicBezTo>
                  <a:cubicBezTo>
                    <a:pt x="2717847" y="661709"/>
                    <a:pt x="2696871" y="691052"/>
                    <a:pt x="2667205" y="749740"/>
                  </a:cubicBezTo>
                  <a:cubicBezTo>
                    <a:pt x="2652409" y="779357"/>
                    <a:pt x="2637753" y="806968"/>
                    <a:pt x="2623236" y="832573"/>
                  </a:cubicBezTo>
                  <a:cubicBezTo>
                    <a:pt x="2608719" y="858177"/>
                    <a:pt x="2592233" y="881760"/>
                    <a:pt x="2573778" y="903322"/>
                  </a:cubicBezTo>
                  <a:lnTo>
                    <a:pt x="2547287" y="886337"/>
                  </a:lnTo>
                  <a:cubicBezTo>
                    <a:pt x="2572985" y="844287"/>
                    <a:pt x="2601197" y="798590"/>
                    <a:pt x="2631924" y="749247"/>
                  </a:cubicBezTo>
                  <a:lnTo>
                    <a:pt x="2647662" y="703874"/>
                  </a:lnTo>
                  <a:lnTo>
                    <a:pt x="2660898" y="678712"/>
                  </a:lnTo>
                  <a:cubicBezTo>
                    <a:pt x="2669555" y="665919"/>
                    <a:pt x="2675710" y="657086"/>
                    <a:pt x="2679363" y="652211"/>
                  </a:cubicBezTo>
                  <a:cubicBezTo>
                    <a:pt x="2683015" y="647337"/>
                    <a:pt x="2689325" y="640414"/>
                    <a:pt x="2698292" y="631441"/>
                  </a:cubicBezTo>
                  <a:cubicBezTo>
                    <a:pt x="2717416" y="615119"/>
                    <a:pt x="2736786" y="606958"/>
                    <a:pt x="2756400" y="606958"/>
                  </a:cubicBezTo>
                  <a:cubicBezTo>
                    <a:pt x="2789247" y="606958"/>
                    <a:pt x="2805671" y="624936"/>
                    <a:pt x="2805671" y="660890"/>
                  </a:cubicBezTo>
                  <a:cubicBezTo>
                    <a:pt x="2805671" y="684579"/>
                    <a:pt x="2789328" y="734405"/>
                    <a:pt x="2756642" y="810369"/>
                  </a:cubicBezTo>
                  <a:cubicBezTo>
                    <a:pt x="2728234" y="880970"/>
                    <a:pt x="2714030" y="927441"/>
                    <a:pt x="2714030" y="949784"/>
                  </a:cubicBezTo>
                  <a:cubicBezTo>
                    <a:pt x="2714030" y="956246"/>
                    <a:pt x="2714533" y="959477"/>
                    <a:pt x="2715537" y="959477"/>
                  </a:cubicBezTo>
                  <a:cubicBezTo>
                    <a:pt x="2723183" y="959477"/>
                    <a:pt x="2738621" y="949648"/>
                    <a:pt x="2761850" y="929990"/>
                  </a:cubicBezTo>
                  <a:cubicBezTo>
                    <a:pt x="2789068" y="905719"/>
                    <a:pt x="2821010" y="855390"/>
                    <a:pt x="2857677" y="779004"/>
                  </a:cubicBezTo>
                  <a:cubicBezTo>
                    <a:pt x="2885148" y="721017"/>
                    <a:pt x="2905987" y="669218"/>
                    <a:pt x="2920195" y="623609"/>
                  </a:cubicBezTo>
                  <a:lnTo>
                    <a:pt x="2973670" y="609916"/>
                  </a:lnTo>
                  <a:close/>
                  <a:moveTo>
                    <a:pt x="2331402" y="592931"/>
                  </a:moveTo>
                  <a:cubicBezTo>
                    <a:pt x="2320178" y="615690"/>
                    <a:pt x="2307759" y="639818"/>
                    <a:pt x="2294144" y="665318"/>
                  </a:cubicBezTo>
                  <a:cubicBezTo>
                    <a:pt x="2280529" y="690817"/>
                    <a:pt x="2264737" y="724024"/>
                    <a:pt x="2246766" y="764939"/>
                  </a:cubicBezTo>
                  <a:cubicBezTo>
                    <a:pt x="2209025" y="853008"/>
                    <a:pt x="2190155" y="914242"/>
                    <a:pt x="2190155" y="948640"/>
                  </a:cubicBezTo>
                  <a:cubicBezTo>
                    <a:pt x="2190155" y="958215"/>
                    <a:pt x="2191241" y="963002"/>
                    <a:pt x="2193411" y="963002"/>
                  </a:cubicBezTo>
                  <a:cubicBezTo>
                    <a:pt x="2201832" y="963002"/>
                    <a:pt x="2217651" y="953182"/>
                    <a:pt x="2240868" y="933543"/>
                  </a:cubicBezTo>
                  <a:cubicBezTo>
                    <a:pt x="2275973" y="902165"/>
                    <a:pt x="2320650" y="834163"/>
                    <a:pt x="2374898" y="729537"/>
                  </a:cubicBezTo>
                  <a:cubicBezTo>
                    <a:pt x="2380627" y="723689"/>
                    <a:pt x="2389293" y="722874"/>
                    <a:pt x="2400896" y="727091"/>
                  </a:cubicBezTo>
                  <a:cubicBezTo>
                    <a:pt x="2407879" y="734203"/>
                    <a:pt x="2410508" y="741400"/>
                    <a:pt x="2408784" y="748680"/>
                  </a:cubicBezTo>
                  <a:cubicBezTo>
                    <a:pt x="2359082" y="841815"/>
                    <a:pt x="2319989" y="905238"/>
                    <a:pt x="2291507" y="938947"/>
                  </a:cubicBezTo>
                  <a:cubicBezTo>
                    <a:pt x="2253798" y="983701"/>
                    <a:pt x="2213106" y="1006078"/>
                    <a:pt x="2169431" y="1006078"/>
                  </a:cubicBezTo>
                  <a:cubicBezTo>
                    <a:pt x="2137606" y="1006078"/>
                    <a:pt x="2121694" y="984210"/>
                    <a:pt x="2121694" y="940473"/>
                  </a:cubicBezTo>
                  <a:lnTo>
                    <a:pt x="2125809" y="901912"/>
                  </a:lnTo>
                  <a:lnTo>
                    <a:pt x="2117713" y="917474"/>
                  </a:lnTo>
                  <a:cubicBezTo>
                    <a:pt x="2103624" y="937321"/>
                    <a:pt x="2087141" y="954209"/>
                    <a:pt x="2068265" y="968136"/>
                  </a:cubicBezTo>
                  <a:cubicBezTo>
                    <a:pt x="2043194" y="993431"/>
                    <a:pt x="2013071" y="1006078"/>
                    <a:pt x="1977898" y="1006078"/>
                  </a:cubicBezTo>
                  <a:cubicBezTo>
                    <a:pt x="1939222" y="1006078"/>
                    <a:pt x="1919883" y="985766"/>
                    <a:pt x="1919883" y="945142"/>
                  </a:cubicBezTo>
                  <a:cubicBezTo>
                    <a:pt x="1919883" y="913008"/>
                    <a:pt x="1933176" y="868911"/>
                    <a:pt x="1959760" y="812853"/>
                  </a:cubicBezTo>
                  <a:cubicBezTo>
                    <a:pt x="1996676" y="738352"/>
                    <a:pt x="2015133" y="689639"/>
                    <a:pt x="2015133" y="666713"/>
                  </a:cubicBezTo>
                  <a:cubicBezTo>
                    <a:pt x="2015133" y="663364"/>
                    <a:pt x="2015211" y="661690"/>
                    <a:pt x="2015366" y="661690"/>
                  </a:cubicBezTo>
                  <a:cubicBezTo>
                    <a:pt x="2003088" y="661690"/>
                    <a:pt x="1982090" y="691040"/>
                    <a:pt x="1952374" y="749740"/>
                  </a:cubicBezTo>
                  <a:cubicBezTo>
                    <a:pt x="1921902" y="810692"/>
                    <a:pt x="1891135" y="861895"/>
                    <a:pt x="1860073" y="903350"/>
                  </a:cubicBezTo>
                  <a:lnTo>
                    <a:pt x="1845169" y="896426"/>
                  </a:lnTo>
                  <a:lnTo>
                    <a:pt x="1858285" y="875198"/>
                  </a:lnTo>
                  <a:cubicBezTo>
                    <a:pt x="1864085" y="865076"/>
                    <a:pt x="1869883" y="854219"/>
                    <a:pt x="1875681" y="842628"/>
                  </a:cubicBezTo>
                  <a:cubicBezTo>
                    <a:pt x="1893714" y="824111"/>
                    <a:pt x="1913171" y="790864"/>
                    <a:pt x="1934050" y="742885"/>
                  </a:cubicBezTo>
                  <a:lnTo>
                    <a:pt x="1927985" y="728430"/>
                  </a:lnTo>
                  <a:lnTo>
                    <a:pt x="1921325" y="725912"/>
                  </a:lnTo>
                  <a:lnTo>
                    <a:pt x="1931006" y="706702"/>
                  </a:lnTo>
                  <a:cubicBezTo>
                    <a:pt x="1943242" y="683221"/>
                    <a:pt x="1953742" y="665587"/>
                    <a:pt x="1962504" y="653802"/>
                  </a:cubicBezTo>
                  <a:cubicBezTo>
                    <a:pt x="1984766" y="624117"/>
                    <a:pt x="2009968" y="609275"/>
                    <a:pt x="2038109" y="609275"/>
                  </a:cubicBezTo>
                  <a:cubicBezTo>
                    <a:pt x="2075973" y="609275"/>
                    <a:pt x="2094905" y="624917"/>
                    <a:pt x="2094905" y="656202"/>
                  </a:cubicBezTo>
                  <a:cubicBezTo>
                    <a:pt x="2094905" y="678867"/>
                    <a:pt x="2077182" y="727432"/>
                    <a:pt x="2041736" y="801895"/>
                  </a:cubicBezTo>
                  <a:cubicBezTo>
                    <a:pt x="2014079" y="878300"/>
                    <a:pt x="2000250" y="928188"/>
                    <a:pt x="2000250" y="951561"/>
                  </a:cubicBezTo>
                  <a:cubicBezTo>
                    <a:pt x="2000250" y="959188"/>
                    <a:pt x="2001147" y="963002"/>
                    <a:pt x="2002939" y="963002"/>
                  </a:cubicBezTo>
                  <a:cubicBezTo>
                    <a:pt x="2012067" y="963002"/>
                    <a:pt x="2027514" y="953356"/>
                    <a:pt x="2049280" y="934064"/>
                  </a:cubicBezTo>
                  <a:cubicBezTo>
                    <a:pt x="2093265" y="894668"/>
                    <a:pt x="2134227" y="835748"/>
                    <a:pt x="2172166" y="757303"/>
                  </a:cubicBezTo>
                  <a:cubicBezTo>
                    <a:pt x="2178596" y="740752"/>
                    <a:pt x="2185360" y="723246"/>
                    <a:pt x="2192458" y="704785"/>
                  </a:cubicBezTo>
                  <a:cubicBezTo>
                    <a:pt x="2199555" y="686324"/>
                    <a:pt x="2208573" y="659225"/>
                    <a:pt x="2219512" y="623488"/>
                  </a:cubicBezTo>
                  <a:cubicBezTo>
                    <a:pt x="2258151" y="614372"/>
                    <a:pt x="2295448" y="604186"/>
                    <a:pt x="2331402" y="592931"/>
                  </a:cubicBezTo>
                  <a:close/>
                  <a:moveTo>
                    <a:pt x="890839" y="531698"/>
                  </a:moveTo>
                  <a:cubicBezTo>
                    <a:pt x="888644" y="540963"/>
                    <a:pt x="884750" y="546888"/>
                    <a:pt x="879156" y="549474"/>
                  </a:cubicBezTo>
                  <a:cubicBezTo>
                    <a:pt x="878716" y="548835"/>
                    <a:pt x="883942" y="548278"/>
                    <a:pt x="894834" y="547804"/>
                  </a:cubicBezTo>
                  <a:cubicBezTo>
                    <a:pt x="905727" y="547330"/>
                    <a:pt x="910853" y="547092"/>
                    <a:pt x="910215" y="547092"/>
                  </a:cubicBezTo>
                  <a:cubicBezTo>
                    <a:pt x="903158" y="547036"/>
                    <a:pt x="896699" y="541905"/>
                    <a:pt x="890839" y="531698"/>
                  </a:cubicBezTo>
                  <a:close/>
                  <a:moveTo>
                    <a:pt x="679168" y="466204"/>
                  </a:moveTo>
                  <a:cubicBezTo>
                    <a:pt x="620170" y="466204"/>
                    <a:pt x="564859" y="481465"/>
                    <a:pt x="513234" y="511987"/>
                  </a:cubicBezTo>
                  <a:cubicBezTo>
                    <a:pt x="453517" y="546584"/>
                    <a:pt x="423934" y="585450"/>
                    <a:pt x="424486" y="628585"/>
                  </a:cubicBezTo>
                  <a:cubicBezTo>
                    <a:pt x="517206" y="591452"/>
                    <a:pt x="637493" y="566964"/>
                    <a:pt x="785348" y="555120"/>
                  </a:cubicBezTo>
                  <a:cubicBezTo>
                    <a:pt x="790284" y="547356"/>
                    <a:pt x="796508" y="536546"/>
                    <a:pt x="804021" y="522689"/>
                  </a:cubicBezTo>
                  <a:cubicBezTo>
                    <a:pt x="811534" y="508833"/>
                    <a:pt x="818868" y="498788"/>
                    <a:pt x="826024" y="492556"/>
                  </a:cubicBezTo>
                  <a:cubicBezTo>
                    <a:pt x="788123" y="474988"/>
                    <a:pt x="739171" y="466204"/>
                    <a:pt x="679168" y="466204"/>
                  </a:cubicBezTo>
                  <a:close/>
                  <a:moveTo>
                    <a:pt x="1819982" y="452745"/>
                  </a:moveTo>
                  <a:cubicBezTo>
                    <a:pt x="1836161" y="455969"/>
                    <a:pt x="1857816" y="473311"/>
                    <a:pt x="1884946" y="504769"/>
                  </a:cubicBezTo>
                  <a:cubicBezTo>
                    <a:pt x="1916460" y="538907"/>
                    <a:pt x="1932217" y="563209"/>
                    <a:pt x="1932217" y="577676"/>
                  </a:cubicBezTo>
                  <a:lnTo>
                    <a:pt x="1914163" y="595043"/>
                  </a:lnTo>
                  <a:cubicBezTo>
                    <a:pt x="1896651" y="591049"/>
                    <a:pt x="1866321" y="563811"/>
                    <a:pt x="1823173" y="513327"/>
                  </a:cubicBezTo>
                  <a:cubicBezTo>
                    <a:pt x="1813387" y="525525"/>
                    <a:pt x="1790164" y="541164"/>
                    <a:pt x="1753503" y="560245"/>
                  </a:cubicBezTo>
                  <a:cubicBezTo>
                    <a:pt x="1730422" y="572877"/>
                    <a:pt x="1711448" y="582185"/>
                    <a:pt x="1696581" y="588169"/>
                  </a:cubicBezTo>
                  <a:cubicBezTo>
                    <a:pt x="1681714" y="594153"/>
                    <a:pt x="1667334" y="597613"/>
                    <a:pt x="1653444" y="598550"/>
                  </a:cubicBezTo>
                  <a:lnTo>
                    <a:pt x="1647481" y="579137"/>
                  </a:lnTo>
                  <a:cubicBezTo>
                    <a:pt x="1650353" y="571305"/>
                    <a:pt x="1654154" y="565023"/>
                    <a:pt x="1658885" y="560292"/>
                  </a:cubicBezTo>
                  <a:cubicBezTo>
                    <a:pt x="1671796" y="552645"/>
                    <a:pt x="1684245" y="544920"/>
                    <a:pt x="1696232" y="537116"/>
                  </a:cubicBezTo>
                  <a:cubicBezTo>
                    <a:pt x="1708219" y="529312"/>
                    <a:pt x="1721582" y="520920"/>
                    <a:pt x="1736322" y="511941"/>
                  </a:cubicBezTo>
                  <a:cubicBezTo>
                    <a:pt x="1746492" y="504865"/>
                    <a:pt x="1755059" y="498816"/>
                    <a:pt x="1762023" y="493793"/>
                  </a:cubicBezTo>
                  <a:cubicBezTo>
                    <a:pt x="1768987" y="488770"/>
                    <a:pt x="1777067" y="482687"/>
                    <a:pt x="1786264" y="475543"/>
                  </a:cubicBezTo>
                  <a:cubicBezTo>
                    <a:pt x="1788639" y="473757"/>
                    <a:pt x="1791707" y="471184"/>
                    <a:pt x="1795468" y="467823"/>
                  </a:cubicBezTo>
                  <a:cubicBezTo>
                    <a:pt x="1799229" y="464462"/>
                    <a:pt x="1804033" y="460685"/>
                    <a:pt x="1809881" y="456493"/>
                  </a:cubicBezTo>
                  <a:cubicBezTo>
                    <a:pt x="1809881" y="456493"/>
                    <a:pt x="1810620" y="456248"/>
                    <a:pt x="1812099" y="455758"/>
                  </a:cubicBezTo>
                  <a:cubicBezTo>
                    <a:pt x="1813578" y="455268"/>
                    <a:pt x="1816206" y="454264"/>
                    <a:pt x="1819982" y="452745"/>
                  </a:cubicBezTo>
                  <a:close/>
                  <a:moveTo>
                    <a:pt x="1545432" y="447080"/>
                  </a:moveTo>
                  <a:cubicBezTo>
                    <a:pt x="1561115" y="447080"/>
                    <a:pt x="1574123" y="452515"/>
                    <a:pt x="1584457" y="463386"/>
                  </a:cubicBezTo>
                  <a:cubicBezTo>
                    <a:pt x="1594792" y="474256"/>
                    <a:pt x="1599459" y="488516"/>
                    <a:pt x="1598461" y="506165"/>
                  </a:cubicBezTo>
                  <a:cubicBezTo>
                    <a:pt x="1596173" y="519900"/>
                    <a:pt x="1589370" y="531941"/>
                    <a:pt x="1578053" y="542288"/>
                  </a:cubicBezTo>
                  <a:cubicBezTo>
                    <a:pt x="1566736" y="552635"/>
                    <a:pt x="1553527" y="557808"/>
                    <a:pt x="1538428" y="557808"/>
                  </a:cubicBezTo>
                  <a:cubicBezTo>
                    <a:pt x="1522788" y="557808"/>
                    <a:pt x="1509890" y="552351"/>
                    <a:pt x="1499732" y="541437"/>
                  </a:cubicBezTo>
                  <a:cubicBezTo>
                    <a:pt x="1489575" y="530523"/>
                    <a:pt x="1485308" y="517079"/>
                    <a:pt x="1486933" y="501104"/>
                  </a:cubicBezTo>
                  <a:cubicBezTo>
                    <a:pt x="1487845" y="486005"/>
                    <a:pt x="1494018" y="473225"/>
                    <a:pt x="1505453" y="462767"/>
                  </a:cubicBezTo>
                  <a:cubicBezTo>
                    <a:pt x="1516888" y="452309"/>
                    <a:pt x="1530214" y="447080"/>
                    <a:pt x="1545432" y="447080"/>
                  </a:cubicBezTo>
                  <a:close/>
                  <a:moveTo>
                    <a:pt x="3004078" y="445889"/>
                  </a:moveTo>
                  <a:cubicBezTo>
                    <a:pt x="3025255" y="445889"/>
                    <a:pt x="3035843" y="454140"/>
                    <a:pt x="3035843" y="470641"/>
                  </a:cubicBezTo>
                  <a:cubicBezTo>
                    <a:pt x="3035843" y="479906"/>
                    <a:pt x="3009404" y="501362"/>
                    <a:pt x="2956527" y="535009"/>
                  </a:cubicBezTo>
                  <a:cubicBezTo>
                    <a:pt x="2909373" y="563851"/>
                    <a:pt x="2881059" y="578272"/>
                    <a:pt x="2871583" y="578272"/>
                  </a:cubicBezTo>
                  <a:cubicBezTo>
                    <a:pt x="2859361" y="578272"/>
                    <a:pt x="2853250" y="572356"/>
                    <a:pt x="2853250" y="560524"/>
                  </a:cubicBezTo>
                  <a:cubicBezTo>
                    <a:pt x="2853250" y="548246"/>
                    <a:pt x="2875162" y="526752"/>
                    <a:pt x="2918985" y="496044"/>
                  </a:cubicBezTo>
                  <a:cubicBezTo>
                    <a:pt x="2963280" y="462608"/>
                    <a:pt x="2991644" y="445889"/>
                    <a:pt x="3004078" y="445889"/>
                  </a:cubicBezTo>
                  <a:close/>
                  <a:moveTo>
                    <a:pt x="2000037" y="321255"/>
                  </a:moveTo>
                  <a:cubicBezTo>
                    <a:pt x="1988087" y="321918"/>
                    <a:pt x="1976571" y="325788"/>
                    <a:pt x="1965490" y="332863"/>
                  </a:cubicBezTo>
                  <a:cubicBezTo>
                    <a:pt x="1952821" y="341551"/>
                    <a:pt x="1943407" y="352394"/>
                    <a:pt x="1937250" y="365392"/>
                  </a:cubicBezTo>
                  <a:lnTo>
                    <a:pt x="1934120" y="375782"/>
                  </a:lnTo>
                  <a:lnTo>
                    <a:pt x="1940784" y="371661"/>
                  </a:lnTo>
                  <a:cubicBezTo>
                    <a:pt x="1944226" y="369485"/>
                    <a:pt x="1945882" y="368663"/>
                    <a:pt x="1945752" y="369196"/>
                  </a:cubicBezTo>
                  <a:cubicBezTo>
                    <a:pt x="1945752" y="358338"/>
                    <a:pt x="1951860" y="352909"/>
                    <a:pt x="1964076" y="352909"/>
                  </a:cubicBezTo>
                  <a:cubicBezTo>
                    <a:pt x="1976299" y="352909"/>
                    <a:pt x="1982410" y="358629"/>
                    <a:pt x="1982410" y="370071"/>
                  </a:cubicBezTo>
                  <a:lnTo>
                    <a:pt x="1980366" y="375341"/>
                  </a:lnTo>
                  <a:lnTo>
                    <a:pt x="1994493" y="360546"/>
                  </a:lnTo>
                  <a:cubicBezTo>
                    <a:pt x="2003243" y="347691"/>
                    <a:pt x="2007617" y="336662"/>
                    <a:pt x="2007617" y="327459"/>
                  </a:cubicBezTo>
                  <a:cubicBezTo>
                    <a:pt x="2007617" y="322945"/>
                    <a:pt x="2005090" y="320877"/>
                    <a:pt x="2000037" y="321255"/>
                  </a:cubicBezTo>
                  <a:close/>
                  <a:moveTo>
                    <a:pt x="2001432" y="287536"/>
                  </a:moveTo>
                  <a:cubicBezTo>
                    <a:pt x="2020370" y="287536"/>
                    <a:pt x="2035554" y="291691"/>
                    <a:pt x="2046983" y="300000"/>
                  </a:cubicBezTo>
                  <a:cubicBezTo>
                    <a:pt x="2058411" y="308310"/>
                    <a:pt x="2064126" y="319407"/>
                    <a:pt x="2064126" y="333291"/>
                  </a:cubicBezTo>
                  <a:cubicBezTo>
                    <a:pt x="2064126" y="343926"/>
                    <a:pt x="2060169" y="355764"/>
                    <a:pt x="2052257" y="368806"/>
                  </a:cubicBezTo>
                  <a:cubicBezTo>
                    <a:pt x="2043048" y="383713"/>
                    <a:pt x="2026506" y="397461"/>
                    <a:pt x="2002632" y="410050"/>
                  </a:cubicBezTo>
                  <a:cubicBezTo>
                    <a:pt x="1993386" y="414074"/>
                    <a:pt x="1983549" y="418378"/>
                    <a:pt x="1973122" y="422960"/>
                  </a:cubicBezTo>
                  <a:cubicBezTo>
                    <a:pt x="1962695" y="427543"/>
                    <a:pt x="1954660" y="431530"/>
                    <a:pt x="1949017" y="434922"/>
                  </a:cubicBezTo>
                  <a:cubicBezTo>
                    <a:pt x="1943231" y="437242"/>
                    <a:pt x="1938521" y="439722"/>
                    <a:pt x="1934887" y="442364"/>
                  </a:cubicBezTo>
                  <a:cubicBezTo>
                    <a:pt x="1931253" y="445006"/>
                    <a:pt x="1928708" y="446974"/>
                    <a:pt x="1927250" y="448270"/>
                  </a:cubicBezTo>
                  <a:cubicBezTo>
                    <a:pt x="1919071" y="456065"/>
                    <a:pt x="1914606" y="461188"/>
                    <a:pt x="1913856" y="463637"/>
                  </a:cubicBezTo>
                  <a:cubicBezTo>
                    <a:pt x="1913478" y="465894"/>
                    <a:pt x="1911837" y="470792"/>
                    <a:pt x="1908935" y="478329"/>
                  </a:cubicBezTo>
                  <a:cubicBezTo>
                    <a:pt x="1906033" y="485867"/>
                    <a:pt x="1901782" y="490398"/>
                    <a:pt x="1896183" y="491924"/>
                  </a:cubicBezTo>
                  <a:cubicBezTo>
                    <a:pt x="1875917" y="495278"/>
                    <a:pt x="1865784" y="488764"/>
                    <a:pt x="1865784" y="472381"/>
                  </a:cubicBezTo>
                  <a:cubicBezTo>
                    <a:pt x="1868817" y="458726"/>
                    <a:pt x="1879663" y="443393"/>
                    <a:pt x="1898322" y="426383"/>
                  </a:cubicBezTo>
                  <a:cubicBezTo>
                    <a:pt x="1904300" y="421491"/>
                    <a:pt x="1911358" y="416641"/>
                    <a:pt x="1919497" y="411835"/>
                  </a:cubicBezTo>
                  <a:lnTo>
                    <a:pt x="1923001" y="409847"/>
                  </a:lnTo>
                  <a:lnTo>
                    <a:pt x="1914393" y="408822"/>
                  </a:lnTo>
                  <a:cubicBezTo>
                    <a:pt x="1910007" y="407656"/>
                    <a:pt x="1906129" y="405907"/>
                    <a:pt x="1902759" y="403576"/>
                  </a:cubicBezTo>
                  <a:cubicBezTo>
                    <a:pt x="1892118" y="397064"/>
                    <a:pt x="1886797" y="387257"/>
                    <a:pt x="1886797" y="374154"/>
                  </a:cubicBezTo>
                  <a:cubicBezTo>
                    <a:pt x="1886797" y="368325"/>
                    <a:pt x="1888000" y="361997"/>
                    <a:pt x="1890406" y="355169"/>
                  </a:cubicBezTo>
                  <a:cubicBezTo>
                    <a:pt x="1898443" y="334358"/>
                    <a:pt x="1916221" y="316871"/>
                    <a:pt x="1943742" y="302707"/>
                  </a:cubicBezTo>
                  <a:cubicBezTo>
                    <a:pt x="1960343" y="292593"/>
                    <a:pt x="1979573" y="287536"/>
                    <a:pt x="2001432" y="287536"/>
                  </a:cubicBezTo>
                  <a:close/>
                  <a:moveTo>
                    <a:pt x="621404" y="186928"/>
                  </a:moveTo>
                  <a:cubicBezTo>
                    <a:pt x="534991" y="186928"/>
                    <a:pt x="451111" y="206239"/>
                    <a:pt x="369764" y="244860"/>
                  </a:cubicBezTo>
                  <a:cubicBezTo>
                    <a:pt x="297452" y="278805"/>
                    <a:pt x="241583" y="326768"/>
                    <a:pt x="202156" y="388749"/>
                  </a:cubicBezTo>
                  <a:cubicBezTo>
                    <a:pt x="161842" y="449650"/>
                    <a:pt x="141685" y="514164"/>
                    <a:pt x="141685" y="582290"/>
                  </a:cubicBezTo>
                  <a:cubicBezTo>
                    <a:pt x="141685" y="646206"/>
                    <a:pt x="156816" y="700801"/>
                    <a:pt x="187077" y="746076"/>
                  </a:cubicBezTo>
                  <a:cubicBezTo>
                    <a:pt x="241970" y="704614"/>
                    <a:pt x="307067" y="669209"/>
                    <a:pt x="382368" y="639859"/>
                  </a:cubicBezTo>
                  <a:cubicBezTo>
                    <a:pt x="377692" y="578238"/>
                    <a:pt x="411470" y="524957"/>
                    <a:pt x="483701" y="480017"/>
                  </a:cubicBezTo>
                  <a:cubicBezTo>
                    <a:pt x="544113" y="442978"/>
                    <a:pt x="609284" y="424458"/>
                    <a:pt x="679215" y="424458"/>
                  </a:cubicBezTo>
                  <a:cubicBezTo>
                    <a:pt x="744668" y="424458"/>
                    <a:pt x="799992" y="434771"/>
                    <a:pt x="845186" y="455396"/>
                  </a:cubicBezTo>
                  <a:cubicBezTo>
                    <a:pt x="871857" y="407963"/>
                    <a:pt x="899623" y="365034"/>
                    <a:pt x="928483" y="326608"/>
                  </a:cubicBezTo>
                  <a:cubicBezTo>
                    <a:pt x="957343" y="288182"/>
                    <a:pt x="983754" y="261011"/>
                    <a:pt x="1007716" y="245092"/>
                  </a:cubicBezTo>
                  <a:cubicBezTo>
                    <a:pt x="996864" y="244918"/>
                    <a:pt x="975719" y="242026"/>
                    <a:pt x="944283" y="236414"/>
                  </a:cubicBezTo>
                  <a:cubicBezTo>
                    <a:pt x="912846" y="230801"/>
                    <a:pt x="870915" y="222653"/>
                    <a:pt x="818490" y="211969"/>
                  </a:cubicBezTo>
                  <a:cubicBezTo>
                    <a:pt x="738129" y="195275"/>
                    <a:pt x="672434" y="186928"/>
                    <a:pt x="621404" y="186928"/>
                  </a:cubicBezTo>
                  <a:close/>
                  <a:moveTo>
                    <a:pt x="1188263" y="167385"/>
                  </a:moveTo>
                  <a:cubicBezTo>
                    <a:pt x="1159297" y="167385"/>
                    <a:pt x="1126496" y="180848"/>
                    <a:pt x="1089859" y="207773"/>
                  </a:cubicBezTo>
                  <a:cubicBezTo>
                    <a:pt x="1139866" y="206403"/>
                    <a:pt x="1175560" y="198162"/>
                    <a:pt x="1196941" y="183049"/>
                  </a:cubicBezTo>
                  <a:cubicBezTo>
                    <a:pt x="1202287" y="179930"/>
                    <a:pt x="1204960" y="175797"/>
                    <a:pt x="1204960" y="170650"/>
                  </a:cubicBezTo>
                  <a:cubicBezTo>
                    <a:pt x="1204960" y="170737"/>
                    <a:pt x="1203451" y="170214"/>
                    <a:pt x="1200434" y="169083"/>
                  </a:cubicBezTo>
                  <a:cubicBezTo>
                    <a:pt x="1197417" y="167951"/>
                    <a:pt x="1193360" y="167385"/>
                    <a:pt x="1188263" y="167385"/>
                  </a:cubicBezTo>
                  <a:close/>
                  <a:moveTo>
                    <a:pt x="1629613" y="0"/>
                  </a:moveTo>
                  <a:cubicBezTo>
                    <a:pt x="1642617" y="0"/>
                    <a:pt x="1649119" y="6936"/>
                    <a:pt x="1649119" y="20808"/>
                  </a:cubicBezTo>
                  <a:cubicBezTo>
                    <a:pt x="1649119" y="28274"/>
                    <a:pt x="1646347" y="34432"/>
                    <a:pt x="1640803" y="39281"/>
                  </a:cubicBezTo>
                  <a:cubicBezTo>
                    <a:pt x="1556268" y="132305"/>
                    <a:pt x="1462469" y="263283"/>
                    <a:pt x="1359406" y="432216"/>
                  </a:cubicBezTo>
                  <a:cubicBezTo>
                    <a:pt x="1345354" y="455200"/>
                    <a:pt x="1331979" y="477560"/>
                    <a:pt x="1319281" y="499296"/>
                  </a:cubicBezTo>
                  <a:lnTo>
                    <a:pt x="1302547" y="528682"/>
                  </a:lnTo>
                  <a:lnTo>
                    <a:pt x="1324097" y="526024"/>
                  </a:lnTo>
                  <a:cubicBezTo>
                    <a:pt x="1402501" y="515634"/>
                    <a:pt x="1444644" y="504676"/>
                    <a:pt x="1450526" y="493151"/>
                  </a:cubicBezTo>
                  <a:cubicBezTo>
                    <a:pt x="1452572" y="482758"/>
                    <a:pt x="1461415" y="478687"/>
                    <a:pt x="1477055" y="480938"/>
                  </a:cubicBezTo>
                  <a:cubicBezTo>
                    <a:pt x="1486759" y="486991"/>
                    <a:pt x="1490055" y="495985"/>
                    <a:pt x="1486942" y="507923"/>
                  </a:cubicBezTo>
                  <a:cubicBezTo>
                    <a:pt x="1473845" y="536367"/>
                    <a:pt x="1412091" y="558552"/>
                    <a:pt x="1301679" y="574477"/>
                  </a:cubicBezTo>
                  <a:lnTo>
                    <a:pt x="1274769" y="578354"/>
                  </a:lnTo>
                  <a:lnTo>
                    <a:pt x="1251213" y="622213"/>
                  </a:lnTo>
                  <a:cubicBezTo>
                    <a:pt x="1201257" y="718397"/>
                    <a:pt x="1168222" y="798966"/>
                    <a:pt x="1152107" y="863919"/>
                  </a:cubicBezTo>
                  <a:cubicBezTo>
                    <a:pt x="1148020" y="881965"/>
                    <a:pt x="1145977" y="899387"/>
                    <a:pt x="1145977" y="916186"/>
                  </a:cubicBezTo>
                  <a:cubicBezTo>
                    <a:pt x="1145977" y="946919"/>
                    <a:pt x="1151291" y="971026"/>
                    <a:pt x="1161920" y="988507"/>
                  </a:cubicBezTo>
                  <a:cubicBezTo>
                    <a:pt x="1172698" y="1007452"/>
                    <a:pt x="1187150" y="1016924"/>
                    <a:pt x="1205276" y="1016924"/>
                  </a:cubicBezTo>
                  <a:cubicBezTo>
                    <a:pt x="1230719" y="1016924"/>
                    <a:pt x="1259775" y="1000593"/>
                    <a:pt x="1292443" y="967932"/>
                  </a:cubicBezTo>
                  <a:cubicBezTo>
                    <a:pt x="1314891" y="945483"/>
                    <a:pt x="1333204" y="923043"/>
                    <a:pt x="1347381" y="900610"/>
                  </a:cubicBezTo>
                  <a:lnTo>
                    <a:pt x="1356820" y="883127"/>
                  </a:lnTo>
                  <a:lnTo>
                    <a:pt x="1360183" y="870668"/>
                  </a:lnTo>
                  <a:cubicBezTo>
                    <a:pt x="1365919" y="852182"/>
                    <a:pt x="1373941" y="830765"/>
                    <a:pt x="1384251" y="806416"/>
                  </a:cubicBezTo>
                  <a:lnTo>
                    <a:pt x="1428490" y="707985"/>
                  </a:lnTo>
                  <a:cubicBezTo>
                    <a:pt x="1437029" y="686281"/>
                    <a:pt x="1441299" y="671361"/>
                    <a:pt x="1441299" y="663225"/>
                  </a:cubicBezTo>
                  <a:cubicBezTo>
                    <a:pt x="1441299" y="662214"/>
                    <a:pt x="1442154" y="661709"/>
                    <a:pt x="1443866" y="661709"/>
                  </a:cubicBezTo>
                  <a:cubicBezTo>
                    <a:pt x="1431588" y="661709"/>
                    <a:pt x="1410590" y="691056"/>
                    <a:pt x="1380874" y="749750"/>
                  </a:cubicBezTo>
                  <a:cubicBezTo>
                    <a:pt x="1350402" y="810701"/>
                    <a:pt x="1319635" y="861901"/>
                    <a:pt x="1288573" y="903350"/>
                  </a:cubicBezTo>
                  <a:cubicBezTo>
                    <a:pt x="1276369" y="899654"/>
                    <a:pt x="1267160" y="893412"/>
                    <a:pt x="1260947" y="884625"/>
                  </a:cubicBezTo>
                  <a:cubicBezTo>
                    <a:pt x="1287785" y="843629"/>
                    <a:pt x="1316367" y="792801"/>
                    <a:pt x="1346690" y="732141"/>
                  </a:cubicBezTo>
                  <a:cubicBezTo>
                    <a:pt x="1364550" y="695635"/>
                    <a:pt x="1379321" y="669528"/>
                    <a:pt x="1391004" y="653821"/>
                  </a:cubicBezTo>
                  <a:cubicBezTo>
                    <a:pt x="1413266" y="624136"/>
                    <a:pt x="1438477" y="609293"/>
                    <a:pt x="1466637" y="609293"/>
                  </a:cubicBezTo>
                  <a:cubicBezTo>
                    <a:pt x="1505320" y="609293"/>
                    <a:pt x="1524661" y="625714"/>
                    <a:pt x="1524661" y="658555"/>
                  </a:cubicBezTo>
                  <a:cubicBezTo>
                    <a:pt x="1524661" y="674871"/>
                    <a:pt x="1518974" y="697989"/>
                    <a:pt x="1507601" y="727909"/>
                  </a:cubicBezTo>
                  <a:cubicBezTo>
                    <a:pt x="1492043" y="763188"/>
                    <a:pt x="1469607" y="817470"/>
                    <a:pt x="1440294" y="890755"/>
                  </a:cubicBezTo>
                  <a:cubicBezTo>
                    <a:pt x="1432722" y="911579"/>
                    <a:pt x="1428937" y="929708"/>
                    <a:pt x="1428937" y="945142"/>
                  </a:cubicBezTo>
                  <a:cubicBezTo>
                    <a:pt x="1428937" y="955498"/>
                    <a:pt x="1430608" y="960676"/>
                    <a:pt x="1433950" y="960676"/>
                  </a:cubicBezTo>
                  <a:cubicBezTo>
                    <a:pt x="1442936" y="960676"/>
                    <a:pt x="1462045" y="950751"/>
                    <a:pt x="1491277" y="930901"/>
                  </a:cubicBezTo>
                  <a:cubicBezTo>
                    <a:pt x="1517849" y="901291"/>
                    <a:pt x="1558067" y="834175"/>
                    <a:pt x="1611930" y="729556"/>
                  </a:cubicBezTo>
                  <a:cubicBezTo>
                    <a:pt x="1614792" y="726629"/>
                    <a:pt x="1618516" y="725038"/>
                    <a:pt x="1623104" y="724784"/>
                  </a:cubicBezTo>
                  <a:lnTo>
                    <a:pt x="1630008" y="725353"/>
                  </a:lnTo>
                  <a:lnTo>
                    <a:pt x="1615899" y="747462"/>
                  </a:lnTo>
                  <a:cubicBezTo>
                    <a:pt x="1611434" y="755656"/>
                    <a:pt x="1607331" y="764478"/>
                    <a:pt x="1603591" y="773930"/>
                  </a:cubicBezTo>
                  <a:cubicBezTo>
                    <a:pt x="1596111" y="792832"/>
                    <a:pt x="1590501" y="811494"/>
                    <a:pt x="1586761" y="829913"/>
                  </a:cubicBezTo>
                  <a:lnTo>
                    <a:pt x="1584011" y="856640"/>
                  </a:lnTo>
                  <a:lnTo>
                    <a:pt x="1579476" y="864280"/>
                  </a:lnTo>
                  <a:cubicBezTo>
                    <a:pt x="1559921" y="896490"/>
                    <a:pt x="1543007" y="921318"/>
                    <a:pt x="1528735" y="938761"/>
                  </a:cubicBezTo>
                  <a:cubicBezTo>
                    <a:pt x="1491342" y="983639"/>
                    <a:pt x="1450600" y="1006078"/>
                    <a:pt x="1406510" y="1006078"/>
                  </a:cubicBezTo>
                  <a:cubicBezTo>
                    <a:pt x="1378690" y="1006078"/>
                    <a:pt x="1360878" y="994523"/>
                    <a:pt x="1353074" y="971411"/>
                  </a:cubicBezTo>
                  <a:lnTo>
                    <a:pt x="1351714" y="965452"/>
                  </a:lnTo>
                  <a:lnTo>
                    <a:pt x="1329277" y="989284"/>
                  </a:lnTo>
                  <a:cubicBezTo>
                    <a:pt x="1313096" y="1004622"/>
                    <a:pt x="1294836" y="1018468"/>
                    <a:pt x="1274499" y="1030821"/>
                  </a:cubicBezTo>
                  <a:cubicBezTo>
                    <a:pt x="1250550" y="1060394"/>
                    <a:pt x="1221442" y="1075181"/>
                    <a:pt x="1187174" y="1075181"/>
                  </a:cubicBezTo>
                  <a:cubicBezTo>
                    <a:pt x="1146706" y="1075181"/>
                    <a:pt x="1114553" y="1054410"/>
                    <a:pt x="1090715" y="1012869"/>
                  </a:cubicBezTo>
                  <a:cubicBezTo>
                    <a:pt x="1068025" y="977268"/>
                    <a:pt x="1056680" y="931032"/>
                    <a:pt x="1056680" y="874161"/>
                  </a:cubicBezTo>
                  <a:cubicBezTo>
                    <a:pt x="1056680" y="810876"/>
                    <a:pt x="1076822" y="738416"/>
                    <a:pt x="1117107" y="656780"/>
                  </a:cubicBezTo>
                  <a:lnTo>
                    <a:pt x="1152969" y="592156"/>
                  </a:lnTo>
                  <a:lnTo>
                    <a:pt x="1144740" y="592834"/>
                  </a:lnTo>
                  <a:cubicBezTo>
                    <a:pt x="1130096" y="593693"/>
                    <a:pt x="1116450" y="594122"/>
                    <a:pt x="1103803" y="594122"/>
                  </a:cubicBezTo>
                  <a:lnTo>
                    <a:pt x="991977" y="594122"/>
                  </a:lnTo>
                  <a:cubicBezTo>
                    <a:pt x="1001378" y="607740"/>
                    <a:pt x="1006079" y="627689"/>
                    <a:pt x="1006079" y="653970"/>
                  </a:cubicBezTo>
                  <a:cubicBezTo>
                    <a:pt x="1006079" y="716955"/>
                    <a:pt x="977817" y="772973"/>
                    <a:pt x="921293" y="822024"/>
                  </a:cubicBezTo>
                  <a:cubicBezTo>
                    <a:pt x="861030" y="876638"/>
                    <a:pt x="778151" y="911473"/>
                    <a:pt x="672657" y="926530"/>
                  </a:cubicBezTo>
                  <a:cubicBezTo>
                    <a:pt x="557861" y="1069206"/>
                    <a:pt x="425382" y="1152674"/>
                    <a:pt x="275221" y="1176933"/>
                  </a:cubicBezTo>
                  <a:cubicBezTo>
                    <a:pt x="262515" y="1180089"/>
                    <a:pt x="248698" y="1182268"/>
                    <a:pt x="233772" y="1183468"/>
                  </a:cubicBezTo>
                  <a:cubicBezTo>
                    <a:pt x="218846" y="1184667"/>
                    <a:pt x="204261" y="1185267"/>
                    <a:pt x="190017" y="1185267"/>
                  </a:cubicBezTo>
                  <a:cubicBezTo>
                    <a:pt x="63339" y="1185267"/>
                    <a:pt x="0" y="1126809"/>
                    <a:pt x="0" y="1009892"/>
                  </a:cubicBezTo>
                  <a:cubicBezTo>
                    <a:pt x="0" y="922195"/>
                    <a:pt x="50897" y="841663"/>
                    <a:pt x="152689" y="768297"/>
                  </a:cubicBezTo>
                  <a:cubicBezTo>
                    <a:pt x="102490" y="708059"/>
                    <a:pt x="77391" y="635431"/>
                    <a:pt x="77391" y="550413"/>
                  </a:cubicBezTo>
                  <a:cubicBezTo>
                    <a:pt x="77391" y="474957"/>
                    <a:pt x="97483" y="405904"/>
                    <a:pt x="137667" y="343254"/>
                  </a:cubicBezTo>
                  <a:cubicBezTo>
                    <a:pt x="182123" y="274396"/>
                    <a:pt x="244758" y="221934"/>
                    <a:pt x="325571" y="185868"/>
                  </a:cubicBezTo>
                  <a:cubicBezTo>
                    <a:pt x="398398" y="150062"/>
                    <a:pt x="479490" y="132159"/>
                    <a:pt x="568849" y="132159"/>
                  </a:cubicBezTo>
                  <a:cubicBezTo>
                    <a:pt x="626806" y="132159"/>
                    <a:pt x="698863" y="140770"/>
                    <a:pt x="785022" y="157990"/>
                  </a:cubicBezTo>
                  <a:cubicBezTo>
                    <a:pt x="821547" y="166139"/>
                    <a:pt x="857719" y="173715"/>
                    <a:pt x="893537" y="180719"/>
                  </a:cubicBezTo>
                  <a:cubicBezTo>
                    <a:pt x="929355" y="187724"/>
                    <a:pt x="964968" y="195135"/>
                    <a:pt x="1000377" y="202955"/>
                  </a:cubicBezTo>
                  <a:cubicBezTo>
                    <a:pt x="1006429" y="203823"/>
                    <a:pt x="1012373" y="204445"/>
                    <a:pt x="1018208" y="204820"/>
                  </a:cubicBezTo>
                  <a:cubicBezTo>
                    <a:pt x="1024043" y="205195"/>
                    <a:pt x="1028710" y="205687"/>
                    <a:pt x="1032207" y="206295"/>
                  </a:cubicBezTo>
                  <a:cubicBezTo>
                    <a:pt x="1084477" y="156077"/>
                    <a:pt x="1134220" y="130969"/>
                    <a:pt x="1181435" y="130969"/>
                  </a:cubicBezTo>
                  <a:cubicBezTo>
                    <a:pt x="1184920" y="130969"/>
                    <a:pt x="1188891" y="131201"/>
                    <a:pt x="1193346" y="131666"/>
                  </a:cubicBezTo>
                  <a:cubicBezTo>
                    <a:pt x="1197802" y="132132"/>
                    <a:pt x="1200054" y="132677"/>
                    <a:pt x="1200104" y="133304"/>
                  </a:cubicBezTo>
                  <a:cubicBezTo>
                    <a:pt x="1202411" y="131747"/>
                    <a:pt x="1208432" y="132231"/>
                    <a:pt x="1218168" y="134755"/>
                  </a:cubicBezTo>
                  <a:cubicBezTo>
                    <a:pt x="1234700" y="143815"/>
                    <a:pt x="1242966" y="156053"/>
                    <a:pt x="1242966" y="171469"/>
                  </a:cubicBezTo>
                  <a:cubicBezTo>
                    <a:pt x="1242966" y="210189"/>
                    <a:pt x="1213579" y="234122"/>
                    <a:pt x="1154804" y="243269"/>
                  </a:cubicBezTo>
                  <a:cubicBezTo>
                    <a:pt x="1139829" y="244894"/>
                    <a:pt x="1124495" y="246308"/>
                    <a:pt x="1108803" y="247511"/>
                  </a:cubicBezTo>
                  <a:cubicBezTo>
                    <a:pt x="1093110" y="248714"/>
                    <a:pt x="1079007" y="249315"/>
                    <a:pt x="1066494" y="249315"/>
                  </a:cubicBezTo>
                  <a:cubicBezTo>
                    <a:pt x="1043909" y="275713"/>
                    <a:pt x="1019228" y="309843"/>
                    <a:pt x="992451" y="351704"/>
                  </a:cubicBezTo>
                  <a:cubicBezTo>
                    <a:pt x="965675" y="393565"/>
                    <a:pt x="938842" y="439384"/>
                    <a:pt x="911954" y="489161"/>
                  </a:cubicBezTo>
                  <a:cubicBezTo>
                    <a:pt x="922304" y="494705"/>
                    <a:pt x="933376" y="502861"/>
                    <a:pt x="945171" y="513629"/>
                  </a:cubicBezTo>
                  <a:cubicBezTo>
                    <a:pt x="956965" y="524398"/>
                    <a:pt x="965861" y="534758"/>
                    <a:pt x="971857" y="544711"/>
                  </a:cubicBezTo>
                  <a:cubicBezTo>
                    <a:pt x="991180" y="543917"/>
                    <a:pt x="1010453" y="543520"/>
                    <a:pt x="1029677" y="543520"/>
                  </a:cubicBezTo>
                  <a:cubicBezTo>
                    <a:pt x="1052634" y="543520"/>
                    <a:pt x="1076955" y="543520"/>
                    <a:pt x="1102640" y="543520"/>
                  </a:cubicBezTo>
                  <a:cubicBezTo>
                    <a:pt x="1115675" y="543520"/>
                    <a:pt x="1129202" y="543216"/>
                    <a:pt x="1143220" y="542607"/>
                  </a:cubicBezTo>
                  <a:lnTo>
                    <a:pt x="1185050" y="539972"/>
                  </a:lnTo>
                  <a:lnTo>
                    <a:pt x="1208124" y="504593"/>
                  </a:lnTo>
                  <a:cubicBezTo>
                    <a:pt x="1256348" y="435076"/>
                    <a:pt x="1317190" y="359490"/>
                    <a:pt x="1390650" y="277834"/>
                  </a:cubicBezTo>
                  <a:cubicBezTo>
                    <a:pt x="1428310" y="225918"/>
                    <a:pt x="1468004" y="178526"/>
                    <a:pt x="1509732" y="135657"/>
                  </a:cubicBezTo>
                  <a:cubicBezTo>
                    <a:pt x="1551459" y="92788"/>
                    <a:pt x="1584763" y="51643"/>
                    <a:pt x="1609642" y="12223"/>
                  </a:cubicBezTo>
                  <a:cubicBezTo>
                    <a:pt x="1614559" y="4074"/>
                    <a:pt x="1621216" y="0"/>
                    <a:pt x="1629613" y="0"/>
                  </a:cubicBezTo>
                  <a:close/>
                </a:path>
              </a:pathLst>
            </a:custGeom>
          </p:spPr>
        </p:pic>
        <p:pic>
          <p:nvPicPr>
            <p:cNvPr id="10" name="Hình ảnh 15">
              <a:extLst>
                <a:ext uri="{FF2B5EF4-FFF2-40B4-BE49-F238E27FC236}">
                  <a16:creationId xmlns:a16="http://schemas.microsoft.com/office/drawing/2014/main" id="{5D438545-6CF4-470F-9996-D73B0F1C49B9}"/>
                </a:ext>
              </a:extLst>
            </p:cNvPr>
            <p:cNvPicPr>
              <a:picLocks noChangeAspect="1"/>
            </p:cNvPicPr>
            <p:nvPr/>
          </p:nvPicPr>
          <p:blipFill>
            <a:blip r:embed="rId7"/>
            <a:srcRect l="28392" t="33044" r="11890" b="31084"/>
            <a:stretch>
              <a:fillRect/>
            </a:stretch>
          </p:blipFill>
          <p:spPr>
            <a:xfrm>
              <a:off x="2347014" y="88743"/>
              <a:ext cx="2239430" cy="840740"/>
            </a:xfrm>
            <a:custGeom>
              <a:avLst/>
              <a:gdLst/>
              <a:ahLst/>
              <a:cxnLst/>
              <a:rect l="l" t="t" r="r" b="b"/>
              <a:pathLst>
                <a:path w="4819432" h="1809340">
                  <a:moveTo>
                    <a:pt x="4136193" y="1638489"/>
                  </a:moveTo>
                  <a:cubicBezTo>
                    <a:pt x="4160675" y="1638489"/>
                    <a:pt x="4181108" y="1646736"/>
                    <a:pt x="4197493" y="1663231"/>
                  </a:cubicBezTo>
                  <a:cubicBezTo>
                    <a:pt x="4213878" y="1679725"/>
                    <a:pt x="4222071" y="1699656"/>
                    <a:pt x="4222071" y="1723024"/>
                  </a:cubicBezTo>
                  <a:cubicBezTo>
                    <a:pt x="4222071" y="1747433"/>
                    <a:pt x="4213837" y="1767921"/>
                    <a:pt x="4197369" y="1784489"/>
                  </a:cubicBezTo>
                  <a:cubicBezTo>
                    <a:pt x="4180903" y="1801056"/>
                    <a:pt x="4160511" y="1809340"/>
                    <a:pt x="4136193" y="1809340"/>
                  </a:cubicBezTo>
                  <a:cubicBezTo>
                    <a:pt x="4111693" y="1809340"/>
                    <a:pt x="4091255" y="1801102"/>
                    <a:pt x="4074879" y="1784626"/>
                  </a:cubicBezTo>
                  <a:cubicBezTo>
                    <a:pt x="4058503" y="1768149"/>
                    <a:pt x="4050315" y="1747616"/>
                    <a:pt x="4050315" y="1723024"/>
                  </a:cubicBezTo>
                  <a:cubicBezTo>
                    <a:pt x="4050315" y="1699456"/>
                    <a:pt x="4058463" y="1679474"/>
                    <a:pt x="4074757" y="1663080"/>
                  </a:cubicBezTo>
                  <a:cubicBezTo>
                    <a:pt x="4091049" y="1646686"/>
                    <a:pt x="4111529" y="1638489"/>
                    <a:pt x="4136193" y="1638489"/>
                  </a:cubicBezTo>
                  <a:close/>
                  <a:moveTo>
                    <a:pt x="3312395" y="406384"/>
                  </a:moveTo>
                  <a:lnTo>
                    <a:pt x="3312395" y="949060"/>
                  </a:lnTo>
                  <a:lnTo>
                    <a:pt x="3484314" y="949060"/>
                  </a:lnTo>
                  <a:lnTo>
                    <a:pt x="3484314" y="999557"/>
                  </a:lnTo>
                  <a:lnTo>
                    <a:pt x="3312395" y="999557"/>
                  </a:lnTo>
                  <a:lnTo>
                    <a:pt x="3312395" y="1542205"/>
                  </a:lnTo>
                  <a:lnTo>
                    <a:pt x="3397396" y="1542205"/>
                  </a:lnTo>
                  <a:cubicBezTo>
                    <a:pt x="3417441" y="1542205"/>
                    <a:pt x="3436451" y="1536176"/>
                    <a:pt x="3454424" y="1524118"/>
                  </a:cubicBezTo>
                  <a:cubicBezTo>
                    <a:pt x="3472397" y="1512060"/>
                    <a:pt x="3488581" y="1495305"/>
                    <a:pt x="3502976" y="1473854"/>
                  </a:cubicBezTo>
                  <a:cubicBezTo>
                    <a:pt x="3517371" y="1452403"/>
                    <a:pt x="3528932" y="1426584"/>
                    <a:pt x="3537659" y="1396397"/>
                  </a:cubicBezTo>
                  <a:cubicBezTo>
                    <a:pt x="3546385" y="1366211"/>
                    <a:pt x="3550749" y="1334112"/>
                    <a:pt x="3550749" y="1300100"/>
                  </a:cubicBezTo>
                  <a:lnTo>
                    <a:pt x="3550749" y="646764"/>
                  </a:lnTo>
                  <a:cubicBezTo>
                    <a:pt x="3550749" y="613245"/>
                    <a:pt x="3546426" y="581530"/>
                    <a:pt x="3537782" y="551617"/>
                  </a:cubicBezTo>
                  <a:cubicBezTo>
                    <a:pt x="3529137" y="521704"/>
                    <a:pt x="3517682" y="496113"/>
                    <a:pt x="3503415" y="474845"/>
                  </a:cubicBezTo>
                  <a:cubicBezTo>
                    <a:pt x="3489147" y="453576"/>
                    <a:pt x="3472931" y="436849"/>
                    <a:pt x="3454766" y="424663"/>
                  </a:cubicBezTo>
                  <a:cubicBezTo>
                    <a:pt x="3436601" y="412477"/>
                    <a:pt x="3417478" y="406384"/>
                    <a:pt x="3397396" y="406384"/>
                  </a:cubicBezTo>
                  <a:close/>
                  <a:moveTo>
                    <a:pt x="207245" y="406384"/>
                  </a:moveTo>
                  <a:lnTo>
                    <a:pt x="207245" y="949060"/>
                  </a:lnTo>
                  <a:lnTo>
                    <a:pt x="379164" y="949060"/>
                  </a:lnTo>
                  <a:lnTo>
                    <a:pt x="379164" y="999557"/>
                  </a:lnTo>
                  <a:lnTo>
                    <a:pt x="207245" y="999557"/>
                  </a:lnTo>
                  <a:lnTo>
                    <a:pt x="207245" y="1542205"/>
                  </a:lnTo>
                  <a:lnTo>
                    <a:pt x="292246" y="1542205"/>
                  </a:lnTo>
                  <a:cubicBezTo>
                    <a:pt x="312292" y="1542205"/>
                    <a:pt x="331301" y="1536176"/>
                    <a:pt x="349274" y="1524118"/>
                  </a:cubicBezTo>
                  <a:cubicBezTo>
                    <a:pt x="367247" y="1512060"/>
                    <a:pt x="383432" y="1495305"/>
                    <a:pt x="397827" y="1473854"/>
                  </a:cubicBezTo>
                  <a:cubicBezTo>
                    <a:pt x="412222" y="1452403"/>
                    <a:pt x="423782" y="1426584"/>
                    <a:pt x="432509" y="1396397"/>
                  </a:cubicBezTo>
                  <a:cubicBezTo>
                    <a:pt x="441235" y="1366211"/>
                    <a:pt x="445599" y="1334112"/>
                    <a:pt x="445599" y="1300100"/>
                  </a:cubicBezTo>
                  <a:lnTo>
                    <a:pt x="445599" y="646764"/>
                  </a:lnTo>
                  <a:cubicBezTo>
                    <a:pt x="445599" y="613245"/>
                    <a:pt x="441276" y="581530"/>
                    <a:pt x="432632" y="551617"/>
                  </a:cubicBezTo>
                  <a:cubicBezTo>
                    <a:pt x="423988" y="521704"/>
                    <a:pt x="412532" y="496113"/>
                    <a:pt x="398265" y="474845"/>
                  </a:cubicBezTo>
                  <a:cubicBezTo>
                    <a:pt x="383998" y="453576"/>
                    <a:pt x="367781" y="436849"/>
                    <a:pt x="349616" y="424663"/>
                  </a:cubicBezTo>
                  <a:cubicBezTo>
                    <a:pt x="331451" y="412477"/>
                    <a:pt x="312328" y="406384"/>
                    <a:pt x="292246" y="406384"/>
                  </a:cubicBezTo>
                  <a:close/>
                  <a:moveTo>
                    <a:pt x="4132688" y="389186"/>
                  </a:moveTo>
                  <a:cubicBezTo>
                    <a:pt x="4114742" y="389186"/>
                    <a:pt x="4097549" y="395183"/>
                    <a:pt x="4081109" y="407178"/>
                  </a:cubicBezTo>
                  <a:cubicBezTo>
                    <a:pt x="4064669" y="419172"/>
                    <a:pt x="4050206" y="435612"/>
                    <a:pt x="4037719" y="456497"/>
                  </a:cubicBezTo>
                  <a:cubicBezTo>
                    <a:pt x="4025231" y="477382"/>
                    <a:pt x="4015154" y="502941"/>
                    <a:pt x="4007487" y="533173"/>
                  </a:cubicBezTo>
                  <a:cubicBezTo>
                    <a:pt x="3999819" y="563406"/>
                    <a:pt x="3995985" y="595537"/>
                    <a:pt x="3995985" y="629566"/>
                  </a:cubicBezTo>
                  <a:lnTo>
                    <a:pt x="3995985" y="1317270"/>
                  </a:lnTo>
                  <a:cubicBezTo>
                    <a:pt x="3995985" y="1351793"/>
                    <a:pt x="3999851" y="1384298"/>
                    <a:pt x="4007582" y="1414786"/>
                  </a:cubicBezTo>
                  <a:cubicBezTo>
                    <a:pt x="4015314" y="1445274"/>
                    <a:pt x="4025487" y="1471056"/>
                    <a:pt x="4038102" y="1492133"/>
                  </a:cubicBezTo>
                  <a:cubicBezTo>
                    <a:pt x="4050717" y="1513210"/>
                    <a:pt x="4065167" y="1529691"/>
                    <a:pt x="4081451" y="1541576"/>
                  </a:cubicBezTo>
                  <a:cubicBezTo>
                    <a:pt x="4097736" y="1553460"/>
                    <a:pt x="4114815" y="1559403"/>
                    <a:pt x="4132688" y="1559403"/>
                  </a:cubicBezTo>
                  <a:cubicBezTo>
                    <a:pt x="4150378" y="1559403"/>
                    <a:pt x="4167370" y="1553460"/>
                    <a:pt x="4183664" y="1541576"/>
                  </a:cubicBezTo>
                  <a:cubicBezTo>
                    <a:pt x="4199957" y="1529691"/>
                    <a:pt x="4214407" y="1513205"/>
                    <a:pt x="4227013" y="1492119"/>
                  </a:cubicBezTo>
                  <a:cubicBezTo>
                    <a:pt x="4239619" y="1471033"/>
                    <a:pt x="4249833" y="1445073"/>
                    <a:pt x="4257657" y="1414238"/>
                  </a:cubicBezTo>
                  <a:cubicBezTo>
                    <a:pt x="4265479" y="1383403"/>
                    <a:pt x="4269391" y="1351081"/>
                    <a:pt x="4269391" y="1317270"/>
                  </a:cubicBezTo>
                  <a:lnTo>
                    <a:pt x="4269391" y="629566"/>
                  </a:lnTo>
                  <a:cubicBezTo>
                    <a:pt x="4269391" y="596230"/>
                    <a:pt x="4265511" y="564268"/>
                    <a:pt x="4257753" y="533680"/>
                  </a:cubicBezTo>
                  <a:cubicBezTo>
                    <a:pt x="4249993" y="503092"/>
                    <a:pt x="4239875" y="477359"/>
                    <a:pt x="4227397" y="456483"/>
                  </a:cubicBezTo>
                  <a:cubicBezTo>
                    <a:pt x="4214919" y="435607"/>
                    <a:pt x="4200459" y="419172"/>
                    <a:pt x="4184020" y="407178"/>
                  </a:cubicBezTo>
                  <a:cubicBezTo>
                    <a:pt x="4167580" y="395183"/>
                    <a:pt x="4150469" y="389186"/>
                    <a:pt x="4132688" y="389186"/>
                  </a:cubicBezTo>
                  <a:close/>
                  <a:moveTo>
                    <a:pt x="1027538" y="389186"/>
                  </a:moveTo>
                  <a:cubicBezTo>
                    <a:pt x="1009592" y="389186"/>
                    <a:pt x="992399" y="395183"/>
                    <a:pt x="975960" y="407178"/>
                  </a:cubicBezTo>
                  <a:cubicBezTo>
                    <a:pt x="959520" y="419172"/>
                    <a:pt x="945056" y="435612"/>
                    <a:pt x="932569" y="456497"/>
                  </a:cubicBezTo>
                  <a:cubicBezTo>
                    <a:pt x="920082" y="477382"/>
                    <a:pt x="910004" y="502941"/>
                    <a:pt x="902337" y="533173"/>
                  </a:cubicBezTo>
                  <a:cubicBezTo>
                    <a:pt x="894669" y="563406"/>
                    <a:pt x="890835" y="595537"/>
                    <a:pt x="890835" y="629566"/>
                  </a:cubicBezTo>
                  <a:lnTo>
                    <a:pt x="890835" y="1317270"/>
                  </a:lnTo>
                  <a:cubicBezTo>
                    <a:pt x="890835" y="1351793"/>
                    <a:pt x="894701" y="1384298"/>
                    <a:pt x="902432" y="1414786"/>
                  </a:cubicBezTo>
                  <a:cubicBezTo>
                    <a:pt x="910164" y="1445274"/>
                    <a:pt x="920337" y="1471056"/>
                    <a:pt x="932952" y="1492133"/>
                  </a:cubicBezTo>
                  <a:cubicBezTo>
                    <a:pt x="945567" y="1513210"/>
                    <a:pt x="960017" y="1529691"/>
                    <a:pt x="976302" y="1541576"/>
                  </a:cubicBezTo>
                  <a:cubicBezTo>
                    <a:pt x="992586" y="1553460"/>
                    <a:pt x="1009665" y="1559403"/>
                    <a:pt x="1027538" y="1559403"/>
                  </a:cubicBezTo>
                  <a:cubicBezTo>
                    <a:pt x="1045228" y="1559403"/>
                    <a:pt x="1062220" y="1553460"/>
                    <a:pt x="1078514" y="1541576"/>
                  </a:cubicBezTo>
                  <a:cubicBezTo>
                    <a:pt x="1094808" y="1529691"/>
                    <a:pt x="1109258" y="1513205"/>
                    <a:pt x="1121863" y="1492119"/>
                  </a:cubicBezTo>
                  <a:cubicBezTo>
                    <a:pt x="1134469" y="1471033"/>
                    <a:pt x="1144684" y="1445073"/>
                    <a:pt x="1152507" y="1414238"/>
                  </a:cubicBezTo>
                  <a:cubicBezTo>
                    <a:pt x="1160329" y="1383403"/>
                    <a:pt x="1164241" y="1351081"/>
                    <a:pt x="1164241" y="1317270"/>
                  </a:cubicBezTo>
                  <a:lnTo>
                    <a:pt x="1164241" y="629566"/>
                  </a:lnTo>
                  <a:cubicBezTo>
                    <a:pt x="1164241" y="596230"/>
                    <a:pt x="1160361" y="564268"/>
                    <a:pt x="1152603" y="533680"/>
                  </a:cubicBezTo>
                  <a:cubicBezTo>
                    <a:pt x="1144844" y="503092"/>
                    <a:pt x="1134725" y="477359"/>
                    <a:pt x="1122247" y="456483"/>
                  </a:cubicBezTo>
                  <a:cubicBezTo>
                    <a:pt x="1109769" y="435607"/>
                    <a:pt x="1095310" y="419172"/>
                    <a:pt x="1078870" y="407178"/>
                  </a:cubicBezTo>
                  <a:cubicBezTo>
                    <a:pt x="1062430" y="395183"/>
                    <a:pt x="1045320" y="389186"/>
                    <a:pt x="1027538" y="389186"/>
                  </a:cubicBezTo>
                  <a:close/>
                  <a:moveTo>
                    <a:pt x="4543425" y="355367"/>
                  </a:moveTo>
                  <a:lnTo>
                    <a:pt x="4819432" y="355367"/>
                  </a:lnTo>
                  <a:lnTo>
                    <a:pt x="4819432" y="405863"/>
                  </a:lnTo>
                  <a:lnTo>
                    <a:pt x="4750670" y="405863"/>
                  </a:lnTo>
                  <a:lnTo>
                    <a:pt x="4750670" y="1542205"/>
                  </a:lnTo>
                  <a:lnTo>
                    <a:pt x="4819432" y="1542205"/>
                  </a:lnTo>
                  <a:lnTo>
                    <a:pt x="4819432" y="1592702"/>
                  </a:lnTo>
                  <a:lnTo>
                    <a:pt x="4543425" y="1592702"/>
                  </a:lnTo>
                  <a:lnTo>
                    <a:pt x="4543425" y="1542205"/>
                  </a:lnTo>
                  <a:lnTo>
                    <a:pt x="4612215" y="1542205"/>
                  </a:lnTo>
                  <a:lnTo>
                    <a:pt x="4612215" y="405863"/>
                  </a:lnTo>
                  <a:lnTo>
                    <a:pt x="4543425" y="405863"/>
                  </a:lnTo>
                  <a:close/>
                  <a:moveTo>
                    <a:pt x="3105150" y="355367"/>
                  </a:moveTo>
                  <a:lnTo>
                    <a:pt x="3397259" y="355367"/>
                  </a:lnTo>
                  <a:cubicBezTo>
                    <a:pt x="3437277" y="355367"/>
                    <a:pt x="3475103" y="363066"/>
                    <a:pt x="3510740" y="378465"/>
                  </a:cubicBezTo>
                  <a:cubicBezTo>
                    <a:pt x="3546376" y="393864"/>
                    <a:pt x="3577439" y="414855"/>
                    <a:pt x="3603929" y="441436"/>
                  </a:cubicBezTo>
                  <a:cubicBezTo>
                    <a:pt x="3630419" y="468017"/>
                    <a:pt x="3651253" y="498961"/>
                    <a:pt x="3666434" y="534269"/>
                  </a:cubicBezTo>
                  <a:cubicBezTo>
                    <a:pt x="3681614" y="569576"/>
                    <a:pt x="3689204" y="606938"/>
                    <a:pt x="3689204" y="646353"/>
                  </a:cubicBezTo>
                  <a:lnTo>
                    <a:pt x="3689204" y="1299963"/>
                  </a:lnTo>
                  <a:cubicBezTo>
                    <a:pt x="3689204" y="1339999"/>
                    <a:pt x="3681541" y="1377840"/>
                    <a:pt x="3666215" y="1413485"/>
                  </a:cubicBezTo>
                  <a:cubicBezTo>
                    <a:pt x="3650889" y="1449130"/>
                    <a:pt x="3629949" y="1480276"/>
                    <a:pt x="3603395" y="1506921"/>
                  </a:cubicBezTo>
                  <a:cubicBezTo>
                    <a:pt x="3576841" y="1533566"/>
                    <a:pt x="3545892" y="1554524"/>
                    <a:pt x="3510548" y="1569795"/>
                  </a:cubicBezTo>
                  <a:cubicBezTo>
                    <a:pt x="3475204" y="1585066"/>
                    <a:pt x="3437441" y="1592702"/>
                    <a:pt x="3397259" y="1592702"/>
                  </a:cubicBezTo>
                  <a:lnTo>
                    <a:pt x="3105150" y="1592702"/>
                  </a:lnTo>
                  <a:lnTo>
                    <a:pt x="3105150" y="1542205"/>
                  </a:lnTo>
                  <a:lnTo>
                    <a:pt x="3173939" y="1542205"/>
                  </a:lnTo>
                  <a:lnTo>
                    <a:pt x="3173939" y="999283"/>
                  </a:lnTo>
                  <a:lnTo>
                    <a:pt x="3105150" y="999283"/>
                  </a:lnTo>
                  <a:lnTo>
                    <a:pt x="3105150" y="948786"/>
                  </a:lnTo>
                  <a:lnTo>
                    <a:pt x="3173939" y="948786"/>
                  </a:lnTo>
                  <a:lnTo>
                    <a:pt x="3173939" y="405863"/>
                  </a:lnTo>
                  <a:lnTo>
                    <a:pt x="3105150" y="405863"/>
                  </a:lnTo>
                  <a:close/>
                  <a:moveTo>
                    <a:pt x="1429704" y="355367"/>
                  </a:moveTo>
                  <a:lnTo>
                    <a:pt x="1619642" y="355367"/>
                  </a:lnTo>
                  <a:lnTo>
                    <a:pt x="1915777" y="1261789"/>
                  </a:lnTo>
                  <a:lnTo>
                    <a:pt x="1915777" y="405863"/>
                  </a:lnTo>
                  <a:lnTo>
                    <a:pt x="1847014" y="405863"/>
                  </a:lnTo>
                  <a:lnTo>
                    <a:pt x="1847014" y="355367"/>
                  </a:lnTo>
                  <a:lnTo>
                    <a:pt x="2045387" y="355367"/>
                  </a:lnTo>
                  <a:lnTo>
                    <a:pt x="2045387" y="405863"/>
                  </a:lnTo>
                  <a:cubicBezTo>
                    <a:pt x="2010335" y="405863"/>
                    <a:pt x="1988674" y="409213"/>
                    <a:pt x="1980404" y="415913"/>
                  </a:cubicBezTo>
                  <a:cubicBezTo>
                    <a:pt x="1972134" y="422614"/>
                    <a:pt x="1967998" y="430619"/>
                    <a:pt x="1967998" y="439930"/>
                  </a:cubicBezTo>
                  <a:lnTo>
                    <a:pt x="1967998" y="1592702"/>
                  </a:lnTo>
                  <a:lnTo>
                    <a:pt x="1920733" y="1592702"/>
                  </a:lnTo>
                  <a:lnTo>
                    <a:pt x="1559287" y="503899"/>
                  </a:lnTo>
                  <a:lnTo>
                    <a:pt x="1559287" y="1542205"/>
                  </a:lnTo>
                  <a:lnTo>
                    <a:pt x="1628049" y="1542205"/>
                  </a:lnTo>
                  <a:lnTo>
                    <a:pt x="1628049" y="1592702"/>
                  </a:lnTo>
                  <a:lnTo>
                    <a:pt x="1429704" y="1592702"/>
                  </a:lnTo>
                  <a:lnTo>
                    <a:pt x="1429704" y="1542205"/>
                  </a:lnTo>
                  <a:cubicBezTo>
                    <a:pt x="1464445" y="1542205"/>
                    <a:pt x="1486024" y="1538796"/>
                    <a:pt x="1494440" y="1531977"/>
                  </a:cubicBezTo>
                  <a:cubicBezTo>
                    <a:pt x="1502857" y="1525159"/>
                    <a:pt x="1507065" y="1516628"/>
                    <a:pt x="1507065" y="1506387"/>
                  </a:cubicBezTo>
                  <a:lnTo>
                    <a:pt x="1507065" y="439930"/>
                  </a:lnTo>
                  <a:cubicBezTo>
                    <a:pt x="1507065" y="430765"/>
                    <a:pt x="1502884" y="422796"/>
                    <a:pt x="1494523" y="416023"/>
                  </a:cubicBezTo>
                  <a:cubicBezTo>
                    <a:pt x="1486161" y="409250"/>
                    <a:pt x="1464555" y="405863"/>
                    <a:pt x="1429704" y="405863"/>
                  </a:cubicBezTo>
                  <a:close/>
                  <a:moveTo>
                    <a:pt x="0" y="355367"/>
                  </a:moveTo>
                  <a:lnTo>
                    <a:pt x="292109" y="355367"/>
                  </a:lnTo>
                  <a:cubicBezTo>
                    <a:pt x="332127" y="355367"/>
                    <a:pt x="369954" y="363066"/>
                    <a:pt x="405590" y="378465"/>
                  </a:cubicBezTo>
                  <a:cubicBezTo>
                    <a:pt x="441226" y="393864"/>
                    <a:pt x="472289" y="414855"/>
                    <a:pt x="498779" y="441436"/>
                  </a:cubicBezTo>
                  <a:cubicBezTo>
                    <a:pt x="525269" y="468017"/>
                    <a:pt x="546104" y="498961"/>
                    <a:pt x="561284" y="534269"/>
                  </a:cubicBezTo>
                  <a:cubicBezTo>
                    <a:pt x="576464" y="569576"/>
                    <a:pt x="584054" y="606938"/>
                    <a:pt x="584054" y="646353"/>
                  </a:cubicBezTo>
                  <a:lnTo>
                    <a:pt x="584054" y="1299963"/>
                  </a:lnTo>
                  <a:cubicBezTo>
                    <a:pt x="584054" y="1339999"/>
                    <a:pt x="576391" y="1377840"/>
                    <a:pt x="561065" y="1413485"/>
                  </a:cubicBezTo>
                  <a:cubicBezTo>
                    <a:pt x="545739" y="1449130"/>
                    <a:pt x="524799" y="1480276"/>
                    <a:pt x="498245" y="1506921"/>
                  </a:cubicBezTo>
                  <a:cubicBezTo>
                    <a:pt x="471691" y="1533566"/>
                    <a:pt x="440742" y="1554524"/>
                    <a:pt x="405398" y="1569795"/>
                  </a:cubicBezTo>
                  <a:cubicBezTo>
                    <a:pt x="370054" y="1585066"/>
                    <a:pt x="332291" y="1592702"/>
                    <a:pt x="292109" y="1592702"/>
                  </a:cubicBezTo>
                  <a:lnTo>
                    <a:pt x="0" y="1592702"/>
                  </a:lnTo>
                  <a:lnTo>
                    <a:pt x="0" y="1542205"/>
                  </a:lnTo>
                  <a:lnTo>
                    <a:pt x="68790" y="1542205"/>
                  </a:lnTo>
                  <a:lnTo>
                    <a:pt x="68790" y="999283"/>
                  </a:lnTo>
                  <a:lnTo>
                    <a:pt x="0" y="999283"/>
                  </a:lnTo>
                  <a:lnTo>
                    <a:pt x="0" y="948786"/>
                  </a:lnTo>
                  <a:lnTo>
                    <a:pt x="68790" y="948786"/>
                  </a:lnTo>
                  <a:lnTo>
                    <a:pt x="68790" y="405863"/>
                  </a:lnTo>
                  <a:lnTo>
                    <a:pt x="0" y="405863"/>
                  </a:lnTo>
                  <a:close/>
                  <a:moveTo>
                    <a:pt x="4132688" y="338689"/>
                  </a:moveTo>
                  <a:cubicBezTo>
                    <a:pt x="4170752" y="338689"/>
                    <a:pt x="4206758" y="346416"/>
                    <a:pt x="4240705" y="361870"/>
                  </a:cubicBezTo>
                  <a:cubicBezTo>
                    <a:pt x="4274653" y="377324"/>
                    <a:pt x="4303767" y="398415"/>
                    <a:pt x="4328048" y="425142"/>
                  </a:cubicBezTo>
                  <a:cubicBezTo>
                    <a:pt x="4352329" y="451869"/>
                    <a:pt x="4371699" y="482736"/>
                    <a:pt x="4386157" y="517742"/>
                  </a:cubicBezTo>
                  <a:cubicBezTo>
                    <a:pt x="4400617" y="552749"/>
                    <a:pt x="4407846" y="590023"/>
                    <a:pt x="4407846" y="629566"/>
                  </a:cubicBezTo>
                  <a:lnTo>
                    <a:pt x="4407846" y="1317270"/>
                  </a:lnTo>
                  <a:cubicBezTo>
                    <a:pt x="4407846" y="1357452"/>
                    <a:pt x="4400543" y="1395206"/>
                    <a:pt x="4385939" y="1430532"/>
                  </a:cubicBezTo>
                  <a:cubicBezTo>
                    <a:pt x="4371333" y="1465858"/>
                    <a:pt x="4351854" y="1496930"/>
                    <a:pt x="4327500" y="1523748"/>
                  </a:cubicBezTo>
                  <a:cubicBezTo>
                    <a:pt x="4303147" y="1550567"/>
                    <a:pt x="4274142" y="1571630"/>
                    <a:pt x="4240487" y="1586938"/>
                  </a:cubicBezTo>
                  <a:cubicBezTo>
                    <a:pt x="4206831" y="1602246"/>
                    <a:pt x="4170898" y="1609900"/>
                    <a:pt x="4132688" y="1609900"/>
                  </a:cubicBezTo>
                  <a:cubicBezTo>
                    <a:pt x="4094277" y="1609900"/>
                    <a:pt x="4058248" y="1602241"/>
                    <a:pt x="4024602" y="1586924"/>
                  </a:cubicBezTo>
                  <a:cubicBezTo>
                    <a:pt x="3990955" y="1571607"/>
                    <a:pt x="3961951" y="1550544"/>
                    <a:pt x="3937588" y="1523735"/>
                  </a:cubicBezTo>
                  <a:cubicBezTo>
                    <a:pt x="3913225" y="1496925"/>
                    <a:pt x="3893791" y="1465963"/>
                    <a:pt x="3879287" y="1430847"/>
                  </a:cubicBezTo>
                  <a:cubicBezTo>
                    <a:pt x="3864782" y="1395731"/>
                    <a:pt x="3857530" y="1357872"/>
                    <a:pt x="3857530" y="1317270"/>
                  </a:cubicBezTo>
                  <a:lnTo>
                    <a:pt x="3857530" y="629566"/>
                  </a:lnTo>
                  <a:cubicBezTo>
                    <a:pt x="3857530" y="589567"/>
                    <a:pt x="3864718" y="552173"/>
                    <a:pt x="3879095" y="517386"/>
                  </a:cubicBezTo>
                  <a:cubicBezTo>
                    <a:pt x="3893472" y="482599"/>
                    <a:pt x="3912805" y="451837"/>
                    <a:pt x="3937095" y="425101"/>
                  </a:cubicBezTo>
                  <a:cubicBezTo>
                    <a:pt x="3961385" y="398365"/>
                    <a:pt x="3990490" y="377279"/>
                    <a:pt x="4024410" y="361843"/>
                  </a:cubicBezTo>
                  <a:cubicBezTo>
                    <a:pt x="4058330" y="346407"/>
                    <a:pt x="4094423" y="338689"/>
                    <a:pt x="4132688" y="338689"/>
                  </a:cubicBezTo>
                  <a:close/>
                  <a:moveTo>
                    <a:pt x="2437430" y="338169"/>
                  </a:moveTo>
                  <a:cubicBezTo>
                    <a:pt x="2467954" y="338169"/>
                    <a:pt x="2496827" y="345768"/>
                    <a:pt x="2524047" y="360967"/>
                  </a:cubicBezTo>
                  <a:cubicBezTo>
                    <a:pt x="2551267" y="376165"/>
                    <a:pt x="2573503" y="394937"/>
                    <a:pt x="2590755" y="417283"/>
                  </a:cubicBezTo>
                  <a:cubicBezTo>
                    <a:pt x="2591558" y="417283"/>
                    <a:pt x="2594798" y="413878"/>
                    <a:pt x="2600476" y="407068"/>
                  </a:cubicBezTo>
                  <a:cubicBezTo>
                    <a:pt x="2606154" y="400259"/>
                    <a:pt x="2608993" y="383025"/>
                    <a:pt x="2608993" y="355367"/>
                  </a:cubicBezTo>
                  <a:lnTo>
                    <a:pt x="2661215" y="355367"/>
                  </a:lnTo>
                  <a:lnTo>
                    <a:pt x="2661215" y="646572"/>
                  </a:lnTo>
                  <a:lnTo>
                    <a:pt x="2608993" y="646572"/>
                  </a:lnTo>
                  <a:cubicBezTo>
                    <a:pt x="2608993" y="600183"/>
                    <a:pt x="2604159" y="562214"/>
                    <a:pt x="2594493" y="532667"/>
                  </a:cubicBezTo>
                  <a:cubicBezTo>
                    <a:pt x="2584826" y="503119"/>
                    <a:pt x="2571960" y="477620"/>
                    <a:pt x="2555894" y="456169"/>
                  </a:cubicBezTo>
                  <a:cubicBezTo>
                    <a:pt x="2539829" y="434717"/>
                    <a:pt x="2521568" y="418104"/>
                    <a:pt x="2501112" y="406329"/>
                  </a:cubicBezTo>
                  <a:cubicBezTo>
                    <a:pt x="2480656" y="394554"/>
                    <a:pt x="2459483" y="388666"/>
                    <a:pt x="2437594" y="388666"/>
                  </a:cubicBezTo>
                  <a:cubicBezTo>
                    <a:pt x="2419575" y="388666"/>
                    <a:pt x="2402327" y="394663"/>
                    <a:pt x="2385851" y="406658"/>
                  </a:cubicBezTo>
                  <a:cubicBezTo>
                    <a:pt x="2369375" y="418652"/>
                    <a:pt x="2354879" y="435101"/>
                    <a:pt x="2342365" y="456004"/>
                  </a:cubicBezTo>
                  <a:cubicBezTo>
                    <a:pt x="2329850" y="476908"/>
                    <a:pt x="2319750" y="502485"/>
                    <a:pt x="2312064" y="532735"/>
                  </a:cubicBezTo>
                  <a:cubicBezTo>
                    <a:pt x="2304378" y="562986"/>
                    <a:pt x="2300535" y="595126"/>
                    <a:pt x="2300535" y="629156"/>
                  </a:cubicBezTo>
                  <a:lnTo>
                    <a:pt x="2300535" y="1317161"/>
                  </a:lnTo>
                  <a:cubicBezTo>
                    <a:pt x="2300535" y="1351957"/>
                    <a:pt x="2304127" y="1384563"/>
                    <a:pt x="2311311" y="1414978"/>
                  </a:cubicBezTo>
                  <a:cubicBezTo>
                    <a:pt x="2318495" y="1445392"/>
                    <a:pt x="2327677" y="1471248"/>
                    <a:pt x="2338859" y="1492544"/>
                  </a:cubicBezTo>
                  <a:cubicBezTo>
                    <a:pt x="2350041" y="1513840"/>
                    <a:pt x="2362665" y="1530307"/>
                    <a:pt x="2376732" y="1541945"/>
                  </a:cubicBezTo>
                  <a:cubicBezTo>
                    <a:pt x="2390799" y="1553584"/>
                    <a:pt x="2405417" y="1559403"/>
                    <a:pt x="2420588" y="1559403"/>
                  </a:cubicBezTo>
                  <a:cubicBezTo>
                    <a:pt x="2434719" y="1559403"/>
                    <a:pt x="2449018" y="1553616"/>
                    <a:pt x="2463486" y="1542041"/>
                  </a:cubicBezTo>
                  <a:cubicBezTo>
                    <a:pt x="2477954" y="1530467"/>
                    <a:pt x="2490793" y="1513999"/>
                    <a:pt x="2502002" y="1492640"/>
                  </a:cubicBezTo>
                  <a:cubicBezTo>
                    <a:pt x="2513211" y="1471280"/>
                    <a:pt x="2522453" y="1445192"/>
                    <a:pt x="2529729" y="1414375"/>
                  </a:cubicBezTo>
                  <a:cubicBezTo>
                    <a:pt x="2537003" y="1383559"/>
                    <a:pt x="2540641" y="1351154"/>
                    <a:pt x="2540641" y="1317161"/>
                  </a:cubicBezTo>
                  <a:lnTo>
                    <a:pt x="2540641" y="1009607"/>
                  </a:lnTo>
                  <a:lnTo>
                    <a:pt x="2471879" y="1009607"/>
                  </a:lnTo>
                  <a:lnTo>
                    <a:pt x="2471879" y="959110"/>
                  </a:lnTo>
                  <a:lnTo>
                    <a:pt x="2747886" y="959110"/>
                  </a:lnTo>
                  <a:lnTo>
                    <a:pt x="2747886" y="1009607"/>
                  </a:lnTo>
                  <a:lnTo>
                    <a:pt x="2679097" y="1009607"/>
                  </a:lnTo>
                  <a:lnTo>
                    <a:pt x="2679097" y="1486067"/>
                  </a:lnTo>
                  <a:cubicBezTo>
                    <a:pt x="2640120" y="1486067"/>
                    <a:pt x="2611822" y="1492019"/>
                    <a:pt x="2594205" y="1503922"/>
                  </a:cubicBezTo>
                  <a:cubicBezTo>
                    <a:pt x="2576588" y="1515825"/>
                    <a:pt x="2560016" y="1529262"/>
                    <a:pt x="2544489" y="1544232"/>
                  </a:cubicBezTo>
                  <a:cubicBezTo>
                    <a:pt x="2528962" y="1559202"/>
                    <a:pt x="2511696" y="1573889"/>
                    <a:pt x="2492691" y="1588293"/>
                  </a:cubicBezTo>
                  <a:cubicBezTo>
                    <a:pt x="2473687" y="1602698"/>
                    <a:pt x="2449652" y="1609900"/>
                    <a:pt x="2420588" y="1609900"/>
                  </a:cubicBezTo>
                  <a:cubicBezTo>
                    <a:pt x="2380826" y="1609900"/>
                    <a:pt x="2345245" y="1602209"/>
                    <a:pt x="2313844" y="1586828"/>
                  </a:cubicBezTo>
                  <a:cubicBezTo>
                    <a:pt x="2282443" y="1571447"/>
                    <a:pt x="2255355" y="1550229"/>
                    <a:pt x="2232581" y="1523173"/>
                  </a:cubicBezTo>
                  <a:cubicBezTo>
                    <a:pt x="2209806" y="1496118"/>
                    <a:pt x="2192362" y="1465036"/>
                    <a:pt x="2180249" y="1429929"/>
                  </a:cubicBezTo>
                  <a:cubicBezTo>
                    <a:pt x="2168136" y="1394823"/>
                    <a:pt x="2162080" y="1357233"/>
                    <a:pt x="2162080" y="1317161"/>
                  </a:cubicBezTo>
                  <a:lnTo>
                    <a:pt x="2162080" y="629156"/>
                  </a:lnTo>
                  <a:cubicBezTo>
                    <a:pt x="2162080" y="589138"/>
                    <a:pt x="2169273" y="551731"/>
                    <a:pt x="2183659" y="516934"/>
                  </a:cubicBezTo>
                  <a:cubicBezTo>
                    <a:pt x="2198044" y="482138"/>
                    <a:pt x="2217391" y="451362"/>
                    <a:pt x="2241700" y="424608"/>
                  </a:cubicBezTo>
                  <a:cubicBezTo>
                    <a:pt x="2266008" y="397853"/>
                    <a:pt x="2295135" y="376758"/>
                    <a:pt x="2329083" y="361323"/>
                  </a:cubicBezTo>
                  <a:cubicBezTo>
                    <a:pt x="2363031" y="345887"/>
                    <a:pt x="2399146" y="338169"/>
                    <a:pt x="2437430" y="338169"/>
                  </a:cubicBezTo>
                  <a:close/>
                  <a:moveTo>
                    <a:pt x="1027538" y="337841"/>
                  </a:moveTo>
                  <a:cubicBezTo>
                    <a:pt x="1065602" y="337841"/>
                    <a:pt x="1101608" y="345572"/>
                    <a:pt x="1135556" y="361035"/>
                  </a:cubicBezTo>
                  <a:cubicBezTo>
                    <a:pt x="1169503" y="376498"/>
                    <a:pt x="1198617" y="397607"/>
                    <a:pt x="1222898" y="424362"/>
                  </a:cubicBezTo>
                  <a:cubicBezTo>
                    <a:pt x="1247179" y="451116"/>
                    <a:pt x="1266549" y="482010"/>
                    <a:pt x="1281008" y="517044"/>
                  </a:cubicBezTo>
                  <a:cubicBezTo>
                    <a:pt x="1295467" y="552078"/>
                    <a:pt x="1302696" y="589384"/>
                    <a:pt x="1302696" y="628964"/>
                  </a:cubicBezTo>
                  <a:lnTo>
                    <a:pt x="1302696" y="1317352"/>
                  </a:lnTo>
                  <a:cubicBezTo>
                    <a:pt x="1302696" y="1357571"/>
                    <a:pt x="1295403" y="1395348"/>
                    <a:pt x="1280816" y="1430683"/>
                  </a:cubicBezTo>
                  <a:cubicBezTo>
                    <a:pt x="1266229" y="1466018"/>
                    <a:pt x="1246750" y="1497117"/>
                    <a:pt x="1222378" y="1523981"/>
                  </a:cubicBezTo>
                  <a:cubicBezTo>
                    <a:pt x="1198006" y="1550845"/>
                    <a:pt x="1168992" y="1571936"/>
                    <a:pt x="1135337" y="1587253"/>
                  </a:cubicBezTo>
                  <a:cubicBezTo>
                    <a:pt x="1101681" y="1602570"/>
                    <a:pt x="1065748" y="1610228"/>
                    <a:pt x="1027538" y="1610228"/>
                  </a:cubicBezTo>
                  <a:cubicBezTo>
                    <a:pt x="989127" y="1610228"/>
                    <a:pt x="953098" y="1602565"/>
                    <a:pt x="919452" y="1587239"/>
                  </a:cubicBezTo>
                  <a:cubicBezTo>
                    <a:pt x="885806" y="1571913"/>
                    <a:pt x="856796" y="1550822"/>
                    <a:pt x="832424" y="1523967"/>
                  </a:cubicBezTo>
                  <a:cubicBezTo>
                    <a:pt x="808052" y="1497112"/>
                    <a:pt x="788618" y="1466127"/>
                    <a:pt x="774123" y="1431011"/>
                  </a:cubicBezTo>
                  <a:cubicBezTo>
                    <a:pt x="759627" y="1395895"/>
                    <a:pt x="752380" y="1358009"/>
                    <a:pt x="752380" y="1317352"/>
                  </a:cubicBezTo>
                  <a:lnTo>
                    <a:pt x="752380" y="628964"/>
                  </a:lnTo>
                  <a:cubicBezTo>
                    <a:pt x="752380" y="588928"/>
                    <a:pt x="759568" y="551503"/>
                    <a:pt x="773945" y="516688"/>
                  </a:cubicBezTo>
                  <a:cubicBezTo>
                    <a:pt x="788322" y="481873"/>
                    <a:pt x="807655" y="451089"/>
                    <a:pt x="831945" y="424334"/>
                  </a:cubicBezTo>
                  <a:cubicBezTo>
                    <a:pt x="856235" y="397580"/>
                    <a:pt x="885340" y="376475"/>
                    <a:pt x="919260" y="361021"/>
                  </a:cubicBezTo>
                  <a:cubicBezTo>
                    <a:pt x="953180" y="345568"/>
                    <a:pt x="989273" y="337841"/>
                    <a:pt x="1027538" y="337841"/>
                  </a:cubicBezTo>
                  <a:close/>
                  <a:moveTo>
                    <a:pt x="4090625" y="139249"/>
                  </a:moveTo>
                  <a:lnTo>
                    <a:pt x="4174477" y="139249"/>
                  </a:lnTo>
                  <a:lnTo>
                    <a:pt x="4267035" y="334171"/>
                  </a:lnTo>
                  <a:lnTo>
                    <a:pt x="4231025" y="334171"/>
                  </a:lnTo>
                  <a:lnTo>
                    <a:pt x="4132551" y="217267"/>
                  </a:lnTo>
                  <a:lnTo>
                    <a:pt x="4034077" y="334171"/>
                  </a:lnTo>
                  <a:lnTo>
                    <a:pt x="3998367" y="334171"/>
                  </a:lnTo>
                  <a:close/>
                  <a:moveTo>
                    <a:pt x="985476" y="139249"/>
                  </a:moveTo>
                  <a:lnTo>
                    <a:pt x="1069327" y="139249"/>
                  </a:lnTo>
                  <a:lnTo>
                    <a:pt x="1161886" y="334171"/>
                  </a:lnTo>
                  <a:lnTo>
                    <a:pt x="1125875" y="334171"/>
                  </a:lnTo>
                  <a:lnTo>
                    <a:pt x="1027401" y="217267"/>
                  </a:lnTo>
                  <a:lnTo>
                    <a:pt x="928927" y="334171"/>
                  </a:lnTo>
                  <a:lnTo>
                    <a:pt x="893218" y="334171"/>
                  </a:lnTo>
                  <a:close/>
                  <a:moveTo>
                    <a:pt x="1037506" y="0"/>
                  </a:moveTo>
                  <a:lnTo>
                    <a:pt x="1131243" y="0"/>
                  </a:lnTo>
                  <a:lnTo>
                    <a:pt x="1168841" y="196619"/>
                  </a:lnTo>
                  <a:lnTo>
                    <a:pt x="1130284" y="196619"/>
                  </a:lnTo>
                  <a:close/>
                </a:path>
              </a:pathLst>
            </a:custGeom>
          </p:spPr>
        </p:pic>
      </p:grpSp>
      <p:pic>
        <p:nvPicPr>
          <p:cNvPr id="11" name="Picture 4" descr="technical Partnership with Nvidia for design and development of the the course content">
            <a:extLst>
              <a:ext uri="{FF2B5EF4-FFF2-40B4-BE49-F238E27FC236}">
                <a16:creationId xmlns:a16="http://schemas.microsoft.com/office/drawing/2014/main" id="{7DB07F94-A302-4CE2-B4AA-29D217066681}"/>
              </a:ext>
            </a:extLst>
          </p:cNvPr>
          <p:cNvPicPr>
            <a:picLocks noChangeAspect="1" noChangeArrowheads="1"/>
          </p:cNvPicPr>
          <p:nvPr/>
        </p:nvPicPr>
        <p:blipFill>
          <a:blip r:embed="rId8">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648368" y="930684"/>
            <a:ext cx="1760018" cy="62774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73501" y="1732299"/>
            <a:ext cx="11788726" cy="0"/>
          </a:xfrm>
          <a:prstGeom prst="line">
            <a:avLst/>
          </a:prstGeom>
          <a:ln w="3175">
            <a:solidFill>
              <a:schemeClr val="accent5"/>
            </a:solidFill>
            <a:prstDash val="dash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6171" y="1673679"/>
            <a:ext cx="11788726" cy="0"/>
          </a:xfrm>
          <a:prstGeom prst="line">
            <a:avLst/>
          </a:prstGeom>
          <a:ln w="28575">
            <a:solidFill>
              <a:schemeClr val="accent5"/>
            </a:solidFill>
            <a:prstDash val="solid"/>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66171" y="1790919"/>
            <a:ext cx="4460398" cy="5262534"/>
            <a:chOff x="3289493" y="1958362"/>
            <a:chExt cx="4460398" cy="5262534"/>
          </a:xfrm>
        </p:grpSpPr>
        <p:sp>
          <p:nvSpPr>
            <p:cNvPr id="21" name="Rectangle 20"/>
            <p:cNvSpPr/>
            <p:nvPr/>
          </p:nvSpPr>
          <p:spPr>
            <a:xfrm>
              <a:off x="3289493" y="1958362"/>
              <a:ext cx="4460398" cy="48575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44526" y="2181775"/>
              <a:ext cx="3759759" cy="5039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5"/>
          <p:cNvGrpSpPr/>
          <p:nvPr/>
        </p:nvGrpSpPr>
        <p:grpSpPr>
          <a:xfrm>
            <a:off x="66171" y="1821737"/>
            <a:ext cx="5446190" cy="4857531"/>
            <a:chOff x="8906335" y="2247859"/>
            <a:chExt cx="5446190" cy="4857531"/>
          </a:xfrm>
        </p:grpSpPr>
        <p:sp>
          <p:nvSpPr>
            <p:cNvPr id="24" name="Rectangle 23"/>
            <p:cNvSpPr/>
            <p:nvPr/>
          </p:nvSpPr>
          <p:spPr>
            <a:xfrm>
              <a:off x="8906335" y="2247859"/>
              <a:ext cx="5446190" cy="48575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1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60015" y="2331677"/>
              <a:ext cx="5077318" cy="4760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6"/>
          <p:cNvGrpSpPr/>
          <p:nvPr/>
        </p:nvGrpSpPr>
        <p:grpSpPr>
          <a:xfrm>
            <a:off x="66171" y="1695608"/>
            <a:ext cx="5774190" cy="4977054"/>
            <a:chOff x="66171" y="1695608"/>
            <a:chExt cx="5774190" cy="4977054"/>
          </a:xfrm>
        </p:grpSpPr>
        <p:sp>
          <p:nvSpPr>
            <p:cNvPr id="33" name="Rectangle 32"/>
            <p:cNvSpPr/>
            <p:nvPr/>
          </p:nvSpPr>
          <p:spPr>
            <a:xfrm>
              <a:off x="66171" y="1815131"/>
              <a:ext cx="5774190" cy="48575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6334" y="1695608"/>
              <a:ext cx="4801731" cy="4952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13"/>
          <p:cNvGrpSpPr/>
          <p:nvPr/>
        </p:nvGrpSpPr>
        <p:grpSpPr>
          <a:xfrm>
            <a:off x="66171" y="1797525"/>
            <a:ext cx="6086452" cy="4857531"/>
            <a:chOff x="5967864" y="1815131"/>
            <a:chExt cx="6086452" cy="4857531"/>
          </a:xfrm>
        </p:grpSpPr>
        <p:sp>
          <p:nvSpPr>
            <p:cNvPr id="25" name="Rectangle 24"/>
            <p:cNvSpPr/>
            <p:nvPr/>
          </p:nvSpPr>
          <p:spPr>
            <a:xfrm>
              <a:off x="5967864" y="1815131"/>
              <a:ext cx="6086452" cy="48575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1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69471" y="2205341"/>
              <a:ext cx="5984845" cy="3860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7" name="Picture 4" descr="technical Partnership with Nvidia for design and development of the the course content">
            <a:extLst>
              <a:ext uri="{FF2B5EF4-FFF2-40B4-BE49-F238E27FC236}">
                <a16:creationId xmlns:a16="http://schemas.microsoft.com/office/drawing/2014/main" id="{7DB07F94-A302-4CE2-B4AA-29D217066681}"/>
              </a:ext>
            </a:extLst>
          </p:cNvPr>
          <p:cNvPicPr>
            <a:picLocks noChangeAspect="1" noChangeArrowheads="1"/>
          </p:cNvPicPr>
          <p:nvPr/>
        </p:nvPicPr>
        <p:blipFill>
          <a:blip r:embed="rId8">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0854" y="781349"/>
            <a:ext cx="1760018" cy="627740"/>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Straight Connector 26"/>
          <p:cNvCxnSpPr/>
          <p:nvPr/>
        </p:nvCxnSpPr>
        <p:spPr>
          <a:xfrm>
            <a:off x="6305613" y="1790919"/>
            <a:ext cx="0" cy="4857531"/>
          </a:xfrm>
          <a:prstGeom prst="line">
            <a:avLst/>
          </a:prstGeom>
          <a:ln w="3175">
            <a:solidFill>
              <a:schemeClr val="accent5"/>
            </a:solidFill>
            <a:prstDash val="dash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6360196" y="1790919"/>
            <a:ext cx="0" cy="4888350"/>
          </a:xfrm>
          <a:prstGeom prst="line">
            <a:avLst/>
          </a:prstGeom>
          <a:ln w="28575">
            <a:solidFill>
              <a:schemeClr val="accent5"/>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51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006"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subTnLst>
                                    <p:audio>
                                      <p:cMediaNode>
                                        <p:cTn display="0" masterRel="sameClick">
                                          <p:stCondLst>
                                            <p:cond evt="begin" delay="0">
                                              <p:tn val="9"/>
                                            </p:cond>
                                          </p:stCondLst>
                                          <p:endCondLst>
                                            <p:cond evt="onStopAudio" delay="0">
                                              <p:tgtEl>
                                                <p:sldTgt/>
                                              </p:tgtEl>
                                            </p:cond>
                                          </p:endCondLst>
                                        </p:cTn>
                                        <p:tgtEl>
                                          <p:sndTgt r:embed="rId4" name="arrow.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subTnLst>
                                    <p:audio>
                                      <p:cMediaNode>
                                        <p:cTn display="0" masterRel="sameClick">
                                          <p:stCondLst>
                                            <p:cond evt="begin" delay="0">
                                              <p:tn val="14"/>
                                            </p:cond>
                                          </p:stCondLst>
                                          <p:endCondLst>
                                            <p:cond evt="onStopAudio" delay="0">
                                              <p:tgtEl>
                                                <p:sldTgt/>
                                              </p:tgtEl>
                                            </p:cond>
                                          </p:endCondLst>
                                        </p:cTn>
                                        <p:tgtEl>
                                          <p:sndTgt r:embed="rId4" name="arrow.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subTnLst>
                                    <p:audio>
                                      <p:cMediaNode>
                                        <p:cTn display="0" masterRel="sameClick">
                                          <p:stCondLst>
                                            <p:cond evt="begin" delay="0">
                                              <p:tn val="19"/>
                                            </p:cond>
                                          </p:stCondLst>
                                          <p:endCondLst>
                                            <p:cond evt="onStopAudio" delay="0">
                                              <p:tgtEl>
                                                <p:sldTgt/>
                                              </p:tgtEl>
                                            </p:cond>
                                          </p:endCondLst>
                                        </p:cTn>
                                        <p:tgtEl>
                                          <p:sndTgt r:embed="rId4" name="arrow.wav"/>
                                        </p:tgtEl>
                                      </p:cMediaNode>
                                    </p:audio>
                                  </p:sub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subTnLst>
                                    <p:audio>
                                      <p:cMediaNode>
                                        <p:cTn display="0" masterRel="sameClick">
                                          <p:stCondLst>
                                            <p:cond evt="begin" delay="0">
                                              <p:tn val="24"/>
                                            </p:cond>
                                          </p:stCondLst>
                                          <p:endCondLst>
                                            <p:cond evt="onStopAudio" delay="0">
                                              <p:tgtEl>
                                                <p:sldTgt/>
                                              </p:tgtEl>
                                            </p:cond>
                                          </p:endCondLst>
                                        </p:cTn>
                                        <p:tgtEl>
                                          <p:sndTgt r:embed="rId4" name="arrow.wav"/>
                                        </p:tgtEl>
                                      </p:cMediaNode>
                                    </p:audio>
                                  </p:sub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subTnLst>
                                    <p:audio>
                                      <p:cMediaNode>
                                        <p:cTn display="0" masterRel="sameClick">
                                          <p:stCondLst>
                                            <p:cond evt="begin" delay="0">
                                              <p:tn val="29"/>
                                            </p:cond>
                                          </p:stCondLst>
                                          <p:endCondLst>
                                            <p:cond evt="onStopAudio" delay="0">
                                              <p:tgtEl>
                                                <p:sldTgt/>
                                              </p:tgtEl>
                                            </p:cond>
                                          </p:endCondLst>
                                        </p:cTn>
                                        <p:tgtEl>
                                          <p:sndTgt r:embed="rId4"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31"/>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technical Partnership with Nvidia for design and development of the the course content">
            <a:extLst>
              <a:ext uri="{FF2B5EF4-FFF2-40B4-BE49-F238E27FC236}">
                <a16:creationId xmlns:a16="http://schemas.microsoft.com/office/drawing/2014/main" id="{7DB07F94-A302-4CE2-B4AA-29D217066681}"/>
              </a:ext>
            </a:extLst>
          </p:cNvPr>
          <p:cNvPicPr>
            <a:picLocks noChangeAspect="1" noChangeArrowheads="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648368" y="930684"/>
            <a:ext cx="1760018" cy="62774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73501" y="1732299"/>
            <a:ext cx="11788726" cy="0"/>
          </a:xfrm>
          <a:prstGeom prst="line">
            <a:avLst/>
          </a:prstGeom>
          <a:ln w="3175">
            <a:solidFill>
              <a:schemeClr val="accent5"/>
            </a:solidFill>
            <a:prstDash val="dash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6171" y="1673679"/>
            <a:ext cx="11788726" cy="0"/>
          </a:xfrm>
          <a:prstGeom prst="line">
            <a:avLst/>
          </a:prstGeom>
          <a:ln w="28575">
            <a:solidFill>
              <a:schemeClr val="accent5"/>
            </a:solidFill>
            <a:prstDash val="solid"/>
          </a:ln>
        </p:spPr>
        <p:style>
          <a:lnRef idx="1">
            <a:schemeClr val="accent1"/>
          </a:lnRef>
          <a:fillRef idx="0">
            <a:schemeClr val="accent1"/>
          </a:fillRef>
          <a:effectRef idx="0">
            <a:schemeClr val="accent1"/>
          </a:effectRef>
          <a:fontRef idx="minor">
            <a:schemeClr val="tx1"/>
          </a:fontRef>
        </p:style>
      </p:cxnSp>
      <p:pic>
        <p:nvPicPr>
          <p:cNvPr id="37" name="Picture 4" descr="technical Partnership with Nvidia for design and development of the the course content">
            <a:extLst>
              <a:ext uri="{FF2B5EF4-FFF2-40B4-BE49-F238E27FC236}">
                <a16:creationId xmlns:a16="http://schemas.microsoft.com/office/drawing/2014/main" id="{7DB07F94-A302-4CE2-B4AA-29D217066681}"/>
              </a:ext>
            </a:extLst>
          </p:cNvPr>
          <p:cNvPicPr>
            <a:picLocks noChangeAspect="1" noChangeArrowheads="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0854" y="781349"/>
            <a:ext cx="1760018" cy="62774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914660" y="1790919"/>
            <a:ext cx="4000500" cy="4837455"/>
            <a:chOff x="1047750" y="1896752"/>
            <a:chExt cx="4000500" cy="4837455"/>
          </a:xfrm>
        </p:grpSpPr>
        <p:sp>
          <p:nvSpPr>
            <p:cNvPr id="15" name="Rectangle 14"/>
            <p:cNvSpPr/>
            <p:nvPr/>
          </p:nvSpPr>
          <p:spPr>
            <a:xfrm>
              <a:off x="1047750" y="1896752"/>
              <a:ext cx="4000500" cy="47516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25430" y="1955371"/>
              <a:ext cx="3451637" cy="4778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3" name="1 Minute 30 second Timer With Alarm">
            <a:hlinkClick r:id="" action="ppaction://media"/>
            <a:extLst>
              <a:ext uri="{FF2B5EF4-FFF2-40B4-BE49-F238E27FC236}">
                <a16:creationId xmlns:a16="http://schemas.microsoft.com/office/drawing/2014/main" id="{73B98912-2D5F-4E42-9732-ACCE9D092720}"/>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663730" y="2677701"/>
            <a:ext cx="5150420" cy="2897112"/>
          </a:xfrm>
          <a:prstGeom prst="rect">
            <a:avLst/>
          </a:prstGeom>
        </p:spPr>
      </p:pic>
      <p:grpSp>
        <p:nvGrpSpPr>
          <p:cNvPr id="30" name="Group 29"/>
          <p:cNvGrpSpPr/>
          <p:nvPr/>
        </p:nvGrpSpPr>
        <p:grpSpPr>
          <a:xfrm>
            <a:off x="914660" y="1790919"/>
            <a:ext cx="4000500" cy="4751698"/>
            <a:chOff x="1042828" y="1927571"/>
            <a:chExt cx="4000500" cy="4751698"/>
          </a:xfrm>
        </p:grpSpPr>
        <p:sp>
          <p:nvSpPr>
            <p:cNvPr id="47" name="Rectangle 46"/>
            <p:cNvSpPr/>
            <p:nvPr/>
          </p:nvSpPr>
          <p:spPr>
            <a:xfrm>
              <a:off x="1042828" y="1927571"/>
              <a:ext cx="4000500" cy="47516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40868" y="1983932"/>
              <a:ext cx="3815534" cy="466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 name="Group 35"/>
          <p:cNvGrpSpPr/>
          <p:nvPr/>
        </p:nvGrpSpPr>
        <p:grpSpPr>
          <a:xfrm>
            <a:off x="914660" y="1790919"/>
            <a:ext cx="4000500" cy="4751698"/>
            <a:chOff x="1023778" y="1915802"/>
            <a:chExt cx="4000500" cy="4751698"/>
          </a:xfrm>
        </p:grpSpPr>
        <p:sp>
          <p:nvSpPr>
            <p:cNvPr id="56" name="Rectangle 55"/>
            <p:cNvSpPr/>
            <p:nvPr/>
          </p:nvSpPr>
          <p:spPr>
            <a:xfrm>
              <a:off x="1023778" y="1915802"/>
              <a:ext cx="4000500" cy="47516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42678"/>
            <a:stretch/>
          </p:blipFill>
          <p:spPr bwMode="auto">
            <a:xfrm>
              <a:off x="1229537" y="2050639"/>
              <a:ext cx="3685363" cy="3524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57"/>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6980" t="-1" r="23761" b="36827"/>
            <a:stretch/>
          </p:blipFill>
          <p:spPr bwMode="auto">
            <a:xfrm>
              <a:off x="2457451" y="4364954"/>
              <a:ext cx="1238250" cy="2226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 name="Group 45"/>
          <p:cNvGrpSpPr/>
          <p:nvPr/>
        </p:nvGrpSpPr>
        <p:grpSpPr>
          <a:xfrm>
            <a:off x="335604" y="1784474"/>
            <a:ext cx="5792530" cy="4751698"/>
            <a:chOff x="-1379761" y="7044459"/>
            <a:chExt cx="5792530" cy="4751698"/>
          </a:xfrm>
        </p:grpSpPr>
        <p:sp>
          <p:nvSpPr>
            <p:cNvPr id="50" name="Rectangle 49"/>
            <p:cNvSpPr/>
            <p:nvPr/>
          </p:nvSpPr>
          <p:spPr>
            <a:xfrm>
              <a:off x="-1379761" y="7044459"/>
              <a:ext cx="5792530" cy="47516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84454" y="7551470"/>
              <a:ext cx="5173566" cy="3169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8" name="Group 47"/>
          <p:cNvGrpSpPr/>
          <p:nvPr/>
        </p:nvGrpSpPr>
        <p:grpSpPr>
          <a:xfrm>
            <a:off x="335604" y="1784474"/>
            <a:ext cx="5792530" cy="5024791"/>
            <a:chOff x="-286120" y="1906277"/>
            <a:chExt cx="5792530" cy="5024791"/>
          </a:xfrm>
        </p:grpSpPr>
        <p:sp>
          <p:nvSpPr>
            <p:cNvPr id="60" name="Rectangle 59"/>
            <p:cNvSpPr/>
            <p:nvPr/>
          </p:nvSpPr>
          <p:spPr>
            <a:xfrm>
              <a:off x="-286120" y="1906277"/>
              <a:ext cx="5792530" cy="47516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16"/>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3501" y="2050639"/>
              <a:ext cx="5386008" cy="4880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66" name="Straight Connector 65"/>
          <p:cNvCxnSpPr/>
          <p:nvPr/>
        </p:nvCxnSpPr>
        <p:spPr>
          <a:xfrm>
            <a:off x="6305613" y="1790919"/>
            <a:ext cx="0" cy="4857531"/>
          </a:xfrm>
          <a:prstGeom prst="line">
            <a:avLst/>
          </a:prstGeom>
          <a:ln w="3175">
            <a:solidFill>
              <a:schemeClr val="accent5"/>
            </a:solidFill>
            <a:prstDash val="dashDot"/>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6360196" y="1790919"/>
            <a:ext cx="0" cy="4888350"/>
          </a:xfrm>
          <a:prstGeom prst="line">
            <a:avLst/>
          </a:prstGeom>
          <a:ln w="28575">
            <a:solidFill>
              <a:schemeClr val="accent5"/>
            </a:solidFill>
            <a:prstDash val="solid"/>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2897984" y="372349"/>
            <a:ext cx="6331774" cy="1524403"/>
            <a:chOff x="292430" y="88743"/>
            <a:chExt cx="4294014" cy="1033803"/>
          </a:xfrm>
        </p:grpSpPr>
        <p:pic>
          <p:nvPicPr>
            <p:cNvPr id="9" name="Hình ảnh 13">
              <a:extLst>
                <a:ext uri="{FF2B5EF4-FFF2-40B4-BE49-F238E27FC236}">
                  <a16:creationId xmlns:a16="http://schemas.microsoft.com/office/drawing/2014/main" id="{ED7D47D7-AF61-4C0B-A323-E71814245AFD}"/>
                </a:ext>
              </a:extLst>
            </p:cNvPr>
            <p:cNvPicPr>
              <a:picLocks noChangeAspect="1"/>
            </p:cNvPicPr>
            <p:nvPr/>
          </p:nvPicPr>
          <p:blipFill>
            <a:blip r:embed="rId13"/>
            <a:srcRect l="6096" t="3041" r="55689" b="67653"/>
            <a:stretch>
              <a:fillRect/>
            </a:stretch>
          </p:blipFill>
          <p:spPr>
            <a:xfrm>
              <a:off x="292430" y="212206"/>
              <a:ext cx="1899367" cy="910340"/>
            </a:xfrm>
            <a:custGeom>
              <a:avLst/>
              <a:gdLst/>
              <a:ahLst/>
              <a:cxnLst/>
              <a:rect l="l" t="t" r="r" b="b"/>
              <a:pathLst>
                <a:path w="3084091" h="1478161">
                  <a:moveTo>
                    <a:pt x="2776938" y="1058550"/>
                  </a:moveTo>
                  <a:cubicBezTo>
                    <a:pt x="2756232" y="1076948"/>
                    <a:pt x="2725651" y="1109049"/>
                    <a:pt x="2685195" y="1154851"/>
                  </a:cubicBezTo>
                  <a:cubicBezTo>
                    <a:pt x="2661922" y="1188672"/>
                    <a:pt x="2641503" y="1219439"/>
                    <a:pt x="2623938" y="1247152"/>
                  </a:cubicBezTo>
                  <a:cubicBezTo>
                    <a:pt x="2606373" y="1274865"/>
                    <a:pt x="2592001" y="1299997"/>
                    <a:pt x="2580820" y="1322547"/>
                  </a:cubicBezTo>
                  <a:cubicBezTo>
                    <a:pt x="2569639" y="1345098"/>
                    <a:pt x="2562157" y="1362947"/>
                    <a:pt x="2558375" y="1376093"/>
                  </a:cubicBezTo>
                  <a:cubicBezTo>
                    <a:pt x="2554592" y="1389239"/>
                    <a:pt x="2552701" y="1402581"/>
                    <a:pt x="2552701" y="1416118"/>
                  </a:cubicBezTo>
                  <a:cubicBezTo>
                    <a:pt x="2552701" y="1430747"/>
                    <a:pt x="2554951" y="1438061"/>
                    <a:pt x="2559454" y="1438061"/>
                  </a:cubicBezTo>
                  <a:cubicBezTo>
                    <a:pt x="2577778" y="1438061"/>
                    <a:pt x="2602908" y="1409756"/>
                    <a:pt x="2634845" y="1353145"/>
                  </a:cubicBezTo>
                  <a:cubicBezTo>
                    <a:pt x="2687139" y="1260171"/>
                    <a:pt x="2734504" y="1161972"/>
                    <a:pt x="2776938" y="1058550"/>
                  </a:cubicBezTo>
                  <a:close/>
                  <a:moveTo>
                    <a:pt x="178957" y="800630"/>
                  </a:moveTo>
                  <a:cubicBezTo>
                    <a:pt x="94181" y="865823"/>
                    <a:pt x="51793" y="935983"/>
                    <a:pt x="51793" y="1011110"/>
                  </a:cubicBezTo>
                  <a:cubicBezTo>
                    <a:pt x="51793" y="1051034"/>
                    <a:pt x="66252" y="1083934"/>
                    <a:pt x="95171" y="1109812"/>
                  </a:cubicBezTo>
                  <a:cubicBezTo>
                    <a:pt x="124090" y="1135689"/>
                    <a:pt x="163271" y="1148628"/>
                    <a:pt x="212713" y="1148628"/>
                  </a:cubicBezTo>
                  <a:cubicBezTo>
                    <a:pt x="243533" y="1148628"/>
                    <a:pt x="274933" y="1143375"/>
                    <a:pt x="306912" y="1132871"/>
                  </a:cubicBezTo>
                  <a:cubicBezTo>
                    <a:pt x="382909" y="1110353"/>
                    <a:pt x="458763" y="1057159"/>
                    <a:pt x="534475" y="973291"/>
                  </a:cubicBezTo>
                  <a:lnTo>
                    <a:pt x="566089" y="936431"/>
                  </a:lnTo>
                  <a:lnTo>
                    <a:pt x="561892" y="936631"/>
                  </a:lnTo>
                  <a:cubicBezTo>
                    <a:pt x="556441" y="936631"/>
                    <a:pt x="550407" y="936631"/>
                    <a:pt x="543791" y="936631"/>
                  </a:cubicBezTo>
                  <a:cubicBezTo>
                    <a:pt x="381686" y="937797"/>
                    <a:pt x="260075" y="892463"/>
                    <a:pt x="178957" y="800630"/>
                  </a:cubicBezTo>
                  <a:close/>
                  <a:moveTo>
                    <a:pt x="1800644" y="648695"/>
                  </a:moveTo>
                  <a:cubicBezTo>
                    <a:pt x="1782946" y="648695"/>
                    <a:pt x="1762619" y="664856"/>
                    <a:pt x="1739662" y="697176"/>
                  </a:cubicBezTo>
                  <a:cubicBezTo>
                    <a:pt x="1716705" y="729497"/>
                    <a:pt x="1697221" y="765479"/>
                    <a:pt x="1681210" y="805123"/>
                  </a:cubicBezTo>
                  <a:lnTo>
                    <a:pt x="1678531" y="815708"/>
                  </a:lnTo>
                  <a:lnTo>
                    <a:pt x="1674810" y="823206"/>
                  </a:lnTo>
                  <a:cubicBezTo>
                    <a:pt x="1677724" y="824074"/>
                    <a:pt x="1682701" y="824508"/>
                    <a:pt x="1689739" y="824508"/>
                  </a:cubicBezTo>
                  <a:cubicBezTo>
                    <a:pt x="1710681" y="824508"/>
                    <a:pt x="1732501" y="812068"/>
                    <a:pt x="1755200" y="787189"/>
                  </a:cubicBezTo>
                  <a:cubicBezTo>
                    <a:pt x="1777900" y="762310"/>
                    <a:pt x="1795110" y="735062"/>
                    <a:pt x="1806830" y="705445"/>
                  </a:cubicBezTo>
                  <a:cubicBezTo>
                    <a:pt x="1809943" y="694717"/>
                    <a:pt x="1811499" y="684479"/>
                    <a:pt x="1811499" y="674731"/>
                  </a:cubicBezTo>
                  <a:cubicBezTo>
                    <a:pt x="1811499" y="657374"/>
                    <a:pt x="1807881" y="648695"/>
                    <a:pt x="1800644" y="648695"/>
                  </a:cubicBezTo>
                  <a:close/>
                  <a:moveTo>
                    <a:pt x="1785873" y="611386"/>
                  </a:moveTo>
                  <a:cubicBezTo>
                    <a:pt x="1833938" y="611386"/>
                    <a:pt x="1857971" y="636938"/>
                    <a:pt x="1857971" y="688042"/>
                  </a:cubicBezTo>
                  <a:cubicBezTo>
                    <a:pt x="1857971" y="730514"/>
                    <a:pt x="1842127" y="770065"/>
                    <a:pt x="1810439" y="806695"/>
                  </a:cubicBezTo>
                  <a:cubicBezTo>
                    <a:pt x="1775346" y="847145"/>
                    <a:pt x="1737163" y="867370"/>
                    <a:pt x="1695888" y="867370"/>
                  </a:cubicBezTo>
                  <a:cubicBezTo>
                    <a:pt x="1679653" y="867370"/>
                    <a:pt x="1669520" y="863358"/>
                    <a:pt x="1665490" y="855334"/>
                  </a:cubicBezTo>
                  <a:cubicBezTo>
                    <a:pt x="1661254" y="876852"/>
                    <a:pt x="1659136" y="897635"/>
                    <a:pt x="1659136" y="917684"/>
                  </a:cubicBezTo>
                  <a:cubicBezTo>
                    <a:pt x="1659136" y="952237"/>
                    <a:pt x="1669756" y="969513"/>
                    <a:pt x="1690995" y="969513"/>
                  </a:cubicBezTo>
                  <a:cubicBezTo>
                    <a:pt x="1703968" y="969513"/>
                    <a:pt x="1717538" y="965344"/>
                    <a:pt x="1731704" y="957007"/>
                  </a:cubicBezTo>
                  <a:cubicBezTo>
                    <a:pt x="1745871" y="948669"/>
                    <a:pt x="1761357" y="936086"/>
                    <a:pt x="1778162" y="919256"/>
                  </a:cubicBezTo>
                  <a:cubicBezTo>
                    <a:pt x="1820758" y="876207"/>
                    <a:pt x="1861320" y="812831"/>
                    <a:pt x="1899847" y="729128"/>
                  </a:cubicBezTo>
                  <a:cubicBezTo>
                    <a:pt x="1906079" y="724872"/>
                    <a:pt x="1912914" y="723677"/>
                    <a:pt x="1920349" y="725544"/>
                  </a:cubicBezTo>
                  <a:lnTo>
                    <a:pt x="1921325" y="725912"/>
                  </a:lnTo>
                  <a:lnTo>
                    <a:pt x="1918191" y="732132"/>
                  </a:lnTo>
                  <a:cubicBezTo>
                    <a:pt x="1887867" y="792792"/>
                    <a:pt x="1859285" y="843620"/>
                    <a:pt x="1832447" y="884616"/>
                  </a:cubicBezTo>
                  <a:cubicBezTo>
                    <a:pt x="1835554" y="889009"/>
                    <a:pt x="1839409" y="892767"/>
                    <a:pt x="1844014" y="895890"/>
                  </a:cubicBezTo>
                  <a:lnTo>
                    <a:pt x="1845169" y="896426"/>
                  </a:lnTo>
                  <a:lnTo>
                    <a:pt x="1840886" y="903359"/>
                  </a:lnTo>
                  <a:cubicBezTo>
                    <a:pt x="1829285" y="920663"/>
                    <a:pt x="1817682" y="935028"/>
                    <a:pt x="1806076" y="946454"/>
                  </a:cubicBezTo>
                  <a:cubicBezTo>
                    <a:pt x="1763257" y="990172"/>
                    <a:pt x="1723728" y="1012031"/>
                    <a:pt x="1687488" y="1012031"/>
                  </a:cubicBezTo>
                  <a:cubicBezTo>
                    <a:pt x="1616596" y="1012031"/>
                    <a:pt x="1581150" y="969504"/>
                    <a:pt x="1581150" y="884448"/>
                  </a:cubicBezTo>
                  <a:lnTo>
                    <a:pt x="1584011" y="856640"/>
                  </a:lnTo>
                  <a:lnTo>
                    <a:pt x="1594638" y="838738"/>
                  </a:lnTo>
                  <a:cubicBezTo>
                    <a:pt x="1610295" y="811811"/>
                    <a:pt x="1627438" y="780732"/>
                    <a:pt x="1646067" y="745499"/>
                  </a:cubicBezTo>
                  <a:cubicBezTo>
                    <a:pt x="1647233" y="739019"/>
                    <a:pt x="1645029" y="733196"/>
                    <a:pt x="1639454" y="728030"/>
                  </a:cubicBezTo>
                  <a:cubicBezTo>
                    <a:pt x="1636298" y="726821"/>
                    <a:pt x="1633357" y="725946"/>
                    <a:pt x="1630632" y="725405"/>
                  </a:cubicBezTo>
                  <a:lnTo>
                    <a:pt x="1630008" y="725353"/>
                  </a:lnTo>
                  <a:lnTo>
                    <a:pt x="1630381" y="724769"/>
                  </a:lnTo>
                  <a:cubicBezTo>
                    <a:pt x="1640761" y="710898"/>
                    <a:pt x="1652591" y="699542"/>
                    <a:pt x="1665871" y="690702"/>
                  </a:cubicBezTo>
                  <a:cubicBezTo>
                    <a:pt x="1704672" y="637825"/>
                    <a:pt x="1744672" y="611386"/>
                    <a:pt x="1785873" y="611386"/>
                  </a:cubicBezTo>
                  <a:close/>
                  <a:moveTo>
                    <a:pt x="766586" y="602456"/>
                  </a:moveTo>
                  <a:cubicBezTo>
                    <a:pt x="635878" y="613643"/>
                    <a:pt x="523193" y="637143"/>
                    <a:pt x="428533" y="672954"/>
                  </a:cubicBezTo>
                  <a:cubicBezTo>
                    <a:pt x="438523" y="702633"/>
                    <a:pt x="467203" y="729584"/>
                    <a:pt x="514574" y="753805"/>
                  </a:cubicBezTo>
                  <a:cubicBezTo>
                    <a:pt x="523361" y="755994"/>
                    <a:pt x="527754" y="762475"/>
                    <a:pt x="527754" y="773246"/>
                  </a:cubicBezTo>
                  <a:cubicBezTo>
                    <a:pt x="527754" y="790913"/>
                    <a:pt x="517631" y="797489"/>
                    <a:pt x="497384" y="792975"/>
                  </a:cubicBezTo>
                  <a:cubicBezTo>
                    <a:pt x="437140" y="762447"/>
                    <a:pt x="401858" y="725987"/>
                    <a:pt x="391539" y="683596"/>
                  </a:cubicBezTo>
                  <a:cubicBezTo>
                    <a:pt x="350773" y="702546"/>
                    <a:pt x="304540" y="726991"/>
                    <a:pt x="252841" y="756931"/>
                  </a:cubicBezTo>
                  <a:cubicBezTo>
                    <a:pt x="235434" y="767020"/>
                    <a:pt x="221426" y="774589"/>
                    <a:pt x="210816" y="779636"/>
                  </a:cubicBezTo>
                  <a:cubicBezTo>
                    <a:pt x="280616" y="857715"/>
                    <a:pt x="391598" y="896367"/>
                    <a:pt x="543763" y="895592"/>
                  </a:cubicBezTo>
                  <a:cubicBezTo>
                    <a:pt x="554807" y="895592"/>
                    <a:pt x="563501" y="895437"/>
                    <a:pt x="569845" y="895127"/>
                  </a:cubicBezTo>
                  <a:cubicBezTo>
                    <a:pt x="576189" y="894817"/>
                    <a:pt x="581683" y="894432"/>
                    <a:pt x="586328" y="893973"/>
                  </a:cubicBezTo>
                  <a:cubicBezTo>
                    <a:pt x="603790" y="869795"/>
                    <a:pt x="628153" y="830675"/>
                    <a:pt x="659416" y="776613"/>
                  </a:cubicBezTo>
                  <a:cubicBezTo>
                    <a:pt x="690679" y="722551"/>
                    <a:pt x="726403" y="664499"/>
                    <a:pt x="766586" y="602456"/>
                  </a:cubicBezTo>
                  <a:close/>
                  <a:moveTo>
                    <a:pt x="927302" y="595313"/>
                  </a:moveTo>
                  <a:cubicBezTo>
                    <a:pt x="919334" y="596094"/>
                    <a:pt x="908640" y="596683"/>
                    <a:pt x="895220" y="597080"/>
                  </a:cubicBezTo>
                  <a:cubicBezTo>
                    <a:pt x="881801" y="597477"/>
                    <a:pt x="871188" y="597917"/>
                    <a:pt x="863380" y="598401"/>
                  </a:cubicBezTo>
                  <a:cubicBezTo>
                    <a:pt x="805846" y="725488"/>
                    <a:pt x="750190" y="819593"/>
                    <a:pt x="696414" y="880718"/>
                  </a:cubicBezTo>
                  <a:cubicBezTo>
                    <a:pt x="769197" y="863975"/>
                    <a:pt x="829178" y="832030"/>
                    <a:pt x="876356" y="784882"/>
                  </a:cubicBezTo>
                  <a:cubicBezTo>
                    <a:pt x="917197" y="745908"/>
                    <a:pt x="937618" y="701309"/>
                    <a:pt x="937618" y="651086"/>
                  </a:cubicBezTo>
                  <a:cubicBezTo>
                    <a:pt x="937618" y="629345"/>
                    <a:pt x="934179" y="610754"/>
                    <a:pt x="927302" y="595313"/>
                  </a:cubicBezTo>
                  <a:close/>
                  <a:moveTo>
                    <a:pt x="3031555" y="594122"/>
                  </a:moveTo>
                  <a:cubicBezTo>
                    <a:pt x="3007501" y="630703"/>
                    <a:pt x="2977434" y="695431"/>
                    <a:pt x="2941356" y="788305"/>
                  </a:cubicBezTo>
                  <a:lnTo>
                    <a:pt x="2910232" y="880411"/>
                  </a:lnTo>
                  <a:lnTo>
                    <a:pt x="2868123" y="985717"/>
                  </a:lnTo>
                  <a:cubicBezTo>
                    <a:pt x="2880451" y="971039"/>
                    <a:pt x="2896187" y="955297"/>
                    <a:pt x="2915330" y="938492"/>
                  </a:cubicBezTo>
                  <a:cubicBezTo>
                    <a:pt x="2937691" y="918834"/>
                    <a:pt x="2955724" y="900587"/>
                    <a:pt x="2969429" y="883751"/>
                  </a:cubicBezTo>
                  <a:cubicBezTo>
                    <a:pt x="2976969" y="875528"/>
                    <a:pt x="2984234" y="865860"/>
                    <a:pt x="2991223" y="854748"/>
                  </a:cubicBezTo>
                  <a:cubicBezTo>
                    <a:pt x="2994373" y="849086"/>
                    <a:pt x="2997880" y="842584"/>
                    <a:pt x="3001743" y="835242"/>
                  </a:cubicBezTo>
                  <a:lnTo>
                    <a:pt x="3048419" y="754205"/>
                  </a:lnTo>
                  <a:cubicBezTo>
                    <a:pt x="3053200" y="746280"/>
                    <a:pt x="3063147" y="742318"/>
                    <a:pt x="3078259" y="742318"/>
                  </a:cubicBezTo>
                  <a:cubicBezTo>
                    <a:pt x="3080845" y="750113"/>
                    <a:pt x="3082789" y="756776"/>
                    <a:pt x="3084091" y="762307"/>
                  </a:cubicBezTo>
                  <a:cubicBezTo>
                    <a:pt x="3062003" y="805015"/>
                    <a:pt x="3044059" y="836814"/>
                    <a:pt x="3030262" y="857706"/>
                  </a:cubicBezTo>
                  <a:cubicBezTo>
                    <a:pt x="3020694" y="873531"/>
                    <a:pt x="3013879" y="884117"/>
                    <a:pt x="3009817" y="889462"/>
                  </a:cubicBezTo>
                  <a:cubicBezTo>
                    <a:pt x="3005755" y="894808"/>
                    <a:pt x="2999046" y="903653"/>
                    <a:pt x="2989688" y="916000"/>
                  </a:cubicBezTo>
                  <a:cubicBezTo>
                    <a:pt x="2956096" y="956611"/>
                    <a:pt x="2912253" y="993295"/>
                    <a:pt x="2858161" y="1026049"/>
                  </a:cubicBezTo>
                  <a:cubicBezTo>
                    <a:pt x="2787988" y="1202987"/>
                    <a:pt x="2730717" y="1323122"/>
                    <a:pt x="2686348" y="1386455"/>
                  </a:cubicBezTo>
                  <a:cubicBezTo>
                    <a:pt x="2641743" y="1447592"/>
                    <a:pt x="2598273" y="1478161"/>
                    <a:pt x="2555937" y="1478161"/>
                  </a:cubicBezTo>
                  <a:cubicBezTo>
                    <a:pt x="2520045" y="1478161"/>
                    <a:pt x="2502099" y="1457462"/>
                    <a:pt x="2502099" y="1416062"/>
                  </a:cubicBezTo>
                  <a:cubicBezTo>
                    <a:pt x="2502099" y="1385131"/>
                    <a:pt x="2514759" y="1346699"/>
                    <a:pt x="2540078" y="1300767"/>
                  </a:cubicBezTo>
                  <a:cubicBezTo>
                    <a:pt x="2570060" y="1244616"/>
                    <a:pt x="2611542" y="1186287"/>
                    <a:pt x="2664522" y="1125783"/>
                  </a:cubicBezTo>
                  <a:cubicBezTo>
                    <a:pt x="2717501" y="1065278"/>
                    <a:pt x="2757910" y="1027417"/>
                    <a:pt x="2785747" y="1012199"/>
                  </a:cubicBezTo>
                  <a:lnTo>
                    <a:pt x="2806694" y="953626"/>
                  </a:lnTo>
                  <a:lnTo>
                    <a:pt x="2840301" y="868887"/>
                  </a:lnTo>
                  <a:cubicBezTo>
                    <a:pt x="2789663" y="960329"/>
                    <a:pt x="2740515" y="1006050"/>
                    <a:pt x="2692859" y="1006050"/>
                  </a:cubicBezTo>
                  <a:cubicBezTo>
                    <a:pt x="2653792" y="1006050"/>
                    <a:pt x="2634258" y="985738"/>
                    <a:pt x="2634258" y="945115"/>
                  </a:cubicBezTo>
                  <a:cubicBezTo>
                    <a:pt x="2634258" y="928384"/>
                    <a:pt x="2637512" y="909554"/>
                    <a:pt x="2644021" y="888625"/>
                  </a:cubicBezTo>
                  <a:cubicBezTo>
                    <a:pt x="2650528" y="867696"/>
                    <a:pt x="2660610" y="842665"/>
                    <a:pt x="2674265" y="813532"/>
                  </a:cubicBezTo>
                  <a:cubicBezTo>
                    <a:pt x="2711354" y="738597"/>
                    <a:pt x="2729899" y="689970"/>
                    <a:pt x="2729899" y="667652"/>
                  </a:cubicBezTo>
                  <a:cubicBezTo>
                    <a:pt x="2729626" y="663690"/>
                    <a:pt x="2729704" y="661709"/>
                    <a:pt x="2730131" y="661709"/>
                  </a:cubicBezTo>
                  <a:cubicBezTo>
                    <a:pt x="2717847" y="661709"/>
                    <a:pt x="2696871" y="691052"/>
                    <a:pt x="2667205" y="749740"/>
                  </a:cubicBezTo>
                  <a:cubicBezTo>
                    <a:pt x="2652409" y="779357"/>
                    <a:pt x="2637753" y="806968"/>
                    <a:pt x="2623236" y="832573"/>
                  </a:cubicBezTo>
                  <a:cubicBezTo>
                    <a:pt x="2608719" y="858177"/>
                    <a:pt x="2592233" y="881760"/>
                    <a:pt x="2573778" y="903322"/>
                  </a:cubicBezTo>
                  <a:lnTo>
                    <a:pt x="2547287" y="886337"/>
                  </a:lnTo>
                  <a:cubicBezTo>
                    <a:pt x="2572985" y="844287"/>
                    <a:pt x="2601197" y="798590"/>
                    <a:pt x="2631924" y="749247"/>
                  </a:cubicBezTo>
                  <a:lnTo>
                    <a:pt x="2647662" y="703874"/>
                  </a:lnTo>
                  <a:lnTo>
                    <a:pt x="2660898" y="678712"/>
                  </a:lnTo>
                  <a:cubicBezTo>
                    <a:pt x="2669555" y="665919"/>
                    <a:pt x="2675710" y="657086"/>
                    <a:pt x="2679363" y="652211"/>
                  </a:cubicBezTo>
                  <a:cubicBezTo>
                    <a:pt x="2683015" y="647337"/>
                    <a:pt x="2689325" y="640414"/>
                    <a:pt x="2698292" y="631441"/>
                  </a:cubicBezTo>
                  <a:cubicBezTo>
                    <a:pt x="2717416" y="615119"/>
                    <a:pt x="2736786" y="606958"/>
                    <a:pt x="2756400" y="606958"/>
                  </a:cubicBezTo>
                  <a:cubicBezTo>
                    <a:pt x="2789247" y="606958"/>
                    <a:pt x="2805671" y="624936"/>
                    <a:pt x="2805671" y="660890"/>
                  </a:cubicBezTo>
                  <a:cubicBezTo>
                    <a:pt x="2805671" y="684579"/>
                    <a:pt x="2789328" y="734405"/>
                    <a:pt x="2756642" y="810369"/>
                  </a:cubicBezTo>
                  <a:cubicBezTo>
                    <a:pt x="2728234" y="880970"/>
                    <a:pt x="2714030" y="927441"/>
                    <a:pt x="2714030" y="949784"/>
                  </a:cubicBezTo>
                  <a:cubicBezTo>
                    <a:pt x="2714030" y="956246"/>
                    <a:pt x="2714533" y="959477"/>
                    <a:pt x="2715537" y="959477"/>
                  </a:cubicBezTo>
                  <a:cubicBezTo>
                    <a:pt x="2723183" y="959477"/>
                    <a:pt x="2738621" y="949648"/>
                    <a:pt x="2761850" y="929990"/>
                  </a:cubicBezTo>
                  <a:cubicBezTo>
                    <a:pt x="2789068" y="905719"/>
                    <a:pt x="2821010" y="855390"/>
                    <a:pt x="2857677" y="779004"/>
                  </a:cubicBezTo>
                  <a:cubicBezTo>
                    <a:pt x="2885148" y="721017"/>
                    <a:pt x="2905987" y="669218"/>
                    <a:pt x="2920195" y="623609"/>
                  </a:cubicBezTo>
                  <a:lnTo>
                    <a:pt x="2973670" y="609916"/>
                  </a:lnTo>
                  <a:close/>
                  <a:moveTo>
                    <a:pt x="2331402" y="592931"/>
                  </a:moveTo>
                  <a:cubicBezTo>
                    <a:pt x="2320178" y="615690"/>
                    <a:pt x="2307759" y="639818"/>
                    <a:pt x="2294144" y="665318"/>
                  </a:cubicBezTo>
                  <a:cubicBezTo>
                    <a:pt x="2280529" y="690817"/>
                    <a:pt x="2264737" y="724024"/>
                    <a:pt x="2246766" y="764939"/>
                  </a:cubicBezTo>
                  <a:cubicBezTo>
                    <a:pt x="2209025" y="853008"/>
                    <a:pt x="2190155" y="914242"/>
                    <a:pt x="2190155" y="948640"/>
                  </a:cubicBezTo>
                  <a:cubicBezTo>
                    <a:pt x="2190155" y="958215"/>
                    <a:pt x="2191241" y="963002"/>
                    <a:pt x="2193411" y="963002"/>
                  </a:cubicBezTo>
                  <a:cubicBezTo>
                    <a:pt x="2201832" y="963002"/>
                    <a:pt x="2217651" y="953182"/>
                    <a:pt x="2240868" y="933543"/>
                  </a:cubicBezTo>
                  <a:cubicBezTo>
                    <a:pt x="2275973" y="902165"/>
                    <a:pt x="2320650" y="834163"/>
                    <a:pt x="2374898" y="729537"/>
                  </a:cubicBezTo>
                  <a:cubicBezTo>
                    <a:pt x="2380627" y="723689"/>
                    <a:pt x="2389293" y="722874"/>
                    <a:pt x="2400896" y="727091"/>
                  </a:cubicBezTo>
                  <a:cubicBezTo>
                    <a:pt x="2407879" y="734203"/>
                    <a:pt x="2410508" y="741400"/>
                    <a:pt x="2408784" y="748680"/>
                  </a:cubicBezTo>
                  <a:cubicBezTo>
                    <a:pt x="2359082" y="841815"/>
                    <a:pt x="2319989" y="905238"/>
                    <a:pt x="2291507" y="938947"/>
                  </a:cubicBezTo>
                  <a:cubicBezTo>
                    <a:pt x="2253798" y="983701"/>
                    <a:pt x="2213106" y="1006078"/>
                    <a:pt x="2169431" y="1006078"/>
                  </a:cubicBezTo>
                  <a:cubicBezTo>
                    <a:pt x="2137606" y="1006078"/>
                    <a:pt x="2121694" y="984210"/>
                    <a:pt x="2121694" y="940473"/>
                  </a:cubicBezTo>
                  <a:lnTo>
                    <a:pt x="2125809" y="901912"/>
                  </a:lnTo>
                  <a:lnTo>
                    <a:pt x="2117713" y="917474"/>
                  </a:lnTo>
                  <a:cubicBezTo>
                    <a:pt x="2103624" y="937321"/>
                    <a:pt x="2087141" y="954209"/>
                    <a:pt x="2068265" y="968136"/>
                  </a:cubicBezTo>
                  <a:cubicBezTo>
                    <a:pt x="2043194" y="993431"/>
                    <a:pt x="2013071" y="1006078"/>
                    <a:pt x="1977898" y="1006078"/>
                  </a:cubicBezTo>
                  <a:cubicBezTo>
                    <a:pt x="1939222" y="1006078"/>
                    <a:pt x="1919883" y="985766"/>
                    <a:pt x="1919883" y="945142"/>
                  </a:cubicBezTo>
                  <a:cubicBezTo>
                    <a:pt x="1919883" y="913008"/>
                    <a:pt x="1933176" y="868911"/>
                    <a:pt x="1959760" y="812853"/>
                  </a:cubicBezTo>
                  <a:cubicBezTo>
                    <a:pt x="1996676" y="738352"/>
                    <a:pt x="2015133" y="689639"/>
                    <a:pt x="2015133" y="666713"/>
                  </a:cubicBezTo>
                  <a:cubicBezTo>
                    <a:pt x="2015133" y="663364"/>
                    <a:pt x="2015211" y="661690"/>
                    <a:pt x="2015366" y="661690"/>
                  </a:cubicBezTo>
                  <a:cubicBezTo>
                    <a:pt x="2003088" y="661690"/>
                    <a:pt x="1982090" y="691040"/>
                    <a:pt x="1952374" y="749740"/>
                  </a:cubicBezTo>
                  <a:cubicBezTo>
                    <a:pt x="1921902" y="810692"/>
                    <a:pt x="1891135" y="861895"/>
                    <a:pt x="1860073" y="903350"/>
                  </a:cubicBezTo>
                  <a:lnTo>
                    <a:pt x="1845169" y="896426"/>
                  </a:lnTo>
                  <a:lnTo>
                    <a:pt x="1858285" y="875198"/>
                  </a:lnTo>
                  <a:cubicBezTo>
                    <a:pt x="1864085" y="865076"/>
                    <a:pt x="1869883" y="854219"/>
                    <a:pt x="1875681" y="842628"/>
                  </a:cubicBezTo>
                  <a:cubicBezTo>
                    <a:pt x="1893714" y="824111"/>
                    <a:pt x="1913171" y="790864"/>
                    <a:pt x="1934050" y="742885"/>
                  </a:cubicBezTo>
                  <a:lnTo>
                    <a:pt x="1927985" y="728430"/>
                  </a:lnTo>
                  <a:lnTo>
                    <a:pt x="1921325" y="725912"/>
                  </a:lnTo>
                  <a:lnTo>
                    <a:pt x="1931006" y="706702"/>
                  </a:lnTo>
                  <a:cubicBezTo>
                    <a:pt x="1943242" y="683221"/>
                    <a:pt x="1953742" y="665587"/>
                    <a:pt x="1962504" y="653802"/>
                  </a:cubicBezTo>
                  <a:cubicBezTo>
                    <a:pt x="1984766" y="624117"/>
                    <a:pt x="2009968" y="609275"/>
                    <a:pt x="2038109" y="609275"/>
                  </a:cubicBezTo>
                  <a:cubicBezTo>
                    <a:pt x="2075973" y="609275"/>
                    <a:pt x="2094905" y="624917"/>
                    <a:pt x="2094905" y="656202"/>
                  </a:cubicBezTo>
                  <a:cubicBezTo>
                    <a:pt x="2094905" y="678867"/>
                    <a:pt x="2077182" y="727432"/>
                    <a:pt x="2041736" y="801895"/>
                  </a:cubicBezTo>
                  <a:cubicBezTo>
                    <a:pt x="2014079" y="878300"/>
                    <a:pt x="2000250" y="928188"/>
                    <a:pt x="2000250" y="951561"/>
                  </a:cubicBezTo>
                  <a:cubicBezTo>
                    <a:pt x="2000250" y="959188"/>
                    <a:pt x="2001147" y="963002"/>
                    <a:pt x="2002939" y="963002"/>
                  </a:cubicBezTo>
                  <a:cubicBezTo>
                    <a:pt x="2012067" y="963002"/>
                    <a:pt x="2027514" y="953356"/>
                    <a:pt x="2049280" y="934064"/>
                  </a:cubicBezTo>
                  <a:cubicBezTo>
                    <a:pt x="2093265" y="894668"/>
                    <a:pt x="2134227" y="835748"/>
                    <a:pt x="2172166" y="757303"/>
                  </a:cubicBezTo>
                  <a:cubicBezTo>
                    <a:pt x="2178596" y="740752"/>
                    <a:pt x="2185360" y="723246"/>
                    <a:pt x="2192458" y="704785"/>
                  </a:cubicBezTo>
                  <a:cubicBezTo>
                    <a:pt x="2199555" y="686324"/>
                    <a:pt x="2208573" y="659225"/>
                    <a:pt x="2219512" y="623488"/>
                  </a:cubicBezTo>
                  <a:cubicBezTo>
                    <a:pt x="2258151" y="614372"/>
                    <a:pt x="2295448" y="604186"/>
                    <a:pt x="2331402" y="592931"/>
                  </a:cubicBezTo>
                  <a:close/>
                  <a:moveTo>
                    <a:pt x="890839" y="531698"/>
                  </a:moveTo>
                  <a:cubicBezTo>
                    <a:pt x="888644" y="540963"/>
                    <a:pt x="884750" y="546888"/>
                    <a:pt x="879156" y="549474"/>
                  </a:cubicBezTo>
                  <a:cubicBezTo>
                    <a:pt x="878716" y="548835"/>
                    <a:pt x="883942" y="548278"/>
                    <a:pt x="894834" y="547804"/>
                  </a:cubicBezTo>
                  <a:cubicBezTo>
                    <a:pt x="905727" y="547330"/>
                    <a:pt x="910853" y="547092"/>
                    <a:pt x="910215" y="547092"/>
                  </a:cubicBezTo>
                  <a:cubicBezTo>
                    <a:pt x="903158" y="547036"/>
                    <a:pt x="896699" y="541905"/>
                    <a:pt x="890839" y="531698"/>
                  </a:cubicBezTo>
                  <a:close/>
                  <a:moveTo>
                    <a:pt x="679168" y="466204"/>
                  </a:moveTo>
                  <a:cubicBezTo>
                    <a:pt x="620170" y="466204"/>
                    <a:pt x="564859" y="481465"/>
                    <a:pt x="513234" y="511987"/>
                  </a:cubicBezTo>
                  <a:cubicBezTo>
                    <a:pt x="453517" y="546584"/>
                    <a:pt x="423934" y="585450"/>
                    <a:pt x="424486" y="628585"/>
                  </a:cubicBezTo>
                  <a:cubicBezTo>
                    <a:pt x="517206" y="591452"/>
                    <a:pt x="637493" y="566964"/>
                    <a:pt x="785348" y="555120"/>
                  </a:cubicBezTo>
                  <a:cubicBezTo>
                    <a:pt x="790284" y="547356"/>
                    <a:pt x="796508" y="536546"/>
                    <a:pt x="804021" y="522689"/>
                  </a:cubicBezTo>
                  <a:cubicBezTo>
                    <a:pt x="811534" y="508833"/>
                    <a:pt x="818868" y="498788"/>
                    <a:pt x="826024" y="492556"/>
                  </a:cubicBezTo>
                  <a:cubicBezTo>
                    <a:pt x="788123" y="474988"/>
                    <a:pt x="739171" y="466204"/>
                    <a:pt x="679168" y="466204"/>
                  </a:cubicBezTo>
                  <a:close/>
                  <a:moveTo>
                    <a:pt x="1819982" y="452745"/>
                  </a:moveTo>
                  <a:cubicBezTo>
                    <a:pt x="1836161" y="455969"/>
                    <a:pt x="1857816" y="473311"/>
                    <a:pt x="1884946" y="504769"/>
                  </a:cubicBezTo>
                  <a:cubicBezTo>
                    <a:pt x="1916460" y="538907"/>
                    <a:pt x="1932217" y="563209"/>
                    <a:pt x="1932217" y="577676"/>
                  </a:cubicBezTo>
                  <a:lnTo>
                    <a:pt x="1914163" y="595043"/>
                  </a:lnTo>
                  <a:cubicBezTo>
                    <a:pt x="1896651" y="591049"/>
                    <a:pt x="1866321" y="563811"/>
                    <a:pt x="1823173" y="513327"/>
                  </a:cubicBezTo>
                  <a:cubicBezTo>
                    <a:pt x="1813387" y="525525"/>
                    <a:pt x="1790164" y="541164"/>
                    <a:pt x="1753503" y="560245"/>
                  </a:cubicBezTo>
                  <a:cubicBezTo>
                    <a:pt x="1730422" y="572877"/>
                    <a:pt x="1711448" y="582185"/>
                    <a:pt x="1696581" y="588169"/>
                  </a:cubicBezTo>
                  <a:cubicBezTo>
                    <a:pt x="1681714" y="594153"/>
                    <a:pt x="1667334" y="597613"/>
                    <a:pt x="1653444" y="598550"/>
                  </a:cubicBezTo>
                  <a:lnTo>
                    <a:pt x="1647481" y="579137"/>
                  </a:lnTo>
                  <a:cubicBezTo>
                    <a:pt x="1650353" y="571305"/>
                    <a:pt x="1654154" y="565023"/>
                    <a:pt x="1658885" y="560292"/>
                  </a:cubicBezTo>
                  <a:cubicBezTo>
                    <a:pt x="1671796" y="552645"/>
                    <a:pt x="1684245" y="544920"/>
                    <a:pt x="1696232" y="537116"/>
                  </a:cubicBezTo>
                  <a:cubicBezTo>
                    <a:pt x="1708219" y="529312"/>
                    <a:pt x="1721582" y="520920"/>
                    <a:pt x="1736322" y="511941"/>
                  </a:cubicBezTo>
                  <a:cubicBezTo>
                    <a:pt x="1746492" y="504865"/>
                    <a:pt x="1755059" y="498816"/>
                    <a:pt x="1762023" y="493793"/>
                  </a:cubicBezTo>
                  <a:cubicBezTo>
                    <a:pt x="1768987" y="488770"/>
                    <a:pt x="1777067" y="482687"/>
                    <a:pt x="1786264" y="475543"/>
                  </a:cubicBezTo>
                  <a:cubicBezTo>
                    <a:pt x="1788639" y="473757"/>
                    <a:pt x="1791707" y="471184"/>
                    <a:pt x="1795468" y="467823"/>
                  </a:cubicBezTo>
                  <a:cubicBezTo>
                    <a:pt x="1799229" y="464462"/>
                    <a:pt x="1804033" y="460685"/>
                    <a:pt x="1809881" y="456493"/>
                  </a:cubicBezTo>
                  <a:cubicBezTo>
                    <a:pt x="1809881" y="456493"/>
                    <a:pt x="1810620" y="456248"/>
                    <a:pt x="1812099" y="455758"/>
                  </a:cubicBezTo>
                  <a:cubicBezTo>
                    <a:pt x="1813578" y="455268"/>
                    <a:pt x="1816206" y="454264"/>
                    <a:pt x="1819982" y="452745"/>
                  </a:cubicBezTo>
                  <a:close/>
                  <a:moveTo>
                    <a:pt x="1545432" y="447080"/>
                  </a:moveTo>
                  <a:cubicBezTo>
                    <a:pt x="1561115" y="447080"/>
                    <a:pt x="1574123" y="452515"/>
                    <a:pt x="1584457" y="463386"/>
                  </a:cubicBezTo>
                  <a:cubicBezTo>
                    <a:pt x="1594792" y="474256"/>
                    <a:pt x="1599459" y="488516"/>
                    <a:pt x="1598461" y="506165"/>
                  </a:cubicBezTo>
                  <a:cubicBezTo>
                    <a:pt x="1596173" y="519900"/>
                    <a:pt x="1589370" y="531941"/>
                    <a:pt x="1578053" y="542288"/>
                  </a:cubicBezTo>
                  <a:cubicBezTo>
                    <a:pt x="1566736" y="552635"/>
                    <a:pt x="1553527" y="557808"/>
                    <a:pt x="1538428" y="557808"/>
                  </a:cubicBezTo>
                  <a:cubicBezTo>
                    <a:pt x="1522788" y="557808"/>
                    <a:pt x="1509890" y="552351"/>
                    <a:pt x="1499732" y="541437"/>
                  </a:cubicBezTo>
                  <a:cubicBezTo>
                    <a:pt x="1489575" y="530523"/>
                    <a:pt x="1485308" y="517079"/>
                    <a:pt x="1486933" y="501104"/>
                  </a:cubicBezTo>
                  <a:cubicBezTo>
                    <a:pt x="1487845" y="486005"/>
                    <a:pt x="1494018" y="473225"/>
                    <a:pt x="1505453" y="462767"/>
                  </a:cubicBezTo>
                  <a:cubicBezTo>
                    <a:pt x="1516888" y="452309"/>
                    <a:pt x="1530214" y="447080"/>
                    <a:pt x="1545432" y="447080"/>
                  </a:cubicBezTo>
                  <a:close/>
                  <a:moveTo>
                    <a:pt x="3004078" y="445889"/>
                  </a:moveTo>
                  <a:cubicBezTo>
                    <a:pt x="3025255" y="445889"/>
                    <a:pt x="3035843" y="454140"/>
                    <a:pt x="3035843" y="470641"/>
                  </a:cubicBezTo>
                  <a:cubicBezTo>
                    <a:pt x="3035843" y="479906"/>
                    <a:pt x="3009404" y="501362"/>
                    <a:pt x="2956527" y="535009"/>
                  </a:cubicBezTo>
                  <a:cubicBezTo>
                    <a:pt x="2909373" y="563851"/>
                    <a:pt x="2881059" y="578272"/>
                    <a:pt x="2871583" y="578272"/>
                  </a:cubicBezTo>
                  <a:cubicBezTo>
                    <a:pt x="2859361" y="578272"/>
                    <a:pt x="2853250" y="572356"/>
                    <a:pt x="2853250" y="560524"/>
                  </a:cubicBezTo>
                  <a:cubicBezTo>
                    <a:pt x="2853250" y="548246"/>
                    <a:pt x="2875162" y="526752"/>
                    <a:pt x="2918985" y="496044"/>
                  </a:cubicBezTo>
                  <a:cubicBezTo>
                    <a:pt x="2963280" y="462608"/>
                    <a:pt x="2991644" y="445889"/>
                    <a:pt x="3004078" y="445889"/>
                  </a:cubicBezTo>
                  <a:close/>
                  <a:moveTo>
                    <a:pt x="2000037" y="321255"/>
                  </a:moveTo>
                  <a:cubicBezTo>
                    <a:pt x="1988087" y="321918"/>
                    <a:pt x="1976571" y="325788"/>
                    <a:pt x="1965490" y="332863"/>
                  </a:cubicBezTo>
                  <a:cubicBezTo>
                    <a:pt x="1952821" y="341551"/>
                    <a:pt x="1943407" y="352394"/>
                    <a:pt x="1937250" y="365392"/>
                  </a:cubicBezTo>
                  <a:lnTo>
                    <a:pt x="1934120" y="375782"/>
                  </a:lnTo>
                  <a:lnTo>
                    <a:pt x="1940784" y="371661"/>
                  </a:lnTo>
                  <a:cubicBezTo>
                    <a:pt x="1944226" y="369485"/>
                    <a:pt x="1945882" y="368663"/>
                    <a:pt x="1945752" y="369196"/>
                  </a:cubicBezTo>
                  <a:cubicBezTo>
                    <a:pt x="1945752" y="358338"/>
                    <a:pt x="1951860" y="352909"/>
                    <a:pt x="1964076" y="352909"/>
                  </a:cubicBezTo>
                  <a:cubicBezTo>
                    <a:pt x="1976299" y="352909"/>
                    <a:pt x="1982410" y="358629"/>
                    <a:pt x="1982410" y="370071"/>
                  </a:cubicBezTo>
                  <a:lnTo>
                    <a:pt x="1980366" y="375341"/>
                  </a:lnTo>
                  <a:lnTo>
                    <a:pt x="1994493" y="360546"/>
                  </a:lnTo>
                  <a:cubicBezTo>
                    <a:pt x="2003243" y="347691"/>
                    <a:pt x="2007617" y="336662"/>
                    <a:pt x="2007617" y="327459"/>
                  </a:cubicBezTo>
                  <a:cubicBezTo>
                    <a:pt x="2007617" y="322945"/>
                    <a:pt x="2005090" y="320877"/>
                    <a:pt x="2000037" y="321255"/>
                  </a:cubicBezTo>
                  <a:close/>
                  <a:moveTo>
                    <a:pt x="2001432" y="287536"/>
                  </a:moveTo>
                  <a:cubicBezTo>
                    <a:pt x="2020370" y="287536"/>
                    <a:pt x="2035554" y="291691"/>
                    <a:pt x="2046983" y="300000"/>
                  </a:cubicBezTo>
                  <a:cubicBezTo>
                    <a:pt x="2058411" y="308310"/>
                    <a:pt x="2064126" y="319407"/>
                    <a:pt x="2064126" y="333291"/>
                  </a:cubicBezTo>
                  <a:cubicBezTo>
                    <a:pt x="2064126" y="343926"/>
                    <a:pt x="2060169" y="355764"/>
                    <a:pt x="2052257" y="368806"/>
                  </a:cubicBezTo>
                  <a:cubicBezTo>
                    <a:pt x="2043048" y="383713"/>
                    <a:pt x="2026506" y="397461"/>
                    <a:pt x="2002632" y="410050"/>
                  </a:cubicBezTo>
                  <a:cubicBezTo>
                    <a:pt x="1993386" y="414074"/>
                    <a:pt x="1983549" y="418378"/>
                    <a:pt x="1973122" y="422960"/>
                  </a:cubicBezTo>
                  <a:cubicBezTo>
                    <a:pt x="1962695" y="427543"/>
                    <a:pt x="1954660" y="431530"/>
                    <a:pt x="1949017" y="434922"/>
                  </a:cubicBezTo>
                  <a:cubicBezTo>
                    <a:pt x="1943231" y="437242"/>
                    <a:pt x="1938521" y="439722"/>
                    <a:pt x="1934887" y="442364"/>
                  </a:cubicBezTo>
                  <a:cubicBezTo>
                    <a:pt x="1931253" y="445006"/>
                    <a:pt x="1928708" y="446974"/>
                    <a:pt x="1927250" y="448270"/>
                  </a:cubicBezTo>
                  <a:cubicBezTo>
                    <a:pt x="1919071" y="456065"/>
                    <a:pt x="1914606" y="461188"/>
                    <a:pt x="1913856" y="463637"/>
                  </a:cubicBezTo>
                  <a:cubicBezTo>
                    <a:pt x="1913478" y="465894"/>
                    <a:pt x="1911837" y="470792"/>
                    <a:pt x="1908935" y="478329"/>
                  </a:cubicBezTo>
                  <a:cubicBezTo>
                    <a:pt x="1906033" y="485867"/>
                    <a:pt x="1901782" y="490398"/>
                    <a:pt x="1896183" y="491924"/>
                  </a:cubicBezTo>
                  <a:cubicBezTo>
                    <a:pt x="1875917" y="495278"/>
                    <a:pt x="1865784" y="488764"/>
                    <a:pt x="1865784" y="472381"/>
                  </a:cubicBezTo>
                  <a:cubicBezTo>
                    <a:pt x="1868817" y="458726"/>
                    <a:pt x="1879663" y="443393"/>
                    <a:pt x="1898322" y="426383"/>
                  </a:cubicBezTo>
                  <a:cubicBezTo>
                    <a:pt x="1904300" y="421491"/>
                    <a:pt x="1911358" y="416641"/>
                    <a:pt x="1919497" y="411835"/>
                  </a:cubicBezTo>
                  <a:lnTo>
                    <a:pt x="1923001" y="409847"/>
                  </a:lnTo>
                  <a:lnTo>
                    <a:pt x="1914393" y="408822"/>
                  </a:lnTo>
                  <a:cubicBezTo>
                    <a:pt x="1910007" y="407656"/>
                    <a:pt x="1906129" y="405907"/>
                    <a:pt x="1902759" y="403576"/>
                  </a:cubicBezTo>
                  <a:cubicBezTo>
                    <a:pt x="1892118" y="397064"/>
                    <a:pt x="1886797" y="387257"/>
                    <a:pt x="1886797" y="374154"/>
                  </a:cubicBezTo>
                  <a:cubicBezTo>
                    <a:pt x="1886797" y="368325"/>
                    <a:pt x="1888000" y="361997"/>
                    <a:pt x="1890406" y="355169"/>
                  </a:cubicBezTo>
                  <a:cubicBezTo>
                    <a:pt x="1898443" y="334358"/>
                    <a:pt x="1916221" y="316871"/>
                    <a:pt x="1943742" y="302707"/>
                  </a:cubicBezTo>
                  <a:cubicBezTo>
                    <a:pt x="1960343" y="292593"/>
                    <a:pt x="1979573" y="287536"/>
                    <a:pt x="2001432" y="287536"/>
                  </a:cubicBezTo>
                  <a:close/>
                  <a:moveTo>
                    <a:pt x="621404" y="186928"/>
                  </a:moveTo>
                  <a:cubicBezTo>
                    <a:pt x="534991" y="186928"/>
                    <a:pt x="451111" y="206239"/>
                    <a:pt x="369764" y="244860"/>
                  </a:cubicBezTo>
                  <a:cubicBezTo>
                    <a:pt x="297452" y="278805"/>
                    <a:pt x="241583" y="326768"/>
                    <a:pt x="202156" y="388749"/>
                  </a:cubicBezTo>
                  <a:cubicBezTo>
                    <a:pt x="161842" y="449650"/>
                    <a:pt x="141685" y="514164"/>
                    <a:pt x="141685" y="582290"/>
                  </a:cubicBezTo>
                  <a:cubicBezTo>
                    <a:pt x="141685" y="646206"/>
                    <a:pt x="156816" y="700801"/>
                    <a:pt x="187077" y="746076"/>
                  </a:cubicBezTo>
                  <a:cubicBezTo>
                    <a:pt x="241970" y="704614"/>
                    <a:pt x="307067" y="669209"/>
                    <a:pt x="382368" y="639859"/>
                  </a:cubicBezTo>
                  <a:cubicBezTo>
                    <a:pt x="377692" y="578238"/>
                    <a:pt x="411470" y="524957"/>
                    <a:pt x="483701" y="480017"/>
                  </a:cubicBezTo>
                  <a:cubicBezTo>
                    <a:pt x="544113" y="442978"/>
                    <a:pt x="609284" y="424458"/>
                    <a:pt x="679215" y="424458"/>
                  </a:cubicBezTo>
                  <a:cubicBezTo>
                    <a:pt x="744668" y="424458"/>
                    <a:pt x="799992" y="434771"/>
                    <a:pt x="845186" y="455396"/>
                  </a:cubicBezTo>
                  <a:cubicBezTo>
                    <a:pt x="871857" y="407963"/>
                    <a:pt x="899623" y="365034"/>
                    <a:pt x="928483" y="326608"/>
                  </a:cubicBezTo>
                  <a:cubicBezTo>
                    <a:pt x="957343" y="288182"/>
                    <a:pt x="983754" y="261011"/>
                    <a:pt x="1007716" y="245092"/>
                  </a:cubicBezTo>
                  <a:cubicBezTo>
                    <a:pt x="996864" y="244918"/>
                    <a:pt x="975719" y="242026"/>
                    <a:pt x="944283" y="236414"/>
                  </a:cubicBezTo>
                  <a:cubicBezTo>
                    <a:pt x="912846" y="230801"/>
                    <a:pt x="870915" y="222653"/>
                    <a:pt x="818490" y="211969"/>
                  </a:cubicBezTo>
                  <a:cubicBezTo>
                    <a:pt x="738129" y="195275"/>
                    <a:pt x="672434" y="186928"/>
                    <a:pt x="621404" y="186928"/>
                  </a:cubicBezTo>
                  <a:close/>
                  <a:moveTo>
                    <a:pt x="1188263" y="167385"/>
                  </a:moveTo>
                  <a:cubicBezTo>
                    <a:pt x="1159297" y="167385"/>
                    <a:pt x="1126496" y="180848"/>
                    <a:pt x="1089859" y="207773"/>
                  </a:cubicBezTo>
                  <a:cubicBezTo>
                    <a:pt x="1139866" y="206403"/>
                    <a:pt x="1175560" y="198162"/>
                    <a:pt x="1196941" y="183049"/>
                  </a:cubicBezTo>
                  <a:cubicBezTo>
                    <a:pt x="1202287" y="179930"/>
                    <a:pt x="1204960" y="175797"/>
                    <a:pt x="1204960" y="170650"/>
                  </a:cubicBezTo>
                  <a:cubicBezTo>
                    <a:pt x="1204960" y="170737"/>
                    <a:pt x="1203451" y="170214"/>
                    <a:pt x="1200434" y="169083"/>
                  </a:cubicBezTo>
                  <a:cubicBezTo>
                    <a:pt x="1197417" y="167951"/>
                    <a:pt x="1193360" y="167385"/>
                    <a:pt x="1188263" y="167385"/>
                  </a:cubicBezTo>
                  <a:close/>
                  <a:moveTo>
                    <a:pt x="1629613" y="0"/>
                  </a:moveTo>
                  <a:cubicBezTo>
                    <a:pt x="1642617" y="0"/>
                    <a:pt x="1649119" y="6936"/>
                    <a:pt x="1649119" y="20808"/>
                  </a:cubicBezTo>
                  <a:cubicBezTo>
                    <a:pt x="1649119" y="28274"/>
                    <a:pt x="1646347" y="34432"/>
                    <a:pt x="1640803" y="39281"/>
                  </a:cubicBezTo>
                  <a:cubicBezTo>
                    <a:pt x="1556268" y="132305"/>
                    <a:pt x="1462469" y="263283"/>
                    <a:pt x="1359406" y="432216"/>
                  </a:cubicBezTo>
                  <a:cubicBezTo>
                    <a:pt x="1345354" y="455200"/>
                    <a:pt x="1331979" y="477560"/>
                    <a:pt x="1319281" y="499296"/>
                  </a:cubicBezTo>
                  <a:lnTo>
                    <a:pt x="1302547" y="528682"/>
                  </a:lnTo>
                  <a:lnTo>
                    <a:pt x="1324097" y="526024"/>
                  </a:lnTo>
                  <a:cubicBezTo>
                    <a:pt x="1402501" y="515634"/>
                    <a:pt x="1444644" y="504676"/>
                    <a:pt x="1450526" y="493151"/>
                  </a:cubicBezTo>
                  <a:cubicBezTo>
                    <a:pt x="1452572" y="482758"/>
                    <a:pt x="1461415" y="478687"/>
                    <a:pt x="1477055" y="480938"/>
                  </a:cubicBezTo>
                  <a:cubicBezTo>
                    <a:pt x="1486759" y="486991"/>
                    <a:pt x="1490055" y="495985"/>
                    <a:pt x="1486942" y="507923"/>
                  </a:cubicBezTo>
                  <a:cubicBezTo>
                    <a:pt x="1473845" y="536367"/>
                    <a:pt x="1412091" y="558552"/>
                    <a:pt x="1301679" y="574477"/>
                  </a:cubicBezTo>
                  <a:lnTo>
                    <a:pt x="1274769" y="578354"/>
                  </a:lnTo>
                  <a:lnTo>
                    <a:pt x="1251213" y="622213"/>
                  </a:lnTo>
                  <a:cubicBezTo>
                    <a:pt x="1201257" y="718397"/>
                    <a:pt x="1168222" y="798966"/>
                    <a:pt x="1152107" y="863919"/>
                  </a:cubicBezTo>
                  <a:cubicBezTo>
                    <a:pt x="1148020" y="881965"/>
                    <a:pt x="1145977" y="899387"/>
                    <a:pt x="1145977" y="916186"/>
                  </a:cubicBezTo>
                  <a:cubicBezTo>
                    <a:pt x="1145977" y="946919"/>
                    <a:pt x="1151291" y="971026"/>
                    <a:pt x="1161920" y="988507"/>
                  </a:cubicBezTo>
                  <a:cubicBezTo>
                    <a:pt x="1172698" y="1007452"/>
                    <a:pt x="1187150" y="1016924"/>
                    <a:pt x="1205276" y="1016924"/>
                  </a:cubicBezTo>
                  <a:cubicBezTo>
                    <a:pt x="1230719" y="1016924"/>
                    <a:pt x="1259775" y="1000593"/>
                    <a:pt x="1292443" y="967932"/>
                  </a:cubicBezTo>
                  <a:cubicBezTo>
                    <a:pt x="1314891" y="945483"/>
                    <a:pt x="1333204" y="923043"/>
                    <a:pt x="1347381" y="900610"/>
                  </a:cubicBezTo>
                  <a:lnTo>
                    <a:pt x="1356820" y="883127"/>
                  </a:lnTo>
                  <a:lnTo>
                    <a:pt x="1360183" y="870668"/>
                  </a:lnTo>
                  <a:cubicBezTo>
                    <a:pt x="1365919" y="852182"/>
                    <a:pt x="1373941" y="830765"/>
                    <a:pt x="1384251" y="806416"/>
                  </a:cubicBezTo>
                  <a:lnTo>
                    <a:pt x="1428490" y="707985"/>
                  </a:lnTo>
                  <a:cubicBezTo>
                    <a:pt x="1437029" y="686281"/>
                    <a:pt x="1441299" y="671361"/>
                    <a:pt x="1441299" y="663225"/>
                  </a:cubicBezTo>
                  <a:cubicBezTo>
                    <a:pt x="1441299" y="662214"/>
                    <a:pt x="1442154" y="661709"/>
                    <a:pt x="1443866" y="661709"/>
                  </a:cubicBezTo>
                  <a:cubicBezTo>
                    <a:pt x="1431588" y="661709"/>
                    <a:pt x="1410590" y="691056"/>
                    <a:pt x="1380874" y="749750"/>
                  </a:cubicBezTo>
                  <a:cubicBezTo>
                    <a:pt x="1350402" y="810701"/>
                    <a:pt x="1319635" y="861901"/>
                    <a:pt x="1288573" y="903350"/>
                  </a:cubicBezTo>
                  <a:cubicBezTo>
                    <a:pt x="1276369" y="899654"/>
                    <a:pt x="1267160" y="893412"/>
                    <a:pt x="1260947" y="884625"/>
                  </a:cubicBezTo>
                  <a:cubicBezTo>
                    <a:pt x="1287785" y="843629"/>
                    <a:pt x="1316367" y="792801"/>
                    <a:pt x="1346690" y="732141"/>
                  </a:cubicBezTo>
                  <a:cubicBezTo>
                    <a:pt x="1364550" y="695635"/>
                    <a:pt x="1379321" y="669528"/>
                    <a:pt x="1391004" y="653821"/>
                  </a:cubicBezTo>
                  <a:cubicBezTo>
                    <a:pt x="1413266" y="624136"/>
                    <a:pt x="1438477" y="609293"/>
                    <a:pt x="1466637" y="609293"/>
                  </a:cubicBezTo>
                  <a:cubicBezTo>
                    <a:pt x="1505320" y="609293"/>
                    <a:pt x="1524661" y="625714"/>
                    <a:pt x="1524661" y="658555"/>
                  </a:cubicBezTo>
                  <a:cubicBezTo>
                    <a:pt x="1524661" y="674871"/>
                    <a:pt x="1518974" y="697989"/>
                    <a:pt x="1507601" y="727909"/>
                  </a:cubicBezTo>
                  <a:cubicBezTo>
                    <a:pt x="1492043" y="763188"/>
                    <a:pt x="1469607" y="817470"/>
                    <a:pt x="1440294" y="890755"/>
                  </a:cubicBezTo>
                  <a:cubicBezTo>
                    <a:pt x="1432722" y="911579"/>
                    <a:pt x="1428937" y="929708"/>
                    <a:pt x="1428937" y="945142"/>
                  </a:cubicBezTo>
                  <a:cubicBezTo>
                    <a:pt x="1428937" y="955498"/>
                    <a:pt x="1430608" y="960676"/>
                    <a:pt x="1433950" y="960676"/>
                  </a:cubicBezTo>
                  <a:cubicBezTo>
                    <a:pt x="1442936" y="960676"/>
                    <a:pt x="1462045" y="950751"/>
                    <a:pt x="1491277" y="930901"/>
                  </a:cubicBezTo>
                  <a:cubicBezTo>
                    <a:pt x="1517849" y="901291"/>
                    <a:pt x="1558067" y="834175"/>
                    <a:pt x="1611930" y="729556"/>
                  </a:cubicBezTo>
                  <a:cubicBezTo>
                    <a:pt x="1614792" y="726629"/>
                    <a:pt x="1618516" y="725038"/>
                    <a:pt x="1623104" y="724784"/>
                  </a:cubicBezTo>
                  <a:lnTo>
                    <a:pt x="1630008" y="725353"/>
                  </a:lnTo>
                  <a:lnTo>
                    <a:pt x="1615899" y="747462"/>
                  </a:lnTo>
                  <a:cubicBezTo>
                    <a:pt x="1611434" y="755656"/>
                    <a:pt x="1607331" y="764478"/>
                    <a:pt x="1603591" y="773930"/>
                  </a:cubicBezTo>
                  <a:cubicBezTo>
                    <a:pt x="1596111" y="792832"/>
                    <a:pt x="1590501" y="811494"/>
                    <a:pt x="1586761" y="829913"/>
                  </a:cubicBezTo>
                  <a:lnTo>
                    <a:pt x="1584011" y="856640"/>
                  </a:lnTo>
                  <a:lnTo>
                    <a:pt x="1579476" y="864280"/>
                  </a:lnTo>
                  <a:cubicBezTo>
                    <a:pt x="1559921" y="896490"/>
                    <a:pt x="1543007" y="921318"/>
                    <a:pt x="1528735" y="938761"/>
                  </a:cubicBezTo>
                  <a:cubicBezTo>
                    <a:pt x="1491342" y="983639"/>
                    <a:pt x="1450600" y="1006078"/>
                    <a:pt x="1406510" y="1006078"/>
                  </a:cubicBezTo>
                  <a:cubicBezTo>
                    <a:pt x="1378690" y="1006078"/>
                    <a:pt x="1360878" y="994523"/>
                    <a:pt x="1353074" y="971411"/>
                  </a:cubicBezTo>
                  <a:lnTo>
                    <a:pt x="1351714" y="965452"/>
                  </a:lnTo>
                  <a:lnTo>
                    <a:pt x="1329277" y="989284"/>
                  </a:lnTo>
                  <a:cubicBezTo>
                    <a:pt x="1313096" y="1004622"/>
                    <a:pt x="1294836" y="1018468"/>
                    <a:pt x="1274499" y="1030821"/>
                  </a:cubicBezTo>
                  <a:cubicBezTo>
                    <a:pt x="1250550" y="1060394"/>
                    <a:pt x="1221442" y="1075181"/>
                    <a:pt x="1187174" y="1075181"/>
                  </a:cubicBezTo>
                  <a:cubicBezTo>
                    <a:pt x="1146706" y="1075181"/>
                    <a:pt x="1114553" y="1054410"/>
                    <a:pt x="1090715" y="1012869"/>
                  </a:cubicBezTo>
                  <a:cubicBezTo>
                    <a:pt x="1068025" y="977268"/>
                    <a:pt x="1056680" y="931032"/>
                    <a:pt x="1056680" y="874161"/>
                  </a:cubicBezTo>
                  <a:cubicBezTo>
                    <a:pt x="1056680" y="810876"/>
                    <a:pt x="1076822" y="738416"/>
                    <a:pt x="1117107" y="656780"/>
                  </a:cubicBezTo>
                  <a:lnTo>
                    <a:pt x="1152969" y="592156"/>
                  </a:lnTo>
                  <a:lnTo>
                    <a:pt x="1144740" y="592834"/>
                  </a:lnTo>
                  <a:cubicBezTo>
                    <a:pt x="1130096" y="593693"/>
                    <a:pt x="1116450" y="594122"/>
                    <a:pt x="1103803" y="594122"/>
                  </a:cubicBezTo>
                  <a:lnTo>
                    <a:pt x="991977" y="594122"/>
                  </a:lnTo>
                  <a:cubicBezTo>
                    <a:pt x="1001378" y="607740"/>
                    <a:pt x="1006079" y="627689"/>
                    <a:pt x="1006079" y="653970"/>
                  </a:cubicBezTo>
                  <a:cubicBezTo>
                    <a:pt x="1006079" y="716955"/>
                    <a:pt x="977817" y="772973"/>
                    <a:pt x="921293" y="822024"/>
                  </a:cubicBezTo>
                  <a:cubicBezTo>
                    <a:pt x="861030" y="876638"/>
                    <a:pt x="778151" y="911473"/>
                    <a:pt x="672657" y="926530"/>
                  </a:cubicBezTo>
                  <a:cubicBezTo>
                    <a:pt x="557861" y="1069206"/>
                    <a:pt x="425382" y="1152674"/>
                    <a:pt x="275221" y="1176933"/>
                  </a:cubicBezTo>
                  <a:cubicBezTo>
                    <a:pt x="262515" y="1180089"/>
                    <a:pt x="248698" y="1182268"/>
                    <a:pt x="233772" y="1183468"/>
                  </a:cubicBezTo>
                  <a:cubicBezTo>
                    <a:pt x="218846" y="1184667"/>
                    <a:pt x="204261" y="1185267"/>
                    <a:pt x="190017" y="1185267"/>
                  </a:cubicBezTo>
                  <a:cubicBezTo>
                    <a:pt x="63339" y="1185267"/>
                    <a:pt x="0" y="1126809"/>
                    <a:pt x="0" y="1009892"/>
                  </a:cubicBezTo>
                  <a:cubicBezTo>
                    <a:pt x="0" y="922195"/>
                    <a:pt x="50897" y="841663"/>
                    <a:pt x="152689" y="768297"/>
                  </a:cubicBezTo>
                  <a:cubicBezTo>
                    <a:pt x="102490" y="708059"/>
                    <a:pt x="77391" y="635431"/>
                    <a:pt x="77391" y="550413"/>
                  </a:cubicBezTo>
                  <a:cubicBezTo>
                    <a:pt x="77391" y="474957"/>
                    <a:pt x="97483" y="405904"/>
                    <a:pt x="137667" y="343254"/>
                  </a:cubicBezTo>
                  <a:cubicBezTo>
                    <a:pt x="182123" y="274396"/>
                    <a:pt x="244758" y="221934"/>
                    <a:pt x="325571" y="185868"/>
                  </a:cubicBezTo>
                  <a:cubicBezTo>
                    <a:pt x="398398" y="150062"/>
                    <a:pt x="479490" y="132159"/>
                    <a:pt x="568849" y="132159"/>
                  </a:cubicBezTo>
                  <a:cubicBezTo>
                    <a:pt x="626806" y="132159"/>
                    <a:pt x="698863" y="140770"/>
                    <a:pt x="785022" y="157990"/>
                  </a:cubicBezTo>
                  <a:cubicBezTo>
                    <a:pt x="821547" y="166139"/>
                    <a:pt x="857719" y="173715"/>
                    <a:pt x="893537" y="180719"/>
                  </a:cubicBezTo>
                  <a:cubicBezTo>
                    <a:pt x="929355" y="187724"/>
                    <a:pt x="964968" y="195135"/>
                    <a:pt x="1000377" y="202955"/>
                  </a:cubicBezTo>
                  <a:cubicBezTo>
                    <a:pt x="1006429" y="203823"/>
                    <a:pt x="1012373" y="204445"/>
                    <a:pt x="1018208" y="204820"/>
                  </a:cubicBezTo>
                  <a:cubicBezTo>
                    <a:pt x="1024043" y="205195"/>
                    <a:pt x="1028710" y="205687"/>
                    <a:pt x="1032207" y="206295"/>
                  </a:cubicBezTo>
                  <a:cubicBezTo>
                    <a:pt x="1084477" y="156077"/>
                    <a:pt x="1134220" y="130969"/>
                    <a:pt x="1181435" y="130969"/>
                  </a:cubicBezTo>
                  <a:cubicBezTo>
                    <a:pt x="1184920" y="130969"/>
                    <a:pt x="1188891" y="131201"/>
                    <a:pt x="1193346" y="131666"/>
                  </a:cubicBezTo>
                  <a:cubicBezTo>
                    <a:pt x="1197802" y="132132"/>
                    <a:pt x="1200054" y="132677"/>
                    <a:pt x="1200104" y="133304"/>
                  </a:cubicBezTo>
                  <a:cubicBezTo>
                    <a:pt x="1202411" y="131747"/>
                    <a:pt x="1208432" y="132231"/>
                    <a:pt x="1218168" y="134755"/>
                  </a:cubicBezTo>
                  <a:cubicBezTo>
                    <a:pt x="1234700" y="143815"/>
                    <a:pt x="1242966" y="156053"/>
                    <a:pt x="1242966" y="171469"/>
                  </a:cubicBezTo>
                  <a:cubicBezTo>
                    <a:pt x="1242966" y="210189"/>
                    <a:pt x="1213579" y="234122"/>
                    <a:pt x="1154804" y="243269"/>
                  </a:cubicBezTo>
                  <a:cubicBezTo>
                    <a:pt x="1139829" y="244894"/>
                    <a:pt x="1124495" y="246308"/>
                    <a:pt x="1108803" y="247511"/>
                  </a:cubicBezTo>
                  <a:cubicBezTo>
                    <a:pt x="1093110" y="248714"/>
                    <a:pt x="1079007" y="249315"/>
                    <a:pt x="1066494" y="249315"/>
                  </a:cubicBezTo>
                  <a:cubicBezTo>
                    <a:pt x="1043909" y="275713"/>
                    <a:pt x="1019228" y="309843"/>
                    <a:pt x="992451" y="351704"/>
                  </a:cubicBezTo>
                  <a:cubicBezTo>
                    <a:pt x="965675" y="393565"/>
                    <a:pt x="938842" y="439384"/>
                    <a:pt x="911954" y="489161"/>
                  </a:cubicBezTo>
                  <a:cubicBezTo>
                    <a:pt x="922304" y="494705"/>
                    <a:pt x="933376" y="502861"/>
                    <a:pt x="945171" y="513629"/>
                  </a:cubicBezTo>
                  <a:cubicBezTo>
                    <a:pt x="956965" y="524398"/>
                    <a:pt x="965861" y="534758"/>
                    <a:pt x="971857" y="544711"/>
                  </a:cubicBezTo>
                  <a:cubicBezTo>
                    <a:pt x="991180" y="543917"/>
                    <a:pt x="1010453" y="543520"/>
                    <a:pt x="1029677" y="543520"/>
                  </a:cubicBezTo>
                  <a:cubicBezTo>
                    <a:pt x="1052634" y="543520"/>
                    <a:pt x="1076955" y="543520"/>
                    <a:pt x="1102640" y="543520"/>
                  </a:cubicBezTo>
                  <a:cubicBezTo>
                    <a:pt x="1115675" y="543520"/>
                    <a:pt x="1129202" y="543216"/>
                    <a:pt x="1143220" y="542607"/>
                  </a:cubicBezTo>
                  <a:lnTo>
                    <a:pt x="1185050" y="539972"/>
                  </a:lnTo>
                  <a:lnTo>
                    <a:pt x="1208124" y="504593"/>
                  </a:lnTo>
                  <a:cubicBezTo>
                    <a:pt x="1256348" y="435076"/>
                    <a:pt x="1317190" y="359490"/>
                    <a:pt x="1390650" y="277834"/>
                  </a:cubicBezTo>
                  <a:cubicBezTo>
                    <a:pt x="1428310" y="225918"/>
                    <a:pt x="1468004" y="178526"/>
                    <a:pt x="1509732" y="135657"/>
                  </a:cubicBezTo>
                  <a:cubicBezTo>
                    <a:pt x="1551459" y="92788"/>
                    <a:pt x="1584763" y="51643"/>
                    <a:pt x="1609642" y="12223"/>
                  </a:cubicBezTo>
                  <a:cubicBezTo>
                    <a:pt x="1614559" y="4074"/>
                    <a:pt x="1621216" y="0"/>
                    <a:pt x="1629613" y="0"/>
                  </a:cubicBezTo>
                  <a:close/>
                </a:path>
              </a:pathLst>
            </a:custGeom>
          </p:spPr>
        </p:pic>
        <p:pic>
          <p:nvPicPr>
            <p:cNvPr id="10" name="Hình ảnh 15">
              <a:extLst>
                <a:ext uri="{FF2B5EF4-FFF2-40B4-BE49-F238E27FC236}">
                  <a16:creationId xmlns:a16="http://schemas.microsoft.com/office/drawing/2014/main" id="{5D438545-6CF4-470F-9996-D73B0F1C49B9}"/>
                </a:ext>
              </a:extLst>
            </p:cNvPr>
            <p:cNvPicPr>
              <a:picLocks noChangeAspect="1"/>
            </p:cNvPicPr>
            <p:nvPr/>
          </p:nvPicPr>
          <p:blipFill>
            <a:blip r:embed="rId13"/>
            <a:srcRect l="28392" t="33044" r="11890" b="31084"/>
            <a:stretch>
              <a:fillRect/>
            </a:stretch>
          </p:blipFill>
          <p:spPr>
            <a:xfrm>
              <a:off x="2347014" y="88743"/>
              <a:ext cx="2239430" cy="840740"/>
            </a:xfrm>
            <a:custGeom>
              <a:avLst/>
              <a:gdLst/>
              <a:ahLst/>
              <a:cxnLst/>
              <a:rect l="l" t="t" r="r" b="b"/>
              <a:pathLst>
                <a:path w="4819432" h="1809340">
                  <a:moveTo>
                    <a:pt x="4136193" y="1638489"/>
                  </a:moveTo>
                  <a:cubicBezTo>
                    <a:pt x="4160675" y="1638489"/>
                    <a:pt x="4181108" y="1646736"/>
                    <a:pt x="4197493" y="1663231"/>
                  </a:cubicBezTo>
                  <a:cubicBezTo>
                    <a:pt x="4213878" y="1679725"/>
                    <a:pt x="4222071" y="1699656"/>
                    <a:pt x="4222071" y="1723024"/>
                  </a:cubicBezTo>
                  <a:cubicBezTo>
                    <a:pt x="4222071" y="1747433"/>
                    <a:pt x="4213837" y="1767921"/>
                    <a:pt x="4197369" y="1784489"/>
                  </a:cubicBezTo>
                  <a:cubicBezTo>
                    <a:pt x="4180903" y="1801056"/>
                    <a:pt x="4160511" y="1809340"/>
                    <a:pt x="4136193" y="1809340"/>
                  </a:cubicBezTo>
                  <a:cubicBezTo>
                    <a:pt x="4111693" y="1809340"/>
                    <a:pt x="4091255" y="1801102"/>
                    <a:pt x="4074879" y="1784626"/>
                  </a:cubicBezTo>
                  <a:cubicBezTo>
                    <a:pt x="4058503" y="1768149"/>
                    <a:pt x="4050315" y="1747616"/>
                    <a:pt x="4050315" y="1723024"/>
                  </a:cubicBezTo>
                  <a:cubicBezTo>
                    <a:pt x="4050315" y="1699456"/>
                    <a:pt x="4058463" y="1679474"/>
                    <a:pt x="4074757" y="1663080"/>
                  </a:cubicBezTo>
                  <a:cubicBezTo>
                    <a:pt x="4091049" y="1646686"/>
                    <a:pt x="4111529" y="1638489"/>
                    <a:pt x="4136193" y="1638489"/>
                  </a:cubicBezTo>
                  <a:close/>
                  <a:moveTo>
                    <a:pt x="3312395" y="406384"/>
                  </a:moveTo>
                  <a:lnTo>
                    <a:pt x="3312395" y="949060"/>
                  </a:lnTo>
                  <a:lnTo>
                    <a:pt x="3484314" y="949060"/>
                  </a:lnTo>
                  <a:lnTo>
                    <a:pt x="3484314" y="999557"/>
                  </a:lnTo>
                  <a:lnTo>
                    <a:pt x="3312395" y="999557"/>
                  </a:lnTo>
                  <a:lnTo>
                    <a:pt x="3312395" y="1542205"/>
                  </a:lnTo>
                  <a:lnTo>
                    <a:pt x="3397396" y="1542205"/>
                  </a:lnTo>
                  <a:cubicBezTo>
                    <a:pt x="3417441" y="1542205"/>
                    <a:pt x="3436451" y="1536176"/>
                    <a:pt x="3454424" y="1524118"/>
                  </a:cubicBezTo>
                  <a:cubicBezTo>
                    <a:pt x="3472397" y="1512060"/>
                    <a:pt x="3488581" y="1495305"/>
                    <a:pt x="3502976" y="1473854"/>
                  </a:cubicBezTo>
                  <a:cubicBezTo>
                    <a:pt x="3517371" y="1452403"/>
                    <a:pt x="3528932" y="1426584"/>
                    <a:pt x="3537659" y="1396397"/>
                  </a:cubicBezTo>
                  <a:cubicBezTo>
                    <a:pt x="3546385" y="1366211"/>
                    <a:pt x="3550749" y="1334112"/>
                    <a:pt x="3550749" y="1300100"/>
                  </a:cubicBezTo>
                  <a:lnTo>
                    <a:pt x="3550749" y="646764"/>
                  </a:lnTo>
                  <a:cubicBezTo>
                    <a:pt x="3550749" y="613245"/>
                    <a:pt x="3546426" y="581530"/>
                    <a:pt x="3537782" y="551617"/>
                  </a:cubicBezTo>
                  <a:cubicBezTo>
                    <a:pt x="3529137" y="521704"/>
                    <a:pt x="3517682" y="496113"/>
                    <a:pt x="3503415" y="474845"/>
                  </a:cubicBezTo>
                  <a:cubicBezTo>
                    <a:pt x="3489147" y="453576"/>
                    <a:pt x="3472931" y="436849"/>
                    <a:pt x="3454766" y="424663"/>
                  </a:cubicBezTo>
                  <a:cubicBezTo>
                    <a:pt x="3436601" y="412477"/>
                    <a:pt x="3417478" y="406384"/>
                    <a:pt x="3397396" y="406384"/>
                  </a:cubicBezTo>
                  <a:close/>
                  <a:moveTo>
                    <a:pt x="207245" y="406384"/>
                  </a:moveTo>
                  <a:lnTo>
                    <a:pt x="207245" y="949060"/>
                  </a:lnTo>
                  <a:lnTo>
                    <a:pt x="379164" y="949060"/>
                  </a:lnTo>
                  <a:lnTo>
                    <a:pt x="379164" y="999557"/>
                  </a:lnTo>
                  <a:lnTo>
                    <a:pt x="207245" y="999557"/>
                  </a:lnTo>
                  <a:lnTo>
                    <a:pt x="207245" y="1542205"/>
                  </a:lnTo>
                  <a:lnTo>
                    <a:pt x="292246" y="1542205"/>
                  </a:lnTo>
                  <a:cubicBezTo>
                    <a:pt x="312292" y="1542205"/>
                    <a:pt x="331301" y="1536176"/>
                    <a:pt x="349274" y="1524118"/>
                  </a:cubicBezTo>
                  <a:cubicBezTo>
                    <a:pt x="367247" y="1512060"/>
                    <a:pt x="383432" y="1495305"/>
                    <a:pt x="397827" y="1473854"/>
                  </a:cubicBezTo>
                  <a:cubicBezTo>
                    <a:pt x="412222" y="1452403"/>
                    <a:pt x="423782" y="1426584"/>
                    <a:pt x="432509" y="1396397"/>
                  </a:cubicBezTo>
                  <a:cubicBezTo>
                    <a:pt x="441235" y="1366211"/>
                    <a:pt x="445599" y="1334112"/>
                    <a:pt x="445599" y="1300100"/>
                  </a:cubicBezTo>
                  <a:lnTo>
                    <a:pt x="445599" y="646764"/>
                  </a:lnTo>
                  <a:cubicBezTo>
                    <a:pt x="445599" y="613245"/>
                    <a:pt x="441276" y="581530"/>
                    <a:pt x="432632" y="551617"/>
                  </a:cubicBezTo>
                  <a:cubicBezTo>
                    <a:pt x="423988" y="521704"/>
                    <a:pt x="412532" y="496113"/>
                    <a:pt x="398265" y="474845"/>
                  </a:cubicBezTo>
                  <a:cubicBezTo>
                    <a:pt x="383998" y="453576"/>
                    <a:pt x="367781" y="436849"/>
                    <a:pt x="349616" y="424663"/>
                  </a:cubicBezTo>
                  <a:cubicBezTo>
                    <a:pt x="331451" y="412477"/>
                    <a:pt x="312328" y="406384"/>
                    <a:pt x="292246" y="406384"/>
                  </a:cubicBezTo>
                  <a:close/>
                  <a:moveTo>
                    <a:pt x="4132688" y="389186"/>
                  </a:moveTo>
                  <a:cubicBezTo>
                    <a:pt x="4114742" y="389186"/>
                    <a:pt x="4097549" y="395183"/>
                    <a:pt x="4081109" y="407178"/>
                  </a:cubicBezTo>
                  <a:cubicBezTo>
                    <a:pt x="4064669" y="419172"/>
                    <a:pt x="4050206" y="435612"/>
                    <a:pt x="4037719" y="456497"/>
                  </a:cubicBezTo>
                  <a:cubicBezTo>
                    <a:pt x="4025231" y="477382"/>
                    <a:pt x="4015154" y="502941"/>
                    <a:pt x="4007487" y="533173"/>
                  </a:cubicBezTo>
                  <a:cubicBezTo>
                    <a:pt x="3999819" y="563406"/>
                    <a:pt x="3995985" y="595537"/>
                    <a:pt x="3995985" y="629566"/>
                  </a:cubicBezTo>
                  <a:lnTo>
                    <a:pt x="3995985" y="1317270"/>
                  </a:lnTo>
                  <a:cubicBezTo>
                    <a:pt x="3995985" y="1351793"/>
                    <a:pt x="3999851" y="1384298"/>
                    <a:pt x="4007582" y="1414786"/>
                  </a:cubicBezTo>
                  <a:cubicBezTo>
                    <a:pt x="4015314" y="1445274"/>
                    <a:pt x="4025487" y="1471056"/>
                    <a:pt x="4038102" y="1492133"/>
                  </a:cubicBezTo>
                  <a:cubicBezTo>
                    <a:pt x="4050717" y="1513210"/>
                    <a:pt x="4065167" y="1529691"/>
                    <a:pt x="4081451" y="1541576"/>
                  </a:cubicBezTo>
                  <a:cubicBezTo>
                    <a:pt x="4097736" y="1553460"/>
                    <a:pt x="4114815" y="1559403"/>
                    <a:pt x="4132688" y="1559403"/>
                  </a:cubicBezTo>
                  <a:cubicBezTo>
                    <a:pt x="4150378" y="1559403"/>
                    <a:pt x="4167370" y="1553460"/>
                    <a:pt x="4183664" y="1541576"/>
                  </a:cubicBezTo>
                  <a:cubicBezTo>
                    <a:pt x="4199957" y="1529691"/>
                    <a:pt x="4214407" y="1513205"/>
                    <a:pt x="4227013" y="1492119"/>
                  </a:cubicBezTo>
                  <a:cubicBezTo>
                    <a:pt x="4239619" y="1471033"/>
                    <a:pt x="4249833" y="1445073"/>
                    <a:pt x="4257657" y="1414238"/>
                  </a:cubicBezTo>
                  <a:cubicBezTo>
                    <a:pt x="4265479" y="1383403"/>
                    <a:pt x="4269391" y="1351081"/>
                    <a:pt x="4269391" y="1317270"/>
                  </a:cubicBezTo>
                  <a:lnTo>
                    <a:pt x="4269391" y="629566"/>
                  </a:lnTo>
                  <a:cubicBezTo>
                    <a:pt x="4269391" y="596230"/>
                    <a:pt x="4265511" y="564268"/>
                    <a:pt x="4257753" y="533680"/>
                  </a:cubicBezTo>
                  <a:cubicBezTo>
                    <a:pt x="4249993" y="503092"/>
                    <a:pt x="4239875" y="477359"/>
                    <a:pt x="4227397" y="456483"/>
                  </a:cubicBezTo>
                  <a:cubicBezTo>
                    <a:pt x="4214919" y="435607"/>
                    <a:pt x="4200459" y="419172"/>
                    <a:pt x="4184020" y="407178"/>
                  </a:cubicBezTo>
                  <a:cubicBezTo>
                    <a:pt x="4167580" y="395183"/>
                    <a:pt x="4150469" y="389186"/>
                    <a:pt x="4132688" y="389186"/>
                  </a:cubicBezTo>
                  <a:close/>
                  <a:moveTo>
                    <a:pt x="1027538" y="389186"/>
                  </a:moveTo>
                  <a:cubicBezTo>
                    <a:pt x="1009592" y="389186"/>
                    <a:pt x="992399" y="395183"/>
                    <a:pt x="975960" y="407178"/>
                  </a:cubicBezTo>
                  <a:cubicBezTo>
                    <a:pt x="959520" y="419172"/>
                    <a:pt x="945056" y="435612"/>
                    <a:pt x="932569" y="456497"/>
                  </a:cubicBezTo>
                  <a:cubicBezTo>
                    <a:pt x="920082" y="477382"/>
                    <a:pt x="910004" y="502941"/>
                    <a:pt x="902337" y="533173"/>
                  </a:cubicBezTo>
                  <a:cubicBezTo>
                    <a:pt x="894669" y="563406"/>
                    <a:pt x="890835" y="595537"/>
                    <a:pt x="890835" y="629566"/>
                  </a:cubicBezTo>
                  <a:lnTo>
                    <a:pt x="890835" y="1317270"/>
                  </a:lnTo>
                  <a:cubicBezTo>
                    <a:pt x="890835" y="1351793"/>
                    <a:pt x="894701" y="1384298"/>
                    <a:pt x="902432" y="1414786"/>
                  </a:cubicBezTo>
                  <a:cubicBezTo>
                    <a:pt x="910164" y="1445274"/>
                    <a:pt x="920337" y="1471056"/>
                    <a:pt x="932952" y="1492133"/>
                  </a:cubicBezTo>
                  <a:cubicBezTo>
                    <a:pt x="945567" y="1513210"/>
                    <a:pt x="960017" y="1529691"/>
                    <a:pt x="976302" y="1541576"/>
                  </a:cubicBezTo>
                  <a:cubicBezTo>
                    <a:pt x="992586" y="1553460"/>
                    <a:pt x="1009665" y="1559403"/>
                    <a:pt x="1027538" y="1559403"/>
                  </a:cubicBezTo>
                  <a:cubicBezTo>
                    <a:pt x="1045228" y="1559403"/>
                    <a:pt x="1062220" y="1553460"/>
                    <a:pt x="1078514" y="1541576"/>
                  </a:cubicBezTo>
                  <a:cubicBezTo>
                    <a:pt x="1094808" y="1529691"/>
                    <a:pt x="1109258" y="1513205"/>
                    <a:pt x="1121863" y="1492119"/>
                  </a:cubicBezTo>
                  <a:cubicBezTo>
                    <a:pt x="1134469" y="1471033"/>
                    <a:pt x="1144684" y="1445073"/>
                    <a:pt x="1152507" y="1414238"/>
                  </a:cubicBezTo>
                  <a:cubicBezTo>
                    <a:pt x="1160329" y="1383403"/>
                    <a:pt x="1164241" y="1351081"/>
                    <a:pt x="1164241" y="1317270"/>
                  </a:cubicBezTo>
                  <a:lnTo>
                    <a:pt x="1164241" y="629566"/>
                  </a:lnTo>
                  <a:cubicBezTo>
                    <a:pt x="1164241" y="596230"/>
                    <a:pt x="1160361" y="564268"/>
                    <a:pt x="1152603" y="533680"/>
                  </a:cubicBezTo>
                  <a:cubicBezTo>
                    <a:pt x="1144844" y="503092"/>
                    <a:pt x="1134725" y="477359"/>
                    <a:pt x="1122247" y="456483"/>
                  </a:cubicBezTo>
                  <a:cubicBezTo>
                    <a:pt x="1109769" y="435607"/>
                    <a:pt x="1095310" y="419172"/>
                    <a:pt x="1078870" y="407178"/>
                  </a:cubicBezTo>
                  <a:cubicBezTo>
                    <a:pt x="1062430" y="395183"/>
                    <a:pt x="1045320" y="389186"/>
                    <a:pt x="1027538" y="389186"/>
                  </a:cubicBezTo>
                  <a:close/>
                  <a:moveTo>
                    <a:pt x="4543425" y="355367"/>
                  </a:moveTo>
                  <a:lnTo>
                    <a:pt x="4819432" y="355367"/>
                  </a:lnTo>
                  <a:lnTo>
                    <a:pt x="4819432" y="405863"/>
                  </a:lnTo>
                  <a:lnTo>
                    <a:pt x="4750670" y="405863"/>
                  </a:lnTo>
                  <a:lnTo>
                    <a:pt x="4750670" y="1542205"/>
                  </a:lnTo>
                  <a:lnTo>
                    <a:pt x="4819432" y="1542205"/>
                  </a:lnTo>
                  <a:lnTo>
                    <a:pt x="4819432" y="1592702"/>
                  </a:lnTo>
                  <a:lnTo>
                    <a:pt x="4543425" y="1592702"/>
                  </a:lnTo>
                  <a:lnTo>
                    <a:pt x="4543425" y="1542205"/>
                  </a:lnTo>
                  <a:lnTo>
                    <a:pt x="4612215" y="1542205"/>
                  </a:lnTo>
                  <a:lnTo>
                    <a:pt x="4612215" y="405863"/>
                  </a:lnTo>
                  <a:lnTo>
                    <a:pt x="4543425" y="405863"/>
                  </a:lnTo>
                  <a:close/>
                  <a:moveTo>
                    <a:pt x="3105150" y="355367"/>
                  </a:moveTo>
                  <a:lnTo>
                    <a:pt x="3397259" y="355367"/>
                  </a:lnTo>
                  <a:cubicBezTo>
                    <a:pt x="3437277" y="355367"/>
                    <a:pt x="3475103" y="363066"/>
                    <a:pt x="3510740" y="378465"/>
                  </a:cubicBezTo>
                  <a:cubicBezTo>
                    <a:pt x="3546376" y="393864"/>
                    <a:pt x="3577439" y="414855"/>
                    <a:pt x="3603929" y="441436"/>
                  </a:cubicBezTo>
                  <a:cubicBezTo>
                    <a:pt x="3630419" y="468017"/>
                    <a:pt x="3651253" y="498961"/>
                    <a:pt x="3666434" y="534269"/>
                  </a:cubicBezTo>
                  <a:cubicBezTo>
                    <a:pt x="3681614" y="569576"/>
                    <a:pt x="3689204" y="606938"/>
                    <a:pt x="3689204" y="646353"/>
                  </a:cubicBezTo>
                  <a:lnTo>
                    <a:pt x="3689204" y="1299963"/>
                  </a:lnTo>
                  <a:cubicBezTo>
                    <a:pt x="3689204" y="1339999"/>
                    <a:pt x="3681541" y="1377840"/>
                    <a:pt x="3666215" y="1413485"/>
                  </a:cubicBezTo>
                  <a:cubicBezTo>
                    <a:pt x="3650889" y="1449130"/>
                    <a:pt x="3629949" y="1480276"/>
                    <a:pt x="3603395" y="1506921"/>
                  </a:cubicBezTo>
                  <a:cubicBezTo>
                    <a:pt x="3576841" y="1533566"/>
                    <a:pt x="3545892" y="1554524"/>
                    <a:pt x="3510548" y="1569795"/>
                  </a:cubicBezTo>
                  <a:cubicBezTo>
                    <a:pt x="3475204" y="1585066"/>
                    <a:pt x="3437441" y="1592702"/>
                    <a:pt x="3397259" y="1592702"/>
                  </a:cubicBezTo>
                  <a:lnTo>
                    <a:pt x="3105150" y="1592702"/>
                  </a:lnTo>
                  <a:lnTo>
                    <a:pt x="3105150" y="1542205"/>
                  </a:lnTo>
                  <a:lnTo>
                    <a:pt x="3173939" y="1542205"/>
                  </a:lnTo>
                  <a:lnTo>
                    <a:pt x="3173939" y="999283"/>
                  </a:lnTo>
                  <a:lnTo>
                    <a:pt x="3105150" y="999283"/>
                  </a:lnTo>
                  <a:lnTo>
                    <a:pt x="3105150" y="948786"/>
                  </a:lnTo>
                  <a:lnTo>
                    <a:pt x="3173939" y="948786"/>
                  </a:lnTo>
                  <a:lnTo>
                    <a:pt x="3173939" y="405863"/>
                  </a:lnTo>
                  <a:lnTo>
                    <a:pt x="3105150" y="405863"/>
                  </a:lnTo>
                  <a:close/>
                  <a:moveTo>
                    <a:pt x="1429704" y="355367"/>
                  </a:moveTo>
                  <a:lnTo>
                    <a:pt x="1619642" y="355367"/>
                  </a:lnTo>
                  <a:lnTo>
                    <a:pt x="1915777" y="1261789"/>
                  </a:lnTo>
                  <a:lnTo>
                    <a:pt x="1915777" y="405863"/>
                  </a:lnTo>
                  <a:lnTo>
                    <a:pt x="1847014" y="405863"/>
                  </a:lnTo>
                  <a:lnTo>
                    <a:pt x="1847014" y="355367"/>
                  </a:lnTo>
                  <a:lnTo>
                    <a:pt x="2045387" y="355367"/>
                  </a:lnTo>
                  <a:lnTo>
                    <a:pt x="2045387" y="405863"/>
                  </a:lnTo>
                  <a:cubicBezTo>
                    <a:pt x="2010335" y="405863"/>
                    <a:pt x="1988674" y="409213"/>
                    <a:pt x="1980404" y="415913"/>
                  </a:cubicBezTo>
                  <a:cubicBezTo>
                    <a:pt x="1972134" y="422614"/>
                    <a:pt x="1967998" y="430619"/>
                    <a:pt x="1967998" y="439930"/>
                  </a:cubicBezTo>
                  <a:lnTo>
                    <a:pt x="1967998" y="1592702"/>
                  </a:lnTo>
                  <a:lnTo>
                    <a:pt x="1920733" y="1592702"/>
                  </a:lnTo>
                  <a:lnTo>
                    <a:pt x="1559287" y="503899"/>
                  </a:lnTo>
                  <a:lnTo>
                    <a:pt x="1559287" y="1542205"/>
                  </a:lnTo>
                  <a:lnTo>
                    <a:pt x="1628049" y="1542205"/>
                  </a:lnTo>
                  <a:lnTo>
                    <a:pt x="1628049" y="1592702"/>
                  </a:lnTo>
                  <a:lnTo>
                    <a:pt x="1429704" y="1592702"/>
                  </a:lnTo>
                  <a:lnTo>
                    <a:pt x="1429704" y="1542205"/>
                  </a:lnTo>
                  <a:cubicBezTo>
                    <a:pt x="1464445" y="1542205"/>
                    <a:pt x="1486024" y="1538796"/>
                    <a:pt x="1494440" y="1531977"/>
                  </a:cubicBezTo>
                  <a:cubicBezTo>
                    <a:pt x="1502857" y="1525159"/>
                    <a:pt x="1507065" y="1516628"/>
                    <a:pt x="1507065" y="1506387"/>
                  </a:cubicBezTo>
                  <a:lnTo>
                    <a:pt x="1507065" y="439930"/>
                  </a:lnTo>
                  <a:cubicBezTo>
                    <a:pt x="1507065" y="430765"/>
                    <a:pt x="1502884" y="422796"/>
                    <a:pt x="1494523" y="416023"/>
                  </a:cubicBezTo>
                  <a:cubicBezTo>
                    <a:pt x="1486161" y="409250"/>
                    <a:pt x="1464555" y="405863"/>
                    <a:pt x="1429704" y="405863"/>
                  </a:cubicBezTo>
                  <a:close/>
                  <a:moveTo>
                    <a:pt x="0" y="355367"/>
                  </a:moveTo>
                  <a:lnTo>
                    <a:pt x="292109" y="355367"/>
                  </a:lnTo>
                  <a:cubicBezTo>
                    <a:pt x="332127" y="355367"/>
                    <a:pt x="369954" y="363066"/>
                    <a:pt x="405590" y="378465"/>
                  </a:cubicBezTo>
                  <a:cubicBezTo>
                    <a:pt x="441226" y="393864"/>
                    <a:pt x="472289" y="414855"/>
                    <a:pt x="498779" y="441436"/>
                  </a:cubicBezTo>
                  <a:cubicBezTo>
                    <a:pt x="525269" y="468017"/>
                    <a:pt x="546104" y="498961"/>
                    <a:pt x="561284" y="534269"/>
                  </a:cubicBezTo>
                  <a:cubicBezTo>
                    <a:pt x="576464" y="569576"/>
                    <a:pt x="584054" y="606938"/>
                    <a:pt x="584054" y="646353"/>
                  </a:cubicBezTo>
                  <a:lnTo>
                    <a:pt x="584054" y="1299963"/>
                  </a:lnTo>
                  <a:cubicBezTo>
                    <a:pt x="584054" y="1339999"/>
                    <a:pt x="576391" y="1377840"/>
                    <a:pt x="561065" y="1413485"/>
                  </a:cubicBezTo>
                  <a:cubicBezTo>
                    <a:pt x="545739" y="1449130"/>
                    <a:pt x="524799" y="1480276"/>
                    <a:pt x="498245" y="1506921"/>
                  </a:cubicBezTo>
                  <a:cubicBezTo>
                    <a:pt x="471691" y="1533566"/>
                    <a:pt x="440742" y="1554524"/>
                    <a:pt x="405398" y="1569795"/>
                  </a:cubicBezTo>
                  <a:cubicBezTo>
                    <a:pt x="370054" y="1585066"/>
                    <a:pt x="332291" y="1592702"/>
                    <a:pt x="292109" y="1592702"/>
                  </a:cubicBezTo>
                  <a:lnTo>
                    <a:pt x="0" y="1592702"/>
                  </a:lnTo>
                  <a:lnTo>
                    <a:pt x="0" y="1542205"/>
                  </a:lnTo>
                  <a:lnTo>
                    <a:pt x="68790" y="1542205"/>
                  </a:lnTo>
                  <a:lnTo>
                    <a:pt x="68790" y="999283"/>
                  </a:lnTo>
                  <a:lnTo>
                    <a:pt x="0" y="999283"/>
                  </a:lnTo>
                  <a:lnTo>
                    <a:pt x="0" y="948786"/>
                  </a:lnTo>
                  <a:lnTo>
                    <a:pt x="68790" y="948786"/>
                  </a:lnTo>
                  <a:lnTo>
                    <a:pt x="68790" y="405863"/>
                  </a:lnTo>
                  <a:lnTo>
                    <a:pt x="0" y="405863"/>
                  </a:lnTo>
                  <a:close/>
                  <a:moveTo>
                    <a:pt x="4132688" y="338689"/>
                  </a:moveTo>
                  <a:cubicBezTo>
                    <a:pt x="4170752" y="338689"/>
                    <a:pt x="4206758" y="346416"/>
                    <a:pt x="4240705" y="361870"/>
                  </a:cubicBezTo>
                  <a:cubicBezTo>
                    <a:pt x="4274653" y="377324"/>
                    <a:pt x="4303767" y="398415"/>
                    <a:pt x="4328048" y="425142"/>
                  </a:cubicBezTo>
                  <a:cubicBezTo>
                    <a:pt x="4352329" y="451869"/>
                    <a:pt x="4371699" y="482736"/>
                    <a:pt x="4386157" y="517742"/>
                  </a:cubicBezTo>
                  <a:cubicBezTo>
                    <a:pt x="4400617" y="552749"/>
                    <a:pt x="4407846" y="590023"/>
                    <a:pt x="4407846" y="629566"/>
                  </a:cubicBezTo>
                  <a:lnTo>
                    <a:pt x="4407846" y="1317270"/>
                  </a:lnTo>
                  <a:cubicBezTo>
                    <a:pt x="4407846" y="1357452"/>
                    <a:pt x="4400543" y="1395206"/>
                    <a:pt x="4385939" y="1430532"/>
                  </a:cubicBezTo>
                  <a:cubicBezTo>
                    <a:pt x="4371333" y="1465858"/>
                    <a:pt x="4351854" y="1496930"/>
                    <a:pt x="4327500" y="1523748"/>
                  </a:cubicBezTo>
                  <a:cubicBezTo>
                    <a:pt x="4303147" y="1550567"/>
                    <a:pt x="4274142" y="1571630"/>
                    <a:pt x="4240487" y="1586938"/>
                  </a:cubicBezTo>
                  <a:cubicBezTo>
                    <a:pt x="4206831" y="1602246"/>
                    <a:pt x="4170898" y="1609900"/>
                    <a:pt x="4132688" y="1609900"/>
                  </a:cubicBezTo>
                  <a:cubicBezTo>
                    <a:pt x="4094277" y="1609900"/>
                    <a:pt x="4058248" y="1602241"/>
                    <a:pt x="4024602" y="1586924"/>
                  </a:cubicBezTo>
                  <a:cubicBezTo>
                    <a:pt x="3990955" y="1571607"/>
                    <a:pt x="3961951" y="1550544"/>
                    <a:pt x="3937588" y="1523735"/>
                  </a:cubicBezTo>
                  <a:cubicBezTo>
                    <a:pt x="3913225" y="1496925"/>
                    <a:pt x="3893791" y="1465963"/>
                    <a:pt x="3879287" y="1430847"/>
                  </a:cubicBezTo>
                  <a:cubicBezTo>
                    <a:pt x="3864782" y="1395731"/>
                    <a:pt x="3857530" y="1357872"/>
                    <a:pt x="3857530" y="1317270"/>
                  </a:cubicBezTo>
                  <a:lnTo>
                    <a:pt x="3857530" y="629566"/>
                  </a:lnTo>
                  <a:cubicBezTo>
                    <a:pt x="3857530" y="589567"/>
                    <a:pt x="3864718" y="552173"/>
                    <a:pt x="3879095" y="517386"/>
                  </a:cubicBezTo>
                  <a:cubicBezTo>
                    <a:pt x="3893472" y="482599"/>
                    <a:pt x="3912805" y="451837"/>
                    <a:pt x="3937095" y="425101"/>
                  </a:cubicBezTo>
                  <a:cubicBezTo>
                    <a:pt x="3961385" y="398365"/>
                    <a:pt x="3990490" y="377279"/>
                    <a:pt x="4024410" y="361843"/>
                  </a:cubicBezTo>
                  <a:cubicBezTo>
                    <a:pt x="4058330" y="346407"/>
                    <a:pt x="4094423" y="338689"/>
                    <a:pt x="4132688" y="338689"/>
                  </a:cubicBezTo>
                  <a:close/>
                  <a:moveTo>
                    <a:pt x="2437430" y="338169"/>
                  </a:moveTo>
                  <a:cubicBezTo>
                    <a:pt x="2467954" y="338169"/>
                    <a:pt x="2496827" y="345768"/>
                    <a:pt x="2524047" y="360967"/>
                  </a:cubicBezTo>
                  <a:cubicBezTo>
                    <a:pt x="2551267" y="376165"/>
                    <a:pt x="2573503" y="394937"/>
                    <a:pt x="2590755" y="417283"/>
                  </a:cubicBezTo>
                  <a:cubicBezTo>
                    <a:pt x="2591558" y="417283"/>
                    <a:pt x="2594798" y="413878"/>
                    <a:pt x="2600476" y="407068"/>
                  </a:cubicBezTo>
                  <a:cubicBezTo>
                    <a:pt x="2606154" y="400259"/>
                    <a:pt x="2608993" y="383025"/>
                    <a:pt x="2608993" y="355367"/>
                  </a:cubicBezTo>
                  <a:lnTo>
                    <a:pt x="2661215" y="355367"/>
                  </a:lnTo>
                  <a:lnTo>
                    <a:pt x="2661215" y="646572"/>
                  </a:lnTo>
                  <a:lnTo>
                    <a:pt x="2608993" y="646572"/>
                  </a:lnTo>
                  <a:cubicBezTo>
                    <a:pt x="2608993" y="600183"/>
                    <a:pt x="2604159" y="562214"/>
                    <a:pt x="2594493" y="532667"/>
                  </a:cubicBezTo>
                  <a:cubicBezTo>
                    <a:pt x="2584826" y="503119"/>
                    <a:pt x="2571960" y="477620"/>
                    <a:pt x="2555894" y="456169"/>
                  </a:cubicBezTo>
                  <a:cubicBezTo>
                    <a:pt x="2539829" y="434717"/>
                    <a:pt x="2521568" y="418104"/>
                    <a:pt x="2501112" y="406329"/>
                  </a:cubicBezTo>
                  <a:cubicBezTo>
                    <a:pt x="2480656" y="394554"/>
                    <a:pt x="2459483" y="388666"/>
                    <a:pt x="2437594" y="388666"/>
                  </a:cubicBezTo>
                  <a:cubicBezTo>
                    <a:pt x="2419575" y="388666"/>
                    <a:pt x="2402327" y="394663"/>
                    <a:pt x="2385851" y="406658"/>
                  </a:cubicBezTo>
                  <a:cubicBezTo>
                    <a:pt x="2369375" y="418652"/>
                    <a:pt x="2354879" y="435101"/>
                    <a:pt x="2342365" y="456004"/>
                  </a:cubicBezTo>
                  <a:cubicBezTo>
                    <a:pt x="2329850" y="476908"/>
                    <a:pt x="2319750" y="502485"/>
                    <a:pt x="2312064" y="532735"/>
                  </a:cubicBezTo>
                  <a:cubicBezTo>
                    <a:pt x="2304378" y="562986"/>
                    <a:pt x="2300535" y="595126"/>
                    <a:pt x="2300535" y="629156"/>
                  </a:cubicBezTo>
                  <a:lnTo>
                    <a:pt x="2300535" y="1317161"/>
                  </a:lnTo>
                  <a:cubicBezTo>
                    <a:pt x="2300535" y="1351957"/>
                    <a:pt x="2304127" y="1384563"/>
                    <a:pt x="2311311" y="1414978"/>
                  </a:cubicBezTo>
                  <a:cubicBezTo>
                    <a:pt x="2318495" y="1445392"/>
                    <a:pt x="2327677" y="1471248"/>
                    <a:pt x="2338859" y="1492544"/>
                  </a:cubicBezTo>
                  <a:cubicBezTo>
                    <a:pt x="2350041" y="1513840"/>
                    <a:pt x="2362665" y="1530307"/>
                    <a:pt x="2376732" y="1541945"/>
                  </a:cubicBezTo>
                  <a:cubicBezTo>
                    <a:pt x="2390799" y="1553584"/>
                    <a:pt x="2405417" y="1559403"/>
                    <a:pt x="2420588" y="1559403"/>
                  </a:cubicBezTo>
                  <a:cubicBezTo>
                    <a:pt x="2434719" y="1559403"/>
                    <a:pt x="2449018" y="1553616"/>
                    <a:pt x="2463486" y="1542041"/>
                  </a:cubicBezTo>
                  <a:cubicBezTo>
                    <a:pt x="2477954" y="1530467"/>
                    <a:pt x="2490793" y="1513999"/>
                    <a:pt x="2502002" y="1492640"/>
                  </a:cubicBezTo>
                  <a:cubicBezTo>
                    <a:pt x="2513211" y="1471280"/>
                    <a:pt x="2522453" y="1445192"/>
                    <a:pt x="2529729" y="1414375"/>
                  </a:cubicBezTo>
                  <a:cubicBezTo>
                    <a:pt x="2537003" y="1383559"/>
                    <a:pt x="2540641" y="1351154"/>
                    <a:pt x="2540641" y="1317161"/>
                  </a:cubicBezTo>
                  <a:lnTo>
                    <a:pt x="2540641" y="1009607"/>
                  </a:lnTo>
                  <a:lnTo>
                    <a:pt x="2471879" y="1009607"/>
                  </a:lnTo>
                  <a:lnTo>
                    <a:pt x="2471879" y="959110"/>
                  </a:lnTo>
                  <a:lnTo>
                    <a:pt x="2747886" y="959110"/>
                  </a:lnTo>
                  <a:lnTo>
                    <a:pt x="2747886" y="1009607"/>
                  </a:lnTo>
                  <a:lnTo>
                    <a:pt x="2679097" y="1009607"/>
                  </a:lnTo>
                  <a:lnTo>
                    <a:pt x="2679097" y="1486067"/>
                  </a:lnTo>
                  <a:cubicBezTo>
                    <a:pt x="2640120" y="1486067"/>
                    <a:pt x="2611822" y="1492019"/>
                    <a:pt x="2594205" y="1503922"/>
                  </a:cubicBezTo>
                  <a:cubicBezTo>
                    <a:pt x="2576588" y="1515825"/>
                    <a:pt x="2560016" y="1529262"/>
                    <a:pt x="2544489" y="1544232"/>
                  </a:cubicBezTo>
                  <a:cubicBezTo>
                    <a:pt x="2528962" y="1559202"/>
                    <a:pt x="2511696" y="1573889"/>
                    <a:pt x="2492691" y="1588293"/>
                  </a:cubicBezTo>
                  <a:cubicBezTo>
                    <a:pt x="2473687" y="1602698"/>
                    <a:pt x="2449652" y="1609900"/>
                    <a:pt x="2420588" y="1609900"/>
                  </a:cubicBezTo>
                  <a:cubicBezTo>
                    <a:pt x="2380826" y="1609900"/>
                    <a:pt x="2345245" y="1602209"/>
                    <a:pt x="2313844" y="1586828"/>
                  </a:cubicBezTo>
                  <a:cubicBezTo>
                    <a:pt x="2282443" y="1571447"/>
                    <a:pt x="2255355" y="1550229"/>
                    <a:pt x="2232581" y="1523173"/>
                  </a:cubicBezTo>
                  <a:cubicBezTo>
                    <a:pt x="2209806" y="1496118"/>
                    <a:pt x="2192362" y="1465036"/>
                    <a:pt x="2180249" y="1429929"/>
                  </a:cubicBezTo>
                  <a:cubicBezTo>
                    <a:pt x="2168136" y="1394823"/>
                    <a:pt x="2162080" y="1357233"/>
                    <a:pt x="2162080" y="1317161"/>
                  </a:cubicBezTo>
                  <a:lnTo>
                    <a:pt x="2162080" y="629156"/>
                  </a:lnTo>
                  <a:cubicBezTo>
                    <a:pt x="2162080" y="589138"/>
                    <a:pt x="2169273" y="551731"/>
                    <a:pt x="2183659" y="516934"/>
                  </a:cubicBezTo>
                  <a:cubicBezTo>
                    <a:pt x="2198044" y="482138"/>
                    <a:pt x="2217391" y="451362"/>
                    <a:pt x="2241700" y="424608"/>
                  </a:cubicBezTo>
                  <a:cubicBezTo>
                    <a:pt x="2266008" y="397853"/>
                    <a:pt x="2295135" y="376758"/>
                    <a:pt x="2329083" y="361323"/>
                  </a:cubicBezTo>
                  <a:cubicBezTo>
                    <a:pt x="2363031" y="345887"/>
                    <a:pt x="2399146" y="338169"/>
                    <a:pt x="2437430" y="338169"/>
                  </a:cubicBezTo>
                  <a:close/>
                  <a:moveTo>
                    <a:pt x="1027538" y="337841"/>
                  </a:moveTo>
                  <a:cubicBezTo>
                    <a:pt x="1065602" y="337841"/>
                    <a:pt x="1101608" y="345572"/>
                    <a:pt x="1135556" y="361035"/>
                  </a:cubicBezTo>
                  <a:cubicBezTo>
                    <a:pt x="1169503" y="376498"/>
                    <a:pt x="1198617" y="397607"/>
                    <a:pt x="1222898" y="424362"/>
                  </a:cubicBezTo>
                  <a:cubicBezTo>
                    <a:pt x="1247179" y="451116"/>
                    <a:pt x="1266549" y="482010"/>
                    <a:pt x="1281008" y="517044"/>
                  </a:cubicBezTo>
                  <a:cubicBezTo>
                    <a:pt x="1295467" y="552078"/>
                    <a:pt x="1302696" y="589384"/>
                    <a:pt x="1302696" y="628964"/>
                  </a:cubicBezTo>
                  <a:lnTo>
                    <a:pt x="1302696" y="1317352"/>
                  </a:lnTo>
                  <a:cubicBezTo>
                    <a:pt x="1302696" y="1357571"/>
                    <a:pt x="1295403" y="1395348"/>
                    <a:pt x="1280816" y="1430683"/>
                  </a:cubicBezTo>
                  <a:cubicBezTo>
                    <a:pt x="1266229" y="1466018"/>
                    <a:pt x="1246750" y="1497117"/>
                    <a:pt x="1222378" y="1523981"/>
                  </a:cubicBezTo>
                  <a:cubicBezTo>
                    <a:pt x="1198006" y="1550845"/>
                    <a:pt x="1168992" y="1571936"/>
                    <a:pt x="1135337" y="1587253"/>
                  </a:cubicBezTo>
                  <a:cubicBezTo>
                    <a:pt x="1101681" y="1602570"/>
                    <a:pt x="1065748" y="1610228"/>
                    <a:pt x="1027538" y="1610228"/>
                  </a:cubicBezTo>
                  <a:cubicBezTo>
                    <a:pt x="989127" y="1610228"/>
                    <a:pt x="953098" y="1602565"/>
                    <a:pt x="919452" y="1587239"/>
                  </a:cubicBezTo>
                  <a:cubicBezTo>
                    <a:pt x="885806" y="1571913"/>
                    <a:pt x="856796" y="1550822"/>
                    <a:pt x="832424" y="1523967"/>
                  </a:cubicBezTo>
                  <a:cubicBezTo>
                    <a:pt x="808052" y="1497112"/>
                    <a:pt x="788618" y="1466127"/>
                    <a:pt x="774123" y="1431011"/>
                  </a:cubicBezTo>
                  <a:cubicBezTo>
                    <a:pt x="759627" y="1395895"/>
                    <a:pt x="752380" y="1358009"/>
                    <a:pt x="752380" y="1317352"/>
                  </a:cubicBezTo>
                  <a:lnTo>
                    <a:pt x="752380" y="628964"/>
                  </a:lnTo>
                  <a:cubicBezTo>
                    <a:pt x="752380" y="588928"/>
                    <a:pt x="759568" y="551503"/>
                    <a:pt x="773945" y="516688"/>
                  </a:cubicBezTo>
                  <a:cubicBezTo>
                    <a:pt x="788322" y="481873"/>
                    <a:pt x="807655" y="451089"/>
                    <a:pt x="831945" y="424334"/>
                  </a:cubicBezTo>
                  <a:cubicBezTo>
                    <a:pt x="856235" y="397580"/>
                    <a:pt x="885340" y="376475"/>
                    <a:pt x="919260" y="361021"/>
                  </a:cubicBezTo>
                  <a:cubicBezTo>
                    <a:pt x="953180" y="345568"/>
                    <a:pt x="989273" y="337841"/>
                    <a:pt x="1027538" y="337841"/>
                  </a:cubicBezTo>
                  <a:close/>
                  <a:moveTo>
                    <a:pt x="4090625" y="139249"/>
                  </a:moveTo>
                  <a:lnTo>
                    <a:pt x="4174477" y="139249"/>
                  </a:lnTo>
                  <a:lnTo>
                    <a:pt x="4267035" y="334171"/>
                  </a:lnTo>
                  <a:lnTo>
                    <a:pt x="4231025" y="334171"/>
                  </a:lnTo>
                  <a:lnTo>
                    <a:pt x="4132551" y="217267"/>
                  </a:lnTo>
                  <a:lnTo>
                    <a:pt x="4034077" y="334171"/>
                  </a:lnTo>
                  <a:lnTo>
                    <a:pt x="3998367" y="334171"/>
                  </a:lnTo>
                  <a:close/>
                  <a:moveTo>
                    <a:pt x="985476" y="139249"/>
                  </a:moveTo>
                  <a:lnTo>
                    <a:pt x="1069327" y="139249"/>
                  </a:lnTo>
                  <a:lnTo>
                    <a:pt x="1161886" y="334171"/>
                  </a:lnTo>
                  <a:lnTo>
                    <a:pt x="1125875" y="334171"/>
                  </a:lnTo>
                  <a:lnTo>
                    <a:pt x="1027401" y="217267"/>
                  </a:lnTo>
                  <a:lnTo>
                    <a:pt x="928927" y="334171"/>
                  </a:lnTo>
                  <a:lnTo>
                    <a:pt x="893218" y="334171"/>
                  </a:lnTo>
                  <a:close/>
                  <a:moveTo>
                    <a:pt x="1037506" y="0"/>
                  </a:moveTo>
                  <a:lnTo>
                    <a:pt x="1131243" y="0"/>
                  </a:lnTo>
                  <a:lnTo>
                    <a:pt x="1168841" y="196619"/>
                  </a:lnTo>
                  <a:lnTo>
                    <a:pt x="1130284" y="196619"/>
                  </a:lnTo>
                  <a:close/>
                </a:path>
              </a:pathLst>
            </a:custGeom>
          </p:spPr>
        </p:pic>
      </p:grpSp>
    </p:spTree>
    <p:extLst>
      <p:ext uri="{BB962C8B-B14F-4D97-AF65-F5344CB8AC3E}">
        <p14:creationId xmlns:p14="http://schemas.microsoft.com/office/powerpoint/2010/main" val="40813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006" fill="hold"/>
                                        <p:tgtEl>
                                          <p:spTgt spid="4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subTnLst>
                                    <p:audio>
                                      <p:cMediaNode>
                                        <p:cTn display="0" masterRel="sameClick">
                                          <p:stCondLst>
                                            <p:cond evt="begin" delay="0">
                                              <p:tn val="9"/>
                                            </p:cond>
                                          </p:stCondLst>
                                          <p:endCondLst>
                                            <p:cond evt="onStopAudio" delay="0">
                                              <p:tgtEl>
                                                <p:sldTgt/>
                                              </p:tgtEl>
                                            </p:cond>
                                          </p:endCondLst>
                                        </p:cTn>
                                        <p:tgtEl>
                                          <p:sndTgt r:embed="rId5" name="breeze.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500"/>
                                        <p:tgtEl>
                                          <p:spTgt spid="30"/>
                                        </p:tgtEl>
                                      </p:cBhvr>
                                    </p:animEffect>
                                  </p:childTnLst>
                                  <p:subTnLst>
                                    <p:audio>
                                      <p:cMediaNode>
                                        <p:cTn display="0" masterRel="sameClick">
                                          <p:stCondLst>
                                            <p:cond evt="begin" delay="0">
                                              <p:tn val="14"/>
                                            </p:cond>
                                          </p:stCondLst>
                                          <p:endCondLst>
                                            <p:cond evt="onStopAudio" delay="0">
                                              <p:tgtEl>
                                                <p:sldTgt/>
                                              </p:tgtEl>
                                            </p:cond>
                                          </p:endCondLst>
                                        </p:cTn>
                                        <p:tgtEl>
                                          <p:sndTgt r:embed="rId5" name="breeze.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ipe(left)">
                                      <p:cBhvr>
                                        <p:cTn id="21" dur="500"/>
                                        <p:tgtEl>
                                          <p:spTgt spid="36"/>
                                        </p:tgtEl>
                                      </p:cBhvr>
                                    </p:animEffect>
                                  </p:childTnLst>
                                  <p:subTnLst>
                                    <p:audio>
                                      <p:cMediaNode>
                                        <p:cTn display="0" masterRel="sameClick">
                                          <p:stCondLst>
                                            <p:cond evt="begin" delay="0">
                                              <p:tn val="19"/>
                                            </p:cond>
                                          </p:stCondLst>
                                          <p:endCondLst>
                                            <p:cond evt="onStopAudio" delay="0">
                                              <p:tgtEl>
                                                <p:sldTgt/>
                                              </p:tgtEl>
                                            </p:cond>
                                          </p:endCondLst>
                                        </p:cTn>
                                        <p:tgtEl>
                                          <p:sndTgt r:embed="rId5" name="breeze.wav"/>
                                        </p:tgtEl>
                                      </p:cMediaNode>
                                    </p:audio>
                                  </p:sub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left)">
                                      <p:cBhvr>
                                        <p:cTn id="26" dur="500"/>
                                        <p:tgtEl>
                                          <p:spTgt spid="46"/>
                                        </p:tgtEl>
                                      </p:cBhvr>
                                    </p:animEffect>
                                  </p:childTnLst>
                                  <p:subTnLst>
                                    <p:audio>
                                      <p:cMediaNode>
                                        <p:cTn display="0" masterRel="sameClick">
                                          <p:stCondLst>
                                            <p:cond evt="begin" delay="0">
                                              <p:tn val="24"/>
                                            </p:cond>
                                          </p:stCondLst>
                                          <p:endCondLst>
                                            <p:cond evt="onStopAudio" delay="0">
                                              <p:tgtEl>
                                                <p:sldTgt/>
                                              </p:tgtEl>
                                            </p:cond>
                                          </p:endCondLst>
                                        </p:cTn>
                                        <p:tgtEl>
                                          <p:sndTgt r:embed="rId5" name="breeze.wav"/>
                                        </p:tgtEl>
                                      </p:cMediaNode>
                                    </p:audio>
                                  </p:sub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wipe(left)">
                                      <p:cBhvr>
                                        <p:cTn id="31" dur="500"/>
                                        <p:tgtEl>
                                          <p:spTgt spid="48"/>
                                        </p:tgtEl>
                                      </p:cBhvr>
                                    </p:animEffect>
                                  </p:childTnLst>
                                  <p:subTnLst>
                                    <p:audio>
                                      <p:cMediaNode>
                                        <p:cTn display="0" masterRel="sameClick">
                                          <p:stCondLst>
                                            <p:cond evt="begin" delay="0">
                                              <p:tn val="29"/>
                                            </p:cond>
                                          </p:stCondLst>
                                          <p:endCondLst>
                                            <p:cond evt="onStopAudio" delay="0">
                                              <p:tgtEl>
                                                <p:sldTgt/>
                                              </p:tgtEl>
                                            </p:cond>
                                          </p:endCondLst>
                                        </p:cTn>
                                        <p:tgtEl>
                                          <p:sndTgt r:embed="rId5"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4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0239" y="1740859"/>
            <a:ext cx="5195185" cy="3019827"/>
          </a:xfrm>
          <a:prstGeom prst="rect">
            <a:avLst/>
          </a:prstGeom>
          <a:solidFill>
            <a:srgbClr val="D8F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98515" y="164573"/>
            <a:ext cx="10003059" cy="1311128"/>
          </a:xfrm>
          <a:noFill/>
        </p:spPr>
        <p:txBody>
          <a:bodyPr wrap="none" lIns="91440" tIns="45720" rIns="91440" bIns="45720">
            <a:spAutoFit/>
          </a:bodyPr>
          <a:lstStyle/>
          <a:p>
            <a:r>
              <a:rPr lang="vi-VN" sz="4400" dirty="0">
                <a:ln w="6600">
                  <a:solidFill>
                    <a:srgbClr val="FFC000"/>
                  </a:solidFill>
                  <a:prstDash val="solid"/>
                </a:ln>
                <a:solidFill>
                  <a:srgbClr val="FF0000"/>
                </a:solidFill>
                <a:effectLst>
                  <a:outerShdw dist="38100" dir="2700000" algn="tl" rotWithShape="0">
                    <a:schemeClr val="accent2"/>
                  </a:outerShdw>
                </a:effectLst>
                <a:ea typeface="+mn-ea"/>
                <a:cs typeface="+mn-cs"/>
              </a:rPr>
              <a:t>Bài </a:t>
            </a:r>
            <a:r>
              <a:rPr lang="en-US" sz="4400" dirty="0" smtClean="0">
                <a:ln w="6600">
                  <a:solidFill>
                    <a:srgbClr val="FFC000"/>
                  </a:solidFill>
                  <a:prstDash val="solid"/>
                </a:ln>
                <a:solidFill>
                  <a:srgbClr val="FF0000"/>
                </a:solidFill>
                <a:effectLst>
                  <a:outerShdw dist="38100" dir="2700000" algn="tl" rotWithShape="0">
                    <a:schemeClr val="accent2"/>
                  </a:outerShdw>
                </a:effectLst>
                <a:ea typeface="+mn-ea"/>
                <a:cs typeface="+mn-cs"/>
              </a:rPr>
              <a:t>8</a:t>
            </a:r>
            <a:r>
              <a:rPr lang="vi-VN" sz="4400" dirty="0" smtClean="0">
                <a:ln w="6600">
                  <a:solidFill>
                    <a:srgbClr val="FFC000"/>
                  </a:solidFill>
                  <a:prstDash val="solid"/>
                </a:ln>
                <a:solidFill>
                  <a:srgbClr val="FF0000"/>
                </a:solidFill>
                <a:effectLst>
                  <a:outerShdw dist="38100" dir="2700000" algn="tl" rotWithShape="0">
                    <a:schemeClr val="accent2"/>
                  </a:outerShdw>
                </a:effectLst>
                <a:ea typeface="+mn-ea"/>
                <a:cs typeface="+mn-cs"/>
              </a:rPr>
              <a:t>. </a:t>
            </a:r>
            <a:r>
              <a:rPr lang="vi-VN" sz="4400" dirty="0">
                <a:ln w="6600">
                  <a:solidFill>
                    <a:srgbClr val="FFC000"/>
                  </a:solidFill>
                  <a:prstDash val="solid"/>
                </a:ln>
                <a:solidFill>
                  <a:srgbClr val="FF0000"/>
                </a:solidFill>
                <a:effectLst>
                  <a:outerShdw dist="38100" dir="2700000" algn="tl" rotWithShape="0">
                    <a:schemeClr val="accent2"/>
                  </a:outerShdw>
                </a:effectLst>
                <a:ea typeface="+mn-ea"/>
                <a:cs typeface="+mn-cs"/>
              </a:rPr>
              <a:t>CHUYỂN ĐỘNG CỦA TRÁI ĐẤT </a:t>
            </a:r>
            <a:r>
              <a:rPr lang="en-US" sz="4400" dirty="0" smtClean="0">
                <a:ln w="6600">
                  <a:solidFill>
                    <a:srgbClr val="FFC000"/>
                  </a:solidFill>
                  <a:prstDash val="solid"/>
                </a:ln>
                <a:solidFill>
                  <a:srgbClr val="FF0000"/>
                </a:solidFill>
                <a:effectLst>
                  <a:outerShdw dist="38100" dir="2700000" algn="tl" rotWithShape="0">
                    <a:schemeClr val="accent2"/>
                  </a:outerShdw>
                </a:effectLst>
                <a:ea typeface="+mn-ea"/>
                <a:cs typeface="+mn-cs"/>
              </a:rPr>
              <a:t/>
            </a:r>
            <a:br>
              <a:rPr lang="en-US" sz="4400" dirty="0" smtClean="0">
                <a:ln w="6600">
                  <a:solidFill>
                    <a:srgbClr val="FFC000"/>
                  </a:solidFill>
                  <a:prstDash val="solid"/>
                </a:ln>
                <a:solidFill>
                  <a:srgbClr val="FF0000"/>
                </a:solidFill>
                <a:effectLst>
                  <a:outerShdw dist="38100" dir="2700000" algn="tl" rotWithShape="0">
                    <a:schemeClr val="accent2"/>
                  </a:outerShdw>
                </a:effectLst>
                <a:ea typeface="+mn-ea"/>
                <a:cs typeface="+mn-cs"/>
              </a:rPr>
            </a:br>
            <a:r>
              <a:rPr lang="vi-VN" sz="4400" dirty="0" smtClean="0">
                <a:ln w="6600">
                  <a:solidFill>
                    <a:srgbClr val="FFC000"/>
                  </a:solidFill>
                  <a:prstDash val="solid"/>
                </a:ln>
                <a:solidFill>
                  <a:srgbClr val="FF0000"/>
                </a:solidFill>
                <a:effectLst>
                  <a:outerShdw dist="38100" dir="2700000" algn="tl" rotWithShape="0">
                    <a:schemeClr val="accent2"/>
                  </a:outerShdw>
                </a:effectLst>
                <a:ea typeface="+mn-ea"/>
                <a:cs typeface="+mn-cs"/>
              </a:rPr>
              <a:t>QUANH </a:t>
            </a:r>
            <a:r>
              <a:rPr lang="vi-VN" sz="4400" dirty="0">
                <a:ln w="6600">
                  <a:solidFill>
                    <a:srgbClr val="FFC000"/>
                  </a:solidFill>
                  <a:prstDash val="solid"/>
                </a:ln>
                <a:solidFill>
                  <a:srgbClr val="FF0000"/>
                </a:solidFill>
                <a:effectLst>
                  <a:outerShdw dist="38100" dir="2700000" algn="tl" rotWithShape="0">
                    <a:schemeClr val="accent2"/>
                  </a:outerShdw>
                </a:effectLst>
                <a:ea typeface="+mn-ea"/>
                <a:cs typeface="+mn-cs"/>
              </a:rPr>
              <a:t>MẶT TRỜI VÀ HỆ QUẢ</a:t>
            </a:r>
          </a:p>
        </p:txBody>
      </p:sp>
      <p:grpSp>
        <p:nvGrpSpPr>
          <p:cNvPr id="8" name="Group 4"/>
          <p:cNvGrpSpPr>
            <a:grpSpLocks/>
          </p:cNvGrpSpPr>
          <p:nvPr/>
        </p:nvGrpSpPr>
        <p:grpSpPr bwMode="auto">
          <a:xfrm>
            <a:off x="5849697" y="1806853"/>
            <a:ext cx="5806016" cy="1293379"/>
            <a:chOff x="457200" y="1239996"/>
            <a:chExt cx="2177144" cy="2804886"/>
          </a:xfrm>
          <a:solidFill>
            <a:srgbClr val="D8FBFF"/>
          </a:solidFill>
        </p:grpSpPr>
        <p:sp>
          <p:nvSpPr>
            <p:cNvPr id="9" name="Rectangle 8"/>
            <p:cNvSpPr/>
            <p:nvPr/>
          </p:nvSpPr>
          <p:spPr>
            <a:xfrm>
              <a:off x="457200" y="1239996"/>
              <a:ext cx="2177144" cy="2804886"/>
            </a:xfrm>
            <a:prstGeom prst="rect">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6316" y="1341008"/>
              <a:ext cx="2018913" cy="2601059"/>
            </a:xfrm>
            <a:prstGeom prst="rect">
              <a:avLst/>
            </a:prstGeom>
            <a:grp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1" name="Group 7"/>
          <p:cNvGrpSpPr>
            <a:grpSpLocks/>
          </p:cNvGrpSpPr>
          <p:nvPr/>
        </p:nvGrpSpPr>
        <p:grpSpPr bwMode="auto">
          <a:xfrm flipV="1">
            <a:off x="5680363" y="1979890"/>
            <a:ext cx="1142999" cy="738188"/>
            <a:chOff x="4763053" y="2429435"/>
            <a:chExt cx="2840865" cy="833718"/>
          </a:xfrm>
        </p:grpSpPr>
        <p:sp>
          <p:nvSpPr>
            <p:cNvPr id="12" name="Freeform 11"/>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sz="3200"/>
            </a:p>
          </p:txBody>
        </p:sp>
        <p:sp>
          <p:nvSpPr>
            <p:cNvPr id="13" name="Pie 12"/>
            <p:cNvSpPr/>
            <p:nvPr/>
          </p:nvSpPr>
          <p:spPr bwMode="gray">
            <a:xfrm>
              <a:off x="4763053" y="308385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a:solidFill>
                  <a:schemeClr val="tx1"/>
                </a:solidFill>
              </a:endParaRPr>
            </a:p>
          </p:txBody>
        </p:sp>
      </p:grpSp>
      <p:sp>
        <p:nvSpPr>
          <p:cNvPr id="14" name="TextBox 13"/>
          <p:cNvSpPr txBox="1"/>
          <p:nvPr/>
        </p:nvSpPr>
        <p:spPr>
          <a:xfrm>
            <a:off x="5989208" y="2117306"/>
            <a:ext cx="309700" cy="584775"/>
          </a:xfrm>
          <a:prstGeom prst="rect">
            <a:avLst/>
          </a:prstGeom>
          <a:noFill/>
        </p:spPr>
        <p:txBody>
          <a:bodyPr wrap="none" anchor="ctr">
            <a:spAutoFit/>
          </a:bodyPr>
          <a:lstStyle/>
          <a:p>
            <a:pPr>
              <a:defRPr/>
            </a:pPr>
            <a:r>
              <a:rPr lang="en-US" sz="3200" b="1" dirty="0">
                <a:solidFill>
                  <a:schemeClr val="bg1"/>
                </a:solidFill>
                <a:effectLst>
                  <a:outerShdw blurRad="38100" dist="38100" dir="2700000" algn="tl">
                    <a:srgbClr val="000000">
                      <a:alpha val="43137"/>
                    </a:srgbClr>
                  </a:outerShdw>
                </a:effectLst>
                <a:cs typeface="Arial" pitchFamily="34" charset="0"/>
              </a:rPr>
              <a:t>1</a:t>
            </a:r>
            <a:endPar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15" name="Rectangle 32"/>
          <p:cNvSpPr>
            <a:spLocks noChangeArrowheads="1"/>
          </p:cNvSpPr>
          <p:nvPr/>
        </p:nvSpPr>
        <p:spPr bwMode="auto">
          <a:xfrm>
            <a:off x="6897654" y="1790058"/>
            <a:ext cx="4547075" cy="1077218"/>
          </a:xfrm>
          <a:prstGeom prst="rect">
            <a:avLst/>
          </a:prstGeom>
          <a:noFill/>
          <a:ln w="9525">
            <a:noFill/>
            <a:miter lim="800000"/>
            <a:headEnd/>
            <a:tailEnd/>
          </a:ln>
        </p:spPr>
        <p:txBody>
          <a:bodyPr wrap="square" anchor="ctr">
            <a:spAutoFit/>
          </a:bodyPr>
          <a:lstStyle/>
          <a:p>
            <a:pPr algn="just"/>
            <a:r>
              <a:rPr lang="vi-VN" sz="3200" dirty="0" smtClean="0">
                <a:solidFill>
                  <a:prstClr val="black"/>
                </a:solidFill>
              </a:rPr>
              <a:t>Chuyển </a:t>
            </a:r>
            <a:r>
              <a:rPr lang="vi-VN" sz="3200" dirty="0">
                <a:solidFill>
                  <a:prstClr val="black"/>
                </a:solidFill>
              </a:rPr>
              <a:t>động quanh Mặt Trời của Trái Đất</a:t>
            </a:r>
            <a:endParaRPr lang="en-US" sz="1600" dirty="0">
              <a:latin typeface="Segoe UI" pitchFamily="34" charset="0"/>
              <a:ea typeface="Segoe UI" pitchFamily="34" charset="0"/>
              <a:cs typeface="Segoe UI" pitchFamily="34" charset="0"/>
            </a:endParaRPr>
          </a:p>
        </p:txBody>
      </p:sp>
      <p:grpSp>
        <p:nvGrpSpPr>
          <p:cNvPr id="16" name="Group 4"/>
          <p:cNvGrpSpPr>
            <a:grpSpLocks/>
          </p:cNvGrpSpPr>
          <p:nvPr/>
        </p:nvGrpSpPr>
        <p:grpSpPr bwMode="auto">
          <a:xfrm>
            <a:off x="5849697" y="3222124"/>
            <a:ext cx="5806016" cy="1293379"/>
            <a:chOff x="457200" y="1239996"/>
            <a:chExt cx="2177144" cy="2804886"/>
          </a:xfrm>
          <a:solidFill>
            <a:srgbClr val="D8FBFF"/>
          </a:solidFill>
        </p:grpSpPr>
        <p:sp>
          <p:nvSpPr>
            <p:cNvPr id="17" name="Rectangle 16"/>
            <p:cNvSpPr/>
            <p:nvPr/>
          </p:nvSpPr>
          <p:spPr>
            <a:xfrm>
              <a:off x="457200" y="1239996"/>
              <a:ext cx="2177144" cy="2804886"/>
            </a:xfrm>
            <a:prstGeom prst="rect">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17"/>
            <p:cNvSpPr/>
            <p:nvPr/>
          </p:nvSpPr>
          <p:spPr>
            <a:xfrm>
              <a:off x="536316" y="1341008"/>
              <a:ext cx="2018913" cy="2601059"/>
            </a:xfrm>
            <a:prstGeom prst="rect">
              <a:avLst/>
            </a:prstGeom>
            <a:grp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9" name="Group 7"/>
          <p:cNvGrpSpPr>
            <a:grpSpLocks/>
          </p:cNvGrpSpPr>
          <p:nvPr/>
        </p:nvGrpSpPr>
        <p:grpSpPr bwMode="auto">
          <a:xfrm flipV="1">
            <a:off x="5680363" y="3395161"/>
            <a:ext cx="1142999" cy="738188"/>
            <a:chOff x="4763053" y="2429435"/>
            <a:chExt cx="2840865" cy="833718"/>
          </a:xfrm>
        </p:grpSpPr>
        <p:sp>
          <p:nvSpPr>
            <p:cNvPr id="20" name="Freeform 19"/>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sz="3200"/>
            </a:p>
          </p:txBody>
        </p:sp>
        <p:sp>
          <p:nvSpPr>
            <p:cNvPr id="21" name="Pie 20"/>
            <p:cNvSpPr/>
            <p:nvPr/>
          </p:nvSpPr>
          <p:spPr bwMode="gray">
            <a:xfrm>
              <a:off x="4763053" y="308385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a:solidFill>
                  <a:schemeClr val="tx1"/>
                </a:solidFill>
              </a:endParaRPr>
            </a:p>
          </p:txBody>
        </p:sp>
      </p:grpSp>
      <p:sp>
        <p:nvSpPr>
          <p:cNvPr id="22" name="TextBox 21"/>
          <p:cNvSpPr txBox="1"/>
          <p:nvPr/>
        </p:nvSpPr>
        <p:spPr>
          <a:xfrm>
            <a:off x="6036671" y="3519369"/>
            <a:ext cx="360996" cy="584775"/>
          </a:xfrm>
          <a:prstGeom prst="rect">
            <a:avLst/>
          </a:prstGeom>
          <a:noFill/>
        </p:spPr>
        <p:txBody>
          <a:bodyPr wrap="none" anchor="ctr">
            <a:spAutoFit/>
          </a:bodyPr>
          <a:lstStyle/>
          <a:p>
            <a:pPr>
              <a:defRPr/>
            </a:pPr>
            <a:r>
              <a:rPr lang="en-US" sz="3200" b="1" dirty="0" smtClean="0">
                <a:solidFill>
                  <a:schemeClr val="bg1"/>
                </a:solidFill>
                <a:effectLst>
                  <a:outerShdw blurRad="38100" dist="38100" dir="2700000" algn="tl">
                    <a:srgbClr val="000000">
                      <a:alpha val="43137"/>
                    </a:srgbClr>
                  </a:outerShdw>
                </a:effectLst>
                <a:cs typeface="Arial" pitchFamily="34" charset="0"/>
              </a:rPr>
              <a:t>2</a:t>
            </a:r>
            <a:endPar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23" name="Rectangle 32"/>
          <p:cNvSpPr>
            <a:spLocks noChangeArrowheads="1"/>
          </p:cNvSpPr>
          <p:nvPr/>
        </p:nvSpPr>
        <p:spPr bwMode="auto">
          <a:xfrm>
            <a:off x="6897654" y="3275540"/>
            <a:ext cx="4547075" cy="1077218"/>
          </a:xfrm>
          <a:prstGeom prst="rect">
            <a:avLst/>
          </a:prstGeom>
          <a:noFill/>
          <a:ln w="9525">
            <a:noFill/>
            <a:miter lim="800000"/>
            <a:headEnd/>
            <a:tailEnd/>
          </a:ln>
        </p:spPr>
        <p:txBody>
          <a:bodyPr wrap="square" anchor="ctr">
            <a:spAutoFit/>
          </a:bodyPr>
          <a:lstStyle/>
          <a:p>
            <a:pPr algn="just"/>
            <a:r>
              <a:rPr lang="vi-VN" sz="3200" dirty="0">
                <a:solidFill>
                  <a:prstClr val="black"/>
                </a:solidFill>
              </a:rPr>
              <a:t>Các hệ quả từ chuyển động quanh Mặt Trời của Trái Đất</a:t>
            </a:r>
            <a:endParaRPr lang="en-US" sz="1600" dirty="0">
              <a:latin typeface="Segoe UI" pitchFamily="34" charset="0"/>
              <a:ea typeface="Segoe UI" pitchFamily="34" charset="0"/>
              <a:cs typeface="Segoe UI" pitchFamily="34" charset="0"/>
            </a:endParaRPr>
          </a:p>
        </p:txBody>
      </p:sp>
      <p:cxnSp>
        <p:nvCxnSpPr>
          <p:cNvPr id="25" name="Straight Connector 24"/>
          <p:cNvCxnSpPr/>
          <p:nvPr/>
        </p:nvCxnSpPr>
        <p:spPr>
          <a:xfrm>
            <a:off x="73501" y="1598949"/>
            <a:ext cx="11788726" cy="0"/>
          </a:xfrm>
          <a:prstGeom prst="line">
            <a:avLst/>
          </a:prstGeom>
          <a:ln w="3175">
            <a:solidFill>
              <a:schemeClr val="accent5"/>
            </a:solidFill>
            <a:prstDash val="dash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6171" y="1540329"/>
            <a:ext cx="11788726" cy="0"/>
          </a:xfrm>
          <a:prstGeom prst="line">
            <a:avLst/>
          </a:prstGeom>
          <a:ln w="28575">
            <a:solidFill>
              <a:schemeClr val="accent5"/>
            </a:solidFill>
            <a:prstDash val="solid"/>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73501" y="4869042"/>
            <a:ext cx="12002620" cy="1927087"/>
            <a:chOff x="-1065071" y="4914900"/>
            <a:chExt cx="12418762" cy="1993901"/>
          </a:xfrm>
        </p:grpSpPr>
        <p:pic>
          <p:nvPicPr>
            <p:cNvPr id="3076" name="Picture 4" descr="Chủ đề Talk About Your Favorite Season - IELTS Speaking - TuhocIELTS.vn"/>
            <p:cNvPicPr>
              <a:picLocks noChangeAspect="1" noChangeArrowheads="1"/>
            </p:cNvPicPr>
            <p:nvPr/>
          </p:nvPicPr>
          <p:blipFill rotWithShape="1">
            <a:blip r:embed="rId2">
              <a:extLst>
                <a:ext uri="{28A0092B-C50C-407E-A947-70E740481C1C}">
                  <a14:useLocalDpi xmlns:a14="http://schemas.microsoft.com/office/drawing/2010/main" val="0"/>
                </a:ext>
              </a:extLst>
            </a:blip>
            <a:srcRect b="49508"/>
            <a:stretch/>
          </p:blipFill>
          <p:spPr bwMode="auto">
            <a:xfrm>
              <a:off x="-1065071" y="4933951"/>
              <a:ext cx="6209381" cy="197485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hủ đề Talk About Your Favorite Season - IELTS Speaking - TuhocIELTS.vn"/>
            <p:cNvPicPr>
              <a:picLocks noChangeAspect="1" noChangeArrowheads="1"/>
            </p:cNvPicPr>
            <p:nvPr/>
          </p:nvPicPr>
          <p:blipFill rotWithShape="1">
            <a:blip r:embed="rId2">
              <a:extLst>
                <a:ext uri="{28A0092B-C50C-407E-A947-70E740481C1C}">
                  <a14:useLocalDpi xmlns:a14="http://schemas.microsoft.com/office/drawing/2010/main" val="0"/>
                </a:ext>
              </a:extLst>
            </a:blip>
            <a:srcRect t="50306"/>
            <a:stretch/>
          </p:blipFill>
          <p:spPr bwMode="auto">
            <a:xfrm>
              <a:off x="5144310" y="4914900"/>
              <a:ext cx="6209381" cy="1943643"/>
            </a:xfrm>
            <a:prstGeom prst="rect">
              <a:avLst/>
            </a:prstGeom>
            <a:noFill/>
            <a:extLst>
              <a:ext uri="{909E8E84-426E-40DD-AFC4-6F175D3DCCD1}">
                <a14:hiddenFill xmlns:a14="http://schemas.microsoft.com/office/drawing/2010/main">
                  <a:solidFill>
                    <a:srgbClr val="FFFFFF"/>
                  </a:solidFill>
                </a14:hiddenFill>
              </a:ext>
            </a:extLst>
          </p:spPr>
        </p:pic>
      </p:grpSp>
      <p:pic>
        <p:nvPicPr>
          <p:cNvPr id="3078" name="Picture 6" descr="Target animated icon by BitByLe on Dribbb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14399" y="1740859"/>
            <a:ext cx="3875315" cy="2906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6477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par>
                                <p:cTn id="13" presetID="6" presetClass="entr" presetSubtype="1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ircle(in)">
                                      <p:cBhvr>
                                        <p:cTn id="18" dur="2000"/>
                                        <p:tgtEl>
                                          <p:spTgt spid="1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circle(in)">
                                      <p:cBhvr>
                                        <p:cTn id="21" dur="2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circle(in)">
                                      <p:cBhvr>
                                        <p:cTn id="26" dur="2000"/>
                                        <p:tgtEl>
                                          <p:spTgt spid="16"/>
                                        </p:tgtEl>
                                      </p:cBhvr>
                                    </p:animEffect>
                                  </p:childTnLst>
                                </p:cTn>
                              </p:par>
                              <p:par>
                                <p:cTn id="27" presetID="6" presetClass="entr" presetSubtype="16"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circle(in)">
                                      <p:cBhvr>
                                        <p:cTn id="29" dur="2000"/>
                                        <p:tgtEl>
                                          <p:spTgt spid="19"/>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circle(in)">
                                      <p:cBhvr>
                                        <p:cTn id="32" dur="2000"/>
                                        <p:tgtEl>
                                          <p:spTgt spid="22"/>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circle(in)">
                                      <p:cBhvr>
                                        <p:cTn id="35"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ounded Rectangle 46"/>
          <p:cNvSpPr/>
          <p:nvPr/>
        </p:nvSpPr>
        <p:spPr>
          <a:xfrm>
            <a:off x="115491" y="3530597"/>
            <a:ext cx="1978396" cy="141624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31128" y="411550"/>
            <a:ext cx="11218135" cy="535531"/>
          </a:xfrm>
          <a:noFill/>
        </p:spPr>
        <p:txBody>
          <a:bodyPr wrap="none" lIns="91440" tIns="45720" rIns="91440" bIns="45720">
            <a:spAutoFit/>
          </a:bodyPr>
          <a:lstStyle/>
          <a:p>
            <a:r>
              <a:rPr lang="en-US" sz="3200" dirty="0">
                <a:ln w="6600">
                  <a:solidFill>
                    <a:srgbClr val="FFC000"/>
                  </a:solidFill>
                  <a:prstDash val="solid"/>
                </a:ln>
                <a:solidFill>
                  <a:srgbClr val="FF0000"/>
                </a:solidFill>
                <a:effectLst>
                  <a:outerShdw dist="38100" dir="2700000" algn="tl" rotWithShape="0">
                    <a:schemeClr val="accent2"/>
                  </a:outerShdw>
                </a:effectLst>
                <a:ea typeface="+mn-ea"/>
                <a:cs typeface="+mn-cs"/>
              </a:rPr>
              <a:t>1. CHUYỂN ĐỘNG QUAY QUANH MẶT TRỜI CỦA TRÁI ĐẤT</a:t>
            </a:r>
          </a:p>
        </p:txBody>
      </p:sp>
      <p:cxnSp>
        <p:nvCxnSpPr>
          <p:cNvPr id="5" name="Straight Connector 4"/>
          <p:cNvCxnSpPr/>
          <p:nvPr/>
        </p:nvCxnSpPr>
        <p:spPr>
          <a:xfrm>
            <a:off x="196948" y="1036693"/>
            <a:ext cx="11788726" cy="0"/>
          </a:xfrm>
          <a:prstGeom prst="line">
            <a:avLst/>
          </a:prstGeom>
          <a:ln w="3175">
            <a:solidFill>
              <a:schemeClr val="accent5"/>
            </a:solidFill>
            <a:prstDash val="dash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89618" y="978073"/>
            <a:ext cx="11788726" cy="0"/>
          </a:xfrm>
          <a:prstGeom prst="line">
            <a:avLst/>
          </a:prstGeom>
          <a:ln w="28575">
            <a:solidFill>
              <a:schemeClr val="accent5"/>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117108" y="1038162"/>
            <a:ext cx="0" cy="5762688"/>
          </a:xfrm>
          <a:prstGeom prst="line">
            <a:avLst/>
          </a:prstGeom>
          <a:ln w="3175">
            <a:solidFill>
              <a:schemeClr val="accent5"/>
            </a:solidFill>
            <a:prstDash val="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171691" y="1038162"/>
            <a:ext cx="0" cy="5762688"/>
          </a:xfrm>
          <a:prstGeom prst="line">
            <a:avLst/>
          </a:prstGeom>
          <a:ln w="28575">
            <a:solidFill>
              <a:schemeClr val="accent5"/>
            </a:solidFill>
            <a:prstDash val="solid"/>
          </a:ln>
        </p:spPr>
        <p:style>
          <a:lnRef idx="1">
            <a:schemeClr val="accent1"/>
          </a:lnRef>
          <a:fillRef idx="0">
            <a:schemeClr val="accent1"/>
          </a:fillRef>
          <a:effectRef idx="0">
            <a:schemeClr val="accent1"/>
          </a:effectRef>
          <a:fontRef idx="minor">
            <a:schemeClr val="tx1"/>
          </a:fontRef>
        </p:style>
      </p:cxnSp>
      <p:sp>
        <p:nvSpPr>
          <p:cNvPr id="38" name="Subtitle 2"/>
          <p:cNvSpPr txBox="1">
            <a:spLocks/>
          </p:cNvSpPr>
          <p:nvPr/>
        </p:nvSpPr>
        <p:spPr>
          <a:xfrm>
            <a:off x="2749746" y="1120662"/>
            <a:ext cx="8721854" cy="5496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smtClean="0">
                <a:solidFill>
                  <a:srgbClr val="FF0000"/>
                </a:solidFill>
              </a:rPr>
              <a:t>Quan </a:t>
            </a:r>
            <a:r>
              <a:rPr lang="en-US" sz="2800" dirty="0" err="1" smtClean="0">
                <a:solidFill>
                  <a:srgbClr val="FF0000"/>
                </a:solidFill>
              </a:rPr>
              <a:t>sát</a:t>
            </a:r>
            <a:r>
              <a:rPr lang="en-US" sz="2800" dirty="0" smtClean="0">
                <a:solidFill>
                  <a:srgbClr val="FF0000"/>
                </a:solidFill>
              </a:rPr>
              <a:t> hình </a:t>
            </a:r>
            <a:r>
              <a:rPr lang="en-US" sz="2800" dirty="0" err="1" smtClean="0">
                <a:solidFill>
                  <a:srgbClr val="FF0000"/>
                </a:solidFill>
              </a:rPr>
              <a:t>ảnh</a:t>
            </a:r>
            <a:r>
              <a:rPr lang="en-US" sz="2800" dirty="0" smtClean="0">
                <a:solidFill>
                  <a:srgbClr val="FF0000"/>
                </a:solidFill>
              </a:rPr>
              <a:t> </a:t>
            </a:r>
            <a:r>
              <a:rPr lang="en-US" sz="2800" dirty="0" err="1" smtClean="0">
                <a:solidFill>
                  <a:srgbClr val="FF0000"/>
                </a:solidFill>
              </a:rPr>
              <a:t>và</a:t>
            </a:r>
            <a:r>
              <a:rPr lang="en-US" sz="2800" dirty="0" smtClean="0">
                <a:solidFill>
                  <a:srgbClr val="FF0000"/>
                </a:solidFill>
              </a:rPr>
              <a:t> </a:t>
            </a:r>
            <a:r>
              <a:rPr lang="en-US" sz="2800" dirty="0" err="1" smtClean="0">
                <a:solidFill>
                  <a:srgbClr val="FF0000"/>
                </a:solidFill>
              </a:rPr>
              <a:t>trả</a:t>
            </a:r>
            <a:r>
              <a:rPr lang="en-US" sz="2800" dirty="0" smtClean="0">
                <a:solidFill>
                  <a:srgbClr val="FF0000"/>
                </a:solidFill>
              </a:rPr>
              <a:t> </a:t>
            </a:r>
            <a:r>
              <a:rPr lang="en-US" sz="2800" dirty="0" err="1" smtClean="0">
                <a:solidFill>
                  <a:srgbClr val="FF0000"/>
                </a:solidFill>
              </a:rPr>
              <a:t>lời</a:t>
            </a:r>
            <a:r>
              <a:rPr lang="en-US" sz="2800" dirty="0" smtClean="0">
                <a:solidFill>
                  <a:srgbClr val="FF0000"/>
                </a:solidFill>
              </a:rPr>
              <a:t> </a:t>
            </a:r>
            <a:r>
              <a:rPr lang="en-US" sz="2800" dirty="0" err="1" smtClean="0">
                <a:solidFill>
                  <a:srgbClr val="FF0000"/>
                </a:solidFill>
              </a:rPr>
              <a:t>các</a:t>
            </a:r>
            <a:r>
              <a:rPr lang="en-US" sz="2800" dirty="0" smtClean="0">
                <a:solidFill>
                  <a:srgbClr val="FF0000"/>
                </a:solidFill>
              </a:rPr>
              <a:t> </a:t>
            </a:r>
            <a:r>
              <a:rPr lang="en-US" sz="2800" dirty="0" err="1" smtClean="0">
                <a:solidFill>
                  <a:srgbClr val="FF0000"/>
                </a:solidFill>
              </a:rPr>
              <a:t>câu</a:t>
            </a:r>
            <a:r>
              <a:rPr lang="en-US" sz="2800" dirty="0" smtClean="0">
                <a:solidFill>
                  <a:srgbClr val="FF0000"/>
                </a:solidFill>
              </a:rPr>
              <a:t> </a:t>
            </a:r>
            <a:r>
              <a:rPr lang="en-US" sz="2800" dirty="0" err="1" smtClean="0">
                <a:solidFill>
                  <a:srgbClr val="FF0000"/>
                </a:solidFill>
              </a:rPr>
              <a:t>hỏi</a:t>
            </a:r>
            <a:r>
              <a:rPr lang="en-US" sz="2800" dirty="0" smtClean="0">
                <a:solidFill>
                  <a:srgbClr val="FF0000"/>
                </a:solidFill>
              </a:rPr>
              <a:t> </a:t>
            </a:r>
            <a:r>
              <a:rPr lang="en-US" sz="2800" dirty="0" err="1" smtClean="0">
                <a:solidFill>
                  <a:srgbClr val="FF0000"/>
                </a:solidFill>
              </a:rPr>
              <a:t>dưới</a:t>
            </a:r>
            <a:r>
              <a:rPr lang="en-US" sz="2800" dirty="0" smtClean="0">
                <a:solidFill>
                  <a:srgbClr val="FF0000"/>
                </a:solidFill>
              </a:rPr>
              <a:t> </a:t>
            </a:r>
            <a:r>
              <a:rPr lang="en-US" sz="2800" dirty="0" err="1" smtClean="0">
                <a:solidFill>
                  <a:srgbClr val="FF0000"/>
                </a:solidFill>
              </a:rPr>
              <a:t>đây</a:t>
            </a:r>
            <a:endParaRPr lang="en-US" sz="2800" dirty="0">
              <a:solidFill>
                <a:srgbClr val="FF0000"/>
              </a:solidFill>
            </a:endParaRPr>
          </a:p>
        </p:txBody>
      </p:sp>
      <p:cxnSp>
        <p:nvCxnSpPr>
          <p:cNvPr id="17" name="Straight Arrow Connector 16"/>
          <p:cNvCxnSpPr/>
          <p:nvPr/>
        </p:nvCxnSpPr>
        <p:spPr>
          <a:xfrm flipV="1">
            <a:off x="857250" y="228600"/>
            <a:ext cx="0" cy="113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099" name="Picture 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260" y="1498270"/>
            <a:ext cx="5484969" cy="3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515754" y="4596571"/>
            <a:ext cx="9347051" cy="2215991"/>
          </a:xfrm>
          <a:prstGeom prst="rect">
            <a:avLst/>
          </a:prstGeom>
          <a:solidFill>
            <a:schemeClr val="accent3">
              <a:lumMod val="20000"/>
              <a:lumOff val="80000"/>
            </a:schemeClr>
          </a:solidFill>
        </p:spPr>
        <p:txBody>
          <a:bodyPr wrap="square">
            <a:spAutoFit/>
          </a:bodyPr>
          <a:lstStyle/>
          <a:p>
            <a:pPr marL="342900" lvl="0" indent="-342900" algn="just">
              <a:lnSpc>
                <a:spcPct val="115000"/>
              </a:lnSpc>
              <a:spcAft>
                <a:spcPts val="0"/>
              </a:spcAft>
              <a:buFont typeface="Times New Roman" panose="02020603050405020304" pitchFamily="18" charset="0"/>
              <a:buChar char="-"/>
            </a:pPr>
            <a:r>
              <a:rPr lang="en-US" sz="2400" dirty="0">
                <a:ea typeface="Cambria" panose="02040503050406030204" pitchFamily="18" charset="0"/>
              </a:rPr>
              <a:t>Hình </a:t>
            </a:r>
            <a:r>
              <a:rPr lang="en-US" sz="2400" dirty="0" err="1">
                <a:ea typeface="Cambria" panose="02040503050406030204" pitchFamily="18" charset="0"/>
              </a:rPr>
              <a:t>dạng</a:t>
            </a:r>
            <a:r>
              <a:rPr lang="en-US" sz="2400" dirty="0">
                <a:ea typeface="Cambria" panose="02040503050406030204" pitchFamily="18" charset="0"/>
              </a:rPr>
              <a:t> </a:t>
            </a:r>
            <a:r>
              <a:rPr lang="en-US" sz="2400" dirty="0" err="1">
                <a:ea typeface="Cambria" panose="02040503050406030204" pitchFamily="18" charset="0"/>
              </a:rPr>
              <a:t>quỹ</a:t>
            </a:r>
            <a:r>
              <a:rPr lang="en-US" sz="2400" dirty="0">
                <a:ea typeface="Cambria" panose="02040503050406030204" pitchFamily="18" charset="0"/>
              </a:rPr>
              <a:t> </a:t>
            </a:r>
            <a:r>
              <a:rPr lang="en-US" sz="2400" dirty="0" err="1">
                <a:ea typeface="Cambria" panose="02040503050406030204" pitchFamily="18" charset="0"/>
              </a:rPr>
              <a:t>đạo</a:t>
            </a:r>
            <a:r>
              <a:rPr lang="en-US" sz="2400" dirty="0">
                <a:ea typeface="Cambria" panose="02040503050406030204" pitchFamily="18" charset="0"/>
              </a:rPr>
              <a:t>: </a:t>
            </a:r>
            <a:endParaRPr lang="en-US" sz="2000" dirty="0">
              <a:ea typeface="Times New Roman" panose="02020603050405020304" pitchFamily="18" charset="0"/>
            </a:endParaRPr>
          </a:p>
          <a:p>
            <a:pPr marL="342900" lvl="0" indent="-342900" algn="just">
              <a:lnSpc>
                <a:spcPct val="115000"/>
              </a:lnSpc>
              <a:spcAft>
                <a:spcPts val="0"/>
              </a:spcAft>
              <a:buFont typeface="Times New Roman" panose="02020603050405020304" pitchFamily="18" charset="0"/>
              <a:buChar char="-"/>
            </a:pPr>
            <a:r>
              <a:rPr lang="en-US" sz="2400" dirty="0" err="1">
                <a:ea typeface="Cambria" panose="02040503050406030204" pitchFamily="18" charset="0"/>
              </a:rPr>
              <a:t>Hướng</a:t>
            </a:r>
            <a:r>
              <a:rPr lang="en-US" sz="2400" dirty="0">
                <a:ea typeface="Cambria" panose="02040503050406030204" pitchFamily="18" charset="0"/>
              </a:rPr>
              <a:t> </a:t>
            </a:r>
            <a:r>
              <a:rPr lang="en-US" sz="2400" dirty="0" err="1">
                <a:ea typeface="Cambria" panose="02040503050406030204" pitchFamily="18" charset="0"/>
              </a:rPr>
              <a:t>chuyển</a:t>
            </a:r>
            <a:r>
              <a:rPr lang="en-US" sz="2400" dirty="0">
                <a:ea typeface="Cambria" panose="02040503050406030204" pitchFamily="18" charset="0"/>
              </a:rPr>
              <a:t> </a:t>
            </a:r>
            <a:r>
              <a:rPr lang="en-US" sz="2400" dirty="0" err="1" smtClean="0">
                <a:ea typeface="Cambria" panose="02040503050406030204" pitchFamily="18" charset="0"/>
              </a:rPr>
              <a:t>động</a:t>
            </a:r>
            <a:r>
              <a:rPr lang="en-US" sz="2400" dirty="0" smtClean="0">
                <a:ea typeface="Cambria" panose="02040503050406030204" pitchFamily="18" charset="0"/>
              </a:rPr>
              <a:t>: </a:t>
            </a:r>
            <a:endParaRPr lang="en-US" sz="2000" dirty="0">
              <a:ea typeface="Times New Roman" panose="02020603050405020304" pitchFamily="18" charset="0"/>
            </a:endParaRPr>
          </a:p>
          <a:p>
            <a:pPr marL="342900" lvl="0" indent="-342900" algn="just">
              <a:lnSpc>
                <a:spcPct val="115000"/>
              </a:lnSpc>
              <a:spcAft>
                <a:spcPts val="0"/>
              </a:spcAft>
              <a:buFont typeface="Times New Roman" panose="02020603050405020304" pitchFamily="18" charset="0"/>
              <a:buChar char="-"/>
            </a:pPr>
            <a:r>
              <a:rPr lang="en-US" sz="2400" dirty="0" err="1">
                <a:ea typeface="Cambria" panose="02040503050406030204" pitchFamily="18" charset="0"/>
              </a:rPr>
              <a:t>Thời</a:t>
            </a:r>
            <a:r>
              <a:rPr lang="en-US" sz="2400" dirty="0">
                <a:ea typeface="Cambria" panose="02040503050406030204" pitchFamily="18" charset="0"/>
              </a:rPr>
              <a:t> </a:t>
            </a:r>
            <a:r>
              <a:rPr lang="en-US" sz="2400" dirty="0" err="1">
                <a:ea typeface="Cambria" panose="02040503050406030204" pitchFamily="18" charset="0"/>
              </a:rPr>
              <a:t>gian</a:t>
            </a:r>
            <a:r>
              <a:rPr lang="en-US" sz="2400" dirty="0">
                <a:ea typeface="Cambria" panose="02040503050406030204" pitchFamily="18" charset="0"/>
              </a:rPr>
              <a:t> </a:t>
            </a:r>
            <a:r>
              <a:rPr lang="en-US" sz="2400" dirty="0" err="1">
                <a:ea typeface="Cambria" panose="02040503050406030204" pitchFamily="18" charset="0"/>
              </a:rPr>
              <a:t>chuyển</a:t>
            </a:r>
            <a:r>
              <a:rPr lang="en-US" sz="2400" dirty="0">
                <a:ea typeface="Cambria" panose="02040503050406030204" pitchFamily="18" charset="0"/>
              </a:rPr>
              <a:t> </a:t>
            </a:r>
            <a:r>
              <a:rPr lang="en-US" sz="2400" dirty="0" err="1">
                <a:ea typeface="Cambria" panose="02040503050406030204" pitchFamily="18" charset="0"/>
              </a:rPr>
              <a:t>động</a:t>
            </a:r>
            <a:r>
              <a:rPr lang="en-US" sz="2400" dirty="0">
                <a:ea typeface="Cambria" panose="02040503050406030204" pitchFamily="18" charset="0"/>
              </a:rPr>
              <a:t> </a:t>
            </a:r>
            <a:r>
              <a:rPr lang="en-US" sz="2400" dirty="0" err="1">
                <a:ea typeface="Cambria" panose="02040503050406030204" pitchFamily="18" charset="0"/>
              </a:rPr>
              <a:t>hết</a:t>
            </a:r>
            <a:r>
              <a:rPr lang="en-US" sz="2400" dirty="0">
                <a:ea typeface="Cambria" panose="02040503050406030204" pitchFamily="18" charset="0"/>
              </a:rPr>
              <a:t> 1 </a:t>
            </a:r>
            <a:r>
              <a:rPr lang="en-US" sz="2400" dirty="0" err="1" smtClean="0">
                <a:ea typeface="Cambria" panose="02040503050406030204" pitchFamily="18" charset="0"/>
              </a:rPr>
              <a:t>vòng</a:t>
            </a:r>
            <a:r>
              <a:rPr lang="en-US" sz="2400" dirty="0" smtClean="0">
                <a:ea typeface="Cambria" panose="02040503050406030204" pitchFamily="18" charset="0"/>
              </a:rPr>
              <a:t>: </a:t>
            </a:r>
            <a:endParaRPr lang="en-US" sz="2000" dirty="0" smtClean="0">
              <a:ea typeface="Cambria" panose="02040503050406030204" pitchFamily="18" charset="0"/>
            </a:endParaRPr>
          </a:p>
          <a:p>
            <a:pPr marL="342900" lvl="0" indent="-342900" algn="just">
              <a:lnSpc>
                <a:spcPct val="115000"/>
              </a:lnSpc>
              <a:spcAft>
                <a:spcPts val="0"/>
              </a:spcAft>
              <a:buFont typeface="Times New Roman" panose="02020603050405020304" pitchFamily="18" charset="0"/>
              <a:buChar char="-"/>
            </a:pPr>
            <a:r>
              <a:rPr lang="en-US" sz="2400" dirty="0" err="1" smtClean="0">
                <a:ea typeface="Cambria" panose="02040503050406030204" pitchFamily="18" charset="0"/>
              </a:rPr>
              <a:t>Góc</a:t>
            </a:r>
            <a:r>
              <a:rPr lang="en-US" sz="2400" dirty="0" smtClean="0">
                <a:ea typeface="Cambria" panose="02040503050406030204" pitchFamily="18" charset="0"/>
              </a:rPr>
              <a:t> </a:t>
            </a:r>
            <a:r>
              <a:rPr lang="en-US" sz="2400" dirty="0" err="1">
                <a:ea typeface="Cambria" panose="02040503050406030204" pitchFamily="18" charset="0"/>
              </a:rPr>
              <a:t>nghiêng</a:t>
            </a:r>
            <a:r>
              <a:rPr lang="en-US" sz="2400" dirty="0">
                <a:ea typeface="Cambria" panose="02040503050406030204" pitchFamily="18" charset="0"/>
              </a:rPr>
              <a:t> </a:t>
            </a:r>
            <a:r>
              <a:rPr lang="en-US" sz="2400" dirty="0" err="1">
                <a:ea typeface="Cambria" panose="02040503050406030204" pitchFamily="18" charset="0"/>
              </a:rPr>
              <a:t>và</a:t>
            </a:r>
            <a:r>
              <a:rPr lang="en-US" sz="2400" dirty="0">
                <a:ea typeface="Cambria" panose="02040503050406030204" pitchFamily="18" charset="0"/>
              </a:rPr>
              <a:t> </a:t>
            </a:r>
            <a:r>
              <a:rPr lang="en-US" sz="2400" dirty="0" err="1">
                <a:ea typeface="Cambria" panose="02040503050406030204" pitchFamily="18" charset="0"/>
              </a:rPr>
              <a:t>hướng</a:t>
            </a:r>
            <a:r>
              <a:rPr lang="en-US" sz="2400" dirty="0">
                <a:ea typeface="Cambria" panose="02040503050406030204" pitchFamily="18" charset="0"/>
              </a:rPr>
              <a:t> </a:t>
            </a:r>
            <a:r>
              <a:rPr lang="en-US" sz="2400" dirty="0" err="1">
                <a:ea typeface="Cambria" panose="02040503050406030204" pitchFamily="18" charset="0"/>
              </a:rPr>
              <a:t>của</a:t>
            </a:r>
            <a:r>
              <a:rPr lang="en-US" sz="2400" dirty="0">
                <a:ea typeface="Cambria" panose="02040503050406030204" pitchFamily="18" charset="0"/>
              </a:rPr>
              <a:t> TRỤC TRÁI ĐẤT </a:t>
            </a:r>
            <a:r>
              <a:rPr lang="en-US" sz="2400" dirty="0" err="1">
                <a:ea typeface="Cambria" panose="02040503050406030204" pitchFamily="18" charset="0"/>
              </a:rPr>
              <a:t>trong</a:t>
            </a:r>
            <a:r>
              <a:rPr lang="en-US" sz="2400" dirty="0">
                <a:ea typeface="Cambria" panose="02040503050406030204" pitchFamily="18" charset="0"/>
              </a:rPr>
              <a:t> </a:t>
            </a:r>
            <a:r>
              <a:rPr lang="en-US" sz="2400" dirty="0" err="1">
                <a:ea typeface="Cambria" panose="02040503050406030204" pitchFamily="18" charset="0"/>
              </a:rPr>
              <a:t>quá</a:t>
            </a:r>
            <a:r>
              <a:rPr lang="en-US" sz="2400" dirty="0">
                <a:ea typeface="Cambria" panose="02040503050406030204" pitchFamily="18" charset="0"/>
              </a:rPr>
              <a:t> </a:t>
            </a:r>
            <a:r>
              <a:rPr lang="en-US" sz="2400" dirty="0" err="1">
                <a:ea typeface="Cambria" panose="02040503050406030204" pitchFamily="18" charset="0"/>
              </a:rPr>
              <a:t>trình</a:t>
            </a:r>
            <a:r>
              <a:rPr lang="en-US" sz="2400" dirty="0">
                <a:ea typeface="Cambria" panose="02040503050406030204" pitchFamily="18" charset="0"/>
              </a:rPr>
              <a:t> </a:t>
            </a:r>
            <a:r>
              <a:rPr lang="en-US" sz="2400" dirty="0" err="1">
                <a:ea typeface="Cambria" panose="02040503050406030204" pitchFamily="18" charset="0"/>
              </a:rPr>
              <a:t>chuyển</a:t>
            </a:r>
            <a:r>
              <a:rPr lang="en-US" sz="2400" dirty="0">
                <a:ea typeface="Cambria" panose="02040503050406030204" pitchFamily="18" charset="0"/>
              </a:rPr>
              <a:t> </a:t>
            </a:r>
            <a:r>
              <a:rPr lang="en-US" sz="2400" dirty="0" err="1" smtClean="0">
                <a:ea typeface="Cambria" panose="02040503050406030204" pitchFamily="18" charset="0"/>
              </a:rPr>
              <a:t>động</a:t>
            </a:r>
            <a:r>
              <a:rPr lang="en-US" sz="2400" dirty="0" smtClean="0">
                <a:ea typeface="Cambria" panose="02040503050406030204" pitchFamily="18" charset="0"/>
              </a:rPr>
              <a:t>:</a:t>
            </a:r>
          </a:p>
          <a:p>
            <a:pPr lvl="0" algn="just">
              <a:lnSpc>
                <a:spcPct val="115000"/>
              </a:lnSpc>
              <a:spcAft>
                <a:spcPts val="0"/>
              </a:spcAft>
            </a:pPr>
            <a:r>
              <a:rPr lang="en-US" sz="2400" dirty="0" smtClean="0">
                <a:ea typeface="Cambria" panose="02040503050406030204" pitchFamily="18" charset="0"/>
              </a:rPr>
              <a:t> </a:t>
            </a:r>
            <a:endParaRPr lang="en-US" sz="2400" dirty="0"/>
          </a:p>
        </p:txBody>
      </p:sp>
      <p:sp>
        <p:nvSpPr>
          <p:cNvPr id="4" name="Rounded Rectangle 3"/>
          <p:cNvSpPr/>
          <p:nvPr/>
        </p:nvSpPr>
        <p:spPr>
          <a:xfrm>
            <a:off x="79205" y="1120662"/>
            <a:ext cx="1978396" cy="235582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ubtitle 2"/>
          <p:cNvSpPr txBox="1">
            <a:spLocks/>
          </p:cNvSpPr>
          <p:nvPr/>
        </p:nvSpPr>
        <p:spPr>
          <a:xfrm>
            <a:off x="536445" y="3047020"/>
            <a:ext cx="1521156" cy="5496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smtClean="0"/>
              <a:t>THINK</a:t>
            </a:r>
            <a:endParaRPr lang="en-US" sz="2800" dirty="0"/>
          </a:p>
        </p:txBody>
      </p:sp>
      <p:pic>
        <p:nvPicPr>
          <p:cNvPr id="3076" name="Picture 4" descr="✓ [Updated] SGK - Sách giáo khoa Sách giải học tốt PC / Android App (Mod)  Download (20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0754" y="1213543"/>
            <a:ext cx="810986" cy="810986"/>
          </a:xfrm>
          <a:prstGeom prst="rect">
            <a:avLst/>
          </a:prstGeom>
          <a:noFill/>
          <a:extLst>
            <a:ext uri="{909E8E84-426E-40DD-AFC4-6F175D3DCCD1}">
              <a14:hiddenFill xmlns:a14="http://schemas.microsoft.com/office/drawing/2010/main">
                <a:solidFill>
                  <a:srgbClr val="FFFFFF"/>
                </a:solidFill>
              </a14:hiddenFill>
            </a:ext>
          </a:extLst>
        </p:spPr>
      </p:pic>
      <p:sp>
        <p:nvSpPr>
          <p:cNvPr id="40" name="Subtitle 2"/>
          <p:cNvSpPr txBox="1">
            <a:spLocks/>
          </p:cNvSpPr>
          <p:nvPr/>
        </p:nvSpPr>
        <p:spPr>
          <a:xfrm>
            <a:off x="675935" y="3201686"/>
            <a:ext cx="1521156" cy="5496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3000" dirty="0"/>
          </a:p>
        </p:txBody>
      </p:sp>
      <p:pic>
        <p:nvPicPr>
          <p:cNvPr id="3084" name="Picture 12" descr="Note Icon by Lima Studio on Dribbbl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34091" t="27488" r="34409" b="25178"/>
          <a:stretch/>
        </p:blipFill>
        <p:spPr bwMode="auto">
          <a:xfrm>
            <a:off x="1119525" y="2157112"/>
            <a:ext cx="775937" cy="87446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Think - Free people icon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3787" y="1214266"/>
            <a:ext cx="866093" cy="866093"/>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p:cNvGrpSpPr/>
          <p:nvPr/>
        </p:nvGrpSpPr>
        <p:grpSpPr>
          <a:xfrm>
            <a:off x="151452" y="2190850"/>
            <a:ext cx="769989" cy="845725"/>
            <a:chOff x="9055845" y="1089573"/>
            <a:chExt cx="769989" cy="845725"/>
          </a:xfrm>
        </p:grpSpPr>
        <p:grpSp>
          <p:nvGrpSpPr>
            <p:cNvPr id="41" name="Group 40"/>
            <p:cNvGrpSpPr/>
            <p:nvPr/>
          </p:nvGrpSpPr>
          <p:grpSpPr>
            <a:xfrm>
              <a:off x="9055845" y="1089573"/>
              <a:ext cx="769989" cy="845725"/>
              <a:chOff x="9055845" y="1089573"/>
              <a:chExt cx="769989" cy="845725"/>
            </a:xfrm>
          </p:grpSpPr>
          <p:pic>
            <p:nvPicPr>
              <p:cNvPr id="43" name="Picture 4" descr="2 minutes clock quick number icon 2min time Vector Image"/>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foregroundMark x1="60600" y1="29630" x2="60600" y2="29630"/>
                            <a14:foregroundMark x1="67800" y1="36481" x2="67800" y2="36481"/>
                            <a14:foregroundMark x1="71800" y1="46481" x2="73400" y2="47037"/>
                            <a14:foregroundMark x1="69400" y1="55741" x2="69400" y2="55741"/>
                            <a14:foregroundMark x1="62000" y1="62778" x2="62000" y2="62778"/>
                            <a14:foregroundMark x1="51400" y1="66111" x2="51400" y2="66111"/>
                            <a14:foregroundMark x1="41200" y1="64074" x2="41200" y2="64074"/>
                            <a14:foregroundMark x1="33000" y1="57037" x2="33000" y2="57037"/>
                            <a14:foregroundMark x1="30400" y1="47778" x2="30400" y2="47778"/>
                            <a14:foregroundMark x1="32600" y1="37407" x2="32600" y2="37407"/>
                            <a14:foregroundMark x1="53600" y1="37963" x2="53600" y2="37963"/>
                            <a14:foregroundMark x1="49800" y1="47037" x2="49800" y2="47037"/>
                            <a14:foregroundMark x1="52600" y1="42778" x2="52600" y2="42778"/>
                            <a14:foregroundMark x1="53000" y1="42778" x2="53000" y2="42778"/>
                            <a14:foregroundMark x1="43700" y1="58981" x2="43700" y2="58981"/>
                            <a14:foregroundMark x1="71100" y1="35741" x2="71100" y2="35741"/>
                            <a14:foregroundMark x1="68600" y1="32778" x2="68600" y2="32778"/>
                            <a14:foregroundMark x1="69600" y1="33889" x2="69600" y2="33889"/>
                            <a14:foregroundMark x1="69200" y1="33519" x2="69200" y2="33519"/>
                            <a14:foregroundMark x1="47000" y1="37315" x2="47400" y2="37315"/>
                            <a14:foregroundMark x1="49600" y1="35833" x2="49600" y2="35833"/>
                            <a14:foregroundMark x1="49600" y1="35833" x2="49600" y2="35833"/>
                            <a14:foregroundMark x1="51700" y1="35648" x2="52700" y2="35648"/>
                            <a14:foregroundMark x1="54300" y1="36667" x2="54300" y2="36667"/>
                            <a14:foregroundMark x1="54800" y1="39630" x2="54800" y2="39630"/>
                            <a14:foregroundMark x1="53800" y1="41019" x2="53800" y2="41019"/>
                            <a14:foregroundMark x1="50800" y1="44722" x2="50800" y2="44722"/>
                            <a14:foregroundMark x1="48600" y1="46667" x2="48400" y2="47037"/>
                            <a14:foregroundMark x1="47100" y1="48981" x2="47100" y2="48981"/>
                            <a14:foregroundMark x1="48100" y1="50741" x2="48100" y2="50741"/>
                            <a14:foregroundMark x1="49800" y1="51574" x2="49800" y2="51574"/>
                            <a14:foregroundMark x1="51800" y1="51389" x2="52700" y2="51389"/>
                            <a14:foregroundMark x1="53300" y1="51296" x2="54000" y2="51296"/>
                            <a14:foregroundMark x1="54300" y1="51296" x2="54300" y2="51296"/>
                            <a14:foregroundMark x1="45400" y1="56296" x2="45400" y2="56296"/>
                            <a14:foregroundMark x1="46500" y1="59074" x2="46500" y2="59352"/>
                            <a14:foregroundMark x1="46500" y1="58056" x2="46500" y2="58056"/>
                            <a14:foregroundMark x1="46400" y1="57407" x2="46400" y2="56852"/>
                            <a14:foregroundMark x1="46600" y1="56852" x2="46600" y2="56852"/>
                            <a14:foregroundMark x1="48000" y1="56389" x2="48000" y2="56389"/>
                            <a14:foregroundMark x1="49700" y1="57037" x2="49700" y2="57037"/>
                            <a14:foregroundMark x1="49800" y1="59722" x2="49800" y2="59722"/>
                            <a14:foregroundMark x1="52400" y1="56574" x2="52400" y2="56574"/>
                            <a14:foregroundMark x1="52400" y1="57778" x2="52400" y2="57778"/>
                            <a14:foregroundMark x1="52600" y1="58889" x2="52600" y2="58889"/>
                            <a14:foregroundMark x1="52700" y1="54167" x2="52700" y2="54167"/>
                            <a14:foregroundMark x1="55700" y1="57778" x2="55700" y2="57778"/>
                            <a14:foregroundMark x1="55600" y1="56759" x2="55600" y2="56759"/>
                            <a14:foregroundMark x1="57000" y1="56204" x2="57000" y2="56204"/>
                            <a14:foregroundMark x1="58100" y1="56296" x2="58100" y2="56296"/>
                            <a14:foregroundMark x1="59000" y1="57593" x2="59000" y2="57593"/>
                            <a14:foregroundMark x1="58800" y1="58611" x2="58800" y2="58611"/>
                            <a14:foregroundMark x1="43500" y1="56759" x2="43500" y2="56759"/>
                            <a14:foregroundMark x1="43800" y1="57778" x2="43800" y2="57778"/>
                            <a14:foregroundMark x1="68600" y1="36111" x2="68600" y2="36111"/>
                            <a14:foregroundMark x1="68300" y1="32130" x2="68300" y2="32130"/>
                          </a14:backgroundRemoval>
                        </a14:imgEffect>
                      </a14:imgLayer>
                    </a14:imgProps>
                  </a:ext>
                  <a:ext uri="{28A0092B-C50C-407E-A947-70E740481C1C}">
                    <a14:useLocalDpi xmlns:a14="http://schemas.microsoft.com/office/drawing/2010/main" val="0"/>
                  </a:ext>
                </a:extLst>
              </a:blip>
              <a:srcRect l="21936" t="16846" r="21393" b="25520"/>
              <a:stretch/>
            </p:blipFill>
            <p:spPr bwMode="auto">
              <a:xfrm>
                <a:off x="9055845" y="1089573"/>
                <a:ext cx="769989" cy="845725"/>
              </a:xfrm>
              <a:prstGeom prst="rect">
                <a:avLst/>
              </a:prstGeom>
              <a:noFill/>
              <a:extLst>
                <a:ext uri="{909E8E84-426E-40DD-AFC4-6F175D3DCCD1}">
                  <a14:hiddenFill xmlns:a14="http://schemas.microsoft.com/office/drawing/2010/main">
                    <a:solidFill>
                      <a:srgbClr val="FFFFFF"/>
                    </a:solidFill>
                  </a14:hiddenFill>
                </a:ext>
              </a:extLst>
            </p:spPr>
          </p:pic>
          <p:sp>
            <p:nvSpPr>
              <p:cNvPr id="44" name="Oval 43"/>
              <p:cNvSpPr/>
              <p:nvPr/>
            </p:nvSpPr>
            <p:spPr>
              <a:xfrm>
                <a:off x="9274175" y="1313498"/>
                <a:ext cx="352775" cy="3290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Subtitle 2"/>
            <p:cNvSpPr txBox="1">
              <a:spLocks/>
            </p:cNvSpPr>
            <p:nvPr/>
          </p:nvSpPr>
          <p:spPr>
            <a:xfrm>
              <a:off x="9165497" y="1251280"/>
              <a:ext cx="550683" cy="5496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smtClean="0"/>
                <a:t>2</a:t>
              </a:r>
              <a:endParaRPr lang="en-US" sz="2800" dirty="0"/>
            </a:p>
          </p:txBody>
        </p:sp>
      </p:grpSp>
      <p:sp>
        <p:nvSpPr>
          <p:cNvPr id="45" name="Subtitle 2"/>
          <p:cNvSpPr txBox="1">
            <a:spLocks/>
          </p:cNvSpPr>
          <p:nvPr/>
        </p:nvSpPr>
        <p:spPr>
          <a:xfrm>
            <a:off x="650535" y="4433581"/>
            <a:ext cx="1521156" cy="5496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smtClean="0"/>
              <a:t>PAIRS</a:t>
            </a:r>
            <a:endParaRPr lang="en-US" sz="2800" dirty="0"/>
          </a:p>
        </p:txBody>
      </p:sp>
      <p:grpSp>
        <p:nvGrpSpPr>
          <p:cNvPr id="48" name="Group 47"/>
          <p:cNvGrpSpPr/>
          <p:nvPr/>
        </p:nvGrpSpPr>
        <p:grpSpPr>
          <a:xfrm>
            <a:off x="1242444" y="3631208"/>
            <a:ext cx="769989" cy="845725"/>
            <a:chOff x="9055845" y="1089573"/>
            <a:chExt cx="769989" cy="845725"/>
          </a:xfrm>
        </p:grpSpPr>
        <p:grpSp>
          <p:nvGrpSpPr>
            <p:cNvPr id="49" name="Group 48"/>
            <p:cNvGrpSpPr/>
            <p:nvPr/>
          </p:nvGrpSpPr>
          <p:grpSpPr>
            <a:xfrm>
              <a:off x="9055845" y="1089573"/>
              <a:ext cx="769989" cy="845725"/>
              <a:chOff x="9055845" y="1089573"/>
              <a:chExt cx="769989" cy="845725"/>
            </a:xfrm>
          </p:grpSpPr>
          <p:pic>
            <p:nvPicPr>
              <p:cNvPr id="51" name="Picture 4" descr="2 minutes clock quick number icon 2min time Vector Image"/>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foregroundMark x1="60600" y1="29630" x2="60600" y2="29630"/>
                            <a14:foregroundMark x1="67800" y1="36481" x2="67800" y2="36481"/>
                            <a14:foregroundMark x1="71800" y1="46481" x2="73400" y2="47037"/>
                            <a14:foregroundMark x1="69400" y1="55741" x2="69400" y2="55741"/>
                            <a14:foregroundMark x1="62000" y1="62778" x2="62000" y2="62778"/>
                            <a14:foregroundMark x1="51400" y1="66111" x2="51400" y2="66111"/>
                            <a14:foregroundMark x1="41200" y1="64074" x2="41200" y2="64074"/>
                            <a14:foregroundMark x1="33000" y1="57037" x2="33000" y2="57037"/>
                            <a14:foregroundMark x1="30400" y1="47778" x2="30400" y2="47778"/>
                            <a14:foregroundMark x1="32600" y1="37407" x2="32600" y2="37407"/>
                            <a14:foregroundMark x1="53600" y1="37963" x2="53600" y2="37963"/>
                            <a14:foregroundMark x1="49800" y1="47037" x2="49800" y2="47037"/>
                            <a14:foregroundMark x1="52600" y1="42778" x2="52600" y2="42778"/>
                            <a14:foregroundMark x1="53000" y1="42778" x2="53000" y2="42778"/>
                            <a14:foregroundMark x1="43700" y1="58981" x2="43700" y2="58981"/>
                            <a14:foregroundMark x1="71100" y1="35741" x2="71100" y2="35741"/>
                            <a14:foregroundMark x1="68600" y1="32778" x2="68600" y2="32778"/>
                            <a14:foregroundMark x1="69600" y1="33889" x2="69600" y2="33889"/>
                            <a14:foregroundMark x1="69200" y1="33519" x2="69200" y2="33519"/>
                            <a14:foregroundMark x1="47000" y1="37315" x2="47400" y2="37315"/>
                            <a14:foregroundMark x1="49600" y1="35833" x2="49600" y2="35833"/>
                            <a14:foregroundMark x1="49600" y1="35833" x2="49600" y2="35833"/>
                            <a14:foregroundMark x1="51700" y1="35648" x2="52700" y2="35648"/>
                            <a14:foregroundMark x1="54300" y1="36667" x2="54300" y2="36667"/>
                            <a14:foregroundMark x1="54800" y1="39630" x2="54800" y2="39630"/>
                            <a14:foregroundMark x1="53800" y1="41019" x2="53800" y2="41019"/>
                            <a14:foregroundMark x1="50800" y1="44722" x2="50800" y2="44722"/>
                            <a14:foregroundMark x1="48600" y1="46667" x2="48400" y2="47037"/>
                            <a14:foregroundMark x1="47100" y1="48981" x2="47100" y2="48981"/>
                            <a14:foregroundMark x1="48100" y1="50741" x2="48100" y2="50741"/>
                            <a14:foregroundMark x1="49800" y1="51574" x2="49800" y2="51574"/>
                            <a14:foregroundMark x1="51800" y1="51389" x2="52700" y2="51389"/>
                            <a14:foregroundMark x1="53300" y1="51296" x2="54000" y2="51296"/>
                            <a14:foregroundMark x1="54300" y1="51296" x2="54300" y2="51296"/>
                            <a14:foregroundMark x1="45400" y1="56296" x2="45400" y2="56296"/>
                            <a14:foregroundMark x1="46500" y1="59074" x2="46500" y2="59352"/>
                            <a14:foregroundMark x1="46500" y1="58056" x2="46500" y2="58056"/>
                            <a14:foregroundMark x1="46400" y1="57407" x2="46400" y2="56852"/>
                            <a14:foregroundMark x1="46600" y1="56852" x2="46600" y2="56852"/>
                            <a14:foregroundMark x1="48000" y1="56389" x2="48000" y2="56389"/>
                            <a14:foregroundMark x1="49700" y1="57037" x2="49700" y2="57037"/>
                            <a14:foregroundMark x1="49800" y1="59722" x2="49800" y2="59722"/>
                            <a14:foregroundMark x1="52400" y1="56574" x2="52400" y2="56574"/>
                            <a14:foregroundMark x1="52400" y1="57778" x2="52400" y2="57778"/>
                            <a14:foregroundMark x1="52600" y1="58889" x2="52600" y2="58889"/>
                            <a14:foregroundMark x1="52700" y1="54167" x2="52700" y2="54167"/>
                            <a14:foregroundMark x1="55700" y1="57778" x2="55700" y2="57778"/>
                            <a14:foregroundMark x1="55600" y1="56759" x2="55600" y2="56759"/>
                            <a14:foregroundMark x1="57000" y1="56204" x2="57000" y2="56204"/>
                            <a14:foregroundMark x1="58100" y1="56296" x2="58100" y2="56296"/>
                            <a14:foregroundMark x1="59000" y1="57593" x2="59000" y2="57593"/>
                            <a14:foregroundMark x1="58800" y1="58611" x2="58800" y2="58611"/>
                            <a14:foregroundMark x1="43500" y1="56759" x2="43500" y2="56759"/>
                            <a14:foregroundMark x1="43800" y1="57778" x2="43800" y2="57778"/>
                            <a14:foregroundMark x1="68600" y1="36111" x2="68600" y2="36111"/>
                            <a14:foregroundMark x1="68300" y1="32130" x2="68300" y2="32130"/>
                          </a14:backgroundRemoval>
                        </a14:imgEffect>
                      </a14:imgLayer>
                    </a14:imgProps>
                  </a:ext>
                  <a:ext uri="{28A0092B-C50C-407E-A947-70E740481C1C}">
                    <a14:useLocalDpi xmlns:a14="http://schemas.microsoft.com/office/drawing/2010/main" val="0"/>
                  </a:ext>
                </a:extLst>
              </a:blip>
              <a:srcRect l="21936" t="16846" r="21393" b="25520"/>
              <a:stretch/>
            </p:blipFill>
            <p:spPr bwMode="auto">
              <a:xfrm>
                <a:off x="9055845" y="1089573"/>
                <a:ext cx="769989" cy="845725"/>
              </a:xfrm>
              <a:prstGeom prst="rect">
                <a:avLst/>
              </a:prstGeom>
              <a:noFill/>
              <a:extLst>
                <a:ext uri="{909E8E84-426E-40DD-AFC4-6F175D3DCCD1}">
                  <a14:hiddenFill xmlns:a14="http://schemas.microsoft.com/office/drawing/2010/main">
                    <a:solidFill>
                      <a:srgbClr val="FFFFFF"/>
                    </a:solidFill>
                  </a14:hiddenFill>
                </a:ext>
              </a:extLst>
            </p:spPr>
          </p:pic>
          <p:sp>
            <p:nvSpPr>
              <p:cNvPr id="52" name="Oval 51"/>
              <p:cNvSpPr/>
              <p:nvPr/>
            </p:nvSpPr>
            <p:spPr>
              <a:xfrm>
                <a:off x="9274175" y="1313498"/>
                <a:ext cx="352775" cy="3290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Subtitle 2"/>
            <p:cNvSpPr txBox="1">
              <a:spLocks/>
            </p:cNvSpPr>
            <p:nvPr/>
          </p:nvSpPr>
          <p:spPr>
            <a:xfrm>
              <a:off x="9165497" y="1251280"/>
              <a:ext cx="550683" cy="5496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a:t>1</a:t>
              </a:r>
            </a:p>
          </p:txBody>
        </p:sp>
      </p:grpSp>
      <p:pic>
        <p:nvPicPr>
          <p:cNvPr id="4101" name="Picture 5" descr="Users - Free people icons"/>
          <p:cNvPicPr>
            <a:picLocks noChangeAspect="1" noChangeArrowheads="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8754" y="3626677"/>
            <a:ext cx="860413" cy="860413"/>
          </a:xfrm>
          <a:prstGeom prst="rect">
            <a:avLst/>
          </a:prstGeom>
          <a:noFill/>
          <a:extLst>
            <a:ext uri="{909E8E84-426E-40DD-AFC4-6F175D3DCCD1}">
              <a14:hiddenFill xmlns:a14="http://schemas.microsoft.com/office/drawing/2010/main">
                <a:solidFill>
                  <a:srgbClr val="FFFFFF"/>
                </a:solidFill>
              </a14:hiddenFill>
            </a:ext>
          </a:extLst>
        </p:spPr>
      </p:pic>
      <p:sp>
        <p:nvSpPr>
          <p:cNvPr id="53" name="Rounded Rectangle 52"/>
          <p:cNvSpPr/>
          <p:nvPr/>
        </p:nvSpPr>
        <p:spPr>
          <a:xfrm>
            <a:off x="115491" y="5040912"/>
            <a:ext cx="1978396" cy="141624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Subtitle 2"/>
          <p:cNvSpPr txBox="1">
            <a:spLocks/>
          </p:cNvSpPr>
          <p:nvPr/>
        </p:nvSpPr>
        <p:spPr>
          <a:xfrm>
            <a:off x="570553" y="5947404"/>
            <a:ext cx="1521156" cy="5496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smtClean="0"/>
              <a:t>SHARE</a:t>
            </a:r>
            <a:endParaRPr lang="en-US" sz="2800" dirty="0"/>
          </a:p>
        </p:txBody>
      </p:sp>
      <p:grpSp>
        <p:nvGrpSpPr>
          <p:cNvPr id="55" name="Group 54"/>
          <p:cNvGrpSpPr/>
          <p:nvPr/>
        </p:nvGrpSpPr>
        <p:grpSpPr>
          <a:xfrm>
            <a:off x="1242444" y="5141523"/>
            <a:ext cx="769989" cy="845725"/>
            <a:chOff x="9055845" y="1089573"/>
            <a:chExt cx="769989" cy="845725"/>
          </a:xfrm>
        </p:grpSpPr>
        <p:grpSp>
          <p:nvGrpSpPr>
            <p:cNvPr id="56" name="Group 55"/>
            <p:cNvGrpSpPr/>
            <p:nvPr/>
          </p:nvGrpSpPr>
          <p:grpSpPr>
            <a:xfrm>
              <a:off x="9055845" y="1089573"/>
              <a:ext cx="769989" cy="845725"/>
              <a:chOff x="9055845" y="1089573"/>
              <a:chExt cx="769989" cy="845725"/>
            </a:xfrm>
          </p:grpSpPr>
          <p:pic>
            <p:nvPicPr>
              <p:cNvPr id="58" name="Picture 4" descr="2 minutes clock quick number icon 2min time Vector Image"/>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foregroundMark x1="60600" y1="29630" x2="60600" y2="29630"/>
                            <a14:foregroundMark x1="67800" y1="36481" x2="67800" y2="36481"/>
                            <a14:foregroundMark x1="71800" y1="46481" x2="73400" y2="47037"/>
                            <a14:foregroundMark x1="69400" y1="55741" x2="69400" y2="55741"/>
                            <a14:foregroundMark x1="62000" y1="62778" x2="62000" y2="62778"/>
                            <a14:foregroundMark x1="51400" y1="66111" x2="51400" y2="66111"/>
                            <a14:foregroundMark x1="41200" y1="64074" x2="41200" y2="64074"/>
                            <a14:foregroundMark x1="33000" y1="57037" x2="33000" y2="57037"/>
                            <a14:foregroundMark x1="30400" y1="47778" x2="30400" y2="47778"/>
                            <a14:foregroundMark x1="32600" y1="37407" x2="32600" y2="37407"/>
                            <a14:foregroundMark x1="53600" y1="37963" x2="53600" y2="37963"/>
                            <a14:foregroundMark x1="49800" y1="47037" x2="49800" y2="47037"/>
                            <a14:foregroundMark x1="52600" y1="42778" x2="52600" y2="42778"/>
                            <a14:foregroundMark x1="53000" y1="42778" x2="53000" y2="42778"/>
                            <a14:foregroundMark x1="43700" y1="58981" x2="43700" y2="58981"/>
                            <a14:foregroundMark x1="71100" y1="35741" x2="71100" y2="35741"/>
                            <a14:foregroundMark x1="68600" y1="32778" x2="68600" y2="32778"/>
                            <a14:foregroundMark x1="69600" y1="33889" x2="69600" y2="33889"/>
                            <a14:foregroundMark x1="69200" y1="33519" x2="69200" y2="33519"/>
                            <a14:foregroundMark x1="47000" y1="37315" x2="47400" y2="37315"/>
                            <a14:foregroundMark x1="49600" y1="35833" x2="49600" y2="35833"/>
                            <a14:foregroundMark x1="49600" y1="35833" x2="49600" y2="35833"/>
                            <a14:foregroundMark x1="51700" y1="35648" x2="52700" y2="35648"/>
                            <a14:foregroundMark x1="54300" y1="36667" x2="54300" y2="36667"/>
                            <a14:foregroundMark x1="54800" y1="39630" x2="54800" y2="39630"/>
                            <a14:foregroundMark x1="53800" y1="41019" x2="53800" y2="41019"/>
                            <a14:foregroundMark x1="50800" y1="44722" x2="50800" y2="44722"/>
                            <a14:foregroundMark x1="48600" y1="46667" x2="48400" y2="47037"/>
                            <a14:foregroundMark x1="47100" y1="48981" x2="47100" y2="48981"/>
                            <a14:foregroundMark x1="48100" y1="50741" x2="48100" y2="50741"/>
                            <a14:foregroundMark x1="49800" y1="51574" x2="49800" y2="51574"/>
                            <a14:foregroundMark x1="51800" y1="51389" x2="52700" y2="51389"/>
                            <a14:foregroundMark x1="53300" y1="51296" x2="54000" y2="51296"/>
                            <a14:foregroundMark x1="54300" y1="51296" x2="54300" y2="51296"/>
                            <a14:foregroundMark x1="45400" y1="56296" x2="45400" y2="56296"/>
                            <a14:foregroundMark x1="46500" y1="59074" x2="46500" y2="59352"/>
                            <a14:foregroundMark x1="46500" y1="58056" x2="46500" y2="58056"/>
                            <a14:foregroundMark x1="46400" y1="57407" x2="46400" y2="56852"/>
                            <a14:foregroundMark x1="46600" y1="56852" x2="46600" y2="56852"/>
                            <a14:foregroundMark x1="48000" y1="56389" x2="48000" y2="56389"/>
                            <a14:foregroundMark x1="49700" y1="57037" x2="49700" y2="57037"/>
                            <a14:foregroundMark x1="49800" y1="59722" x2="49800" y2="59722"/>
                            <a14:foregroundMark x1="52400" y1="56574" x2="52400" y2="56574"/>
                            <a14:foregroundMark x1="52400" y1="57778" x2="52400" y2="57778"/>
                            <a14:foregroundMark x1="52600" y1="58889" x2="52600" y2="58889"/>
                            <a14:foregroundMark x1="52700" y1="54167" x2="52700" y2="54167"/>
                            <a14:foregroundMark x1="55700" y1="57778" x2="55700" y2="57778"/>
                            <a14:foregroundMark x1="55600" y1="56759" x2="55600" y2="56759"/>
                            <a14:foregroundMark x1="57000" y1="56204" x2="57000" y2="56204"/>
                            <a14:foregroundMark x1="58100" y1="56296" x2="58100" y2="56296"/>
                            <a14:foregroundMark x1="59000" y1="57593" x2="59000" y2="57593"/>
                            <a14:foregroundMark x1="58800" y1="58611" x2="58800" y2="58611"/>
                            <a14:foregroundMark x1="43500" y1="56759" x2="43500" y2="56759"/>
                            <a14:foregroundMark x1="43800" y1="57778" x2="43800" y2="57778"/>
                            <a14:foregroundMark x1="68600" y1="36111" x2="68600" y2="36111"/>
                            <a14:foregroundMark x1="68300" y1="32130" x2="68300" y2="32130"/>
                          </a14:backgroundRemoval>
                        </a14:imgEffect>
                      </a14:imgLayer>
                    </a14:imgProps>
                  </a:ext>
                  <a:ext uri="{28A0092B-C50C-407E-A947-70E740481C1C}">
                    <a14:useLocalDpi xmlns:a14="http://schemas.microsoft.com/office/drawing/2010/main" val="0"/>
                  </a:ext>
                </a:extLst>
              </a:blip>
              <a:srcRect l="21936" t="16846" r="21393" b="25520"/>
              <a:stretch/>
            </p:blipFill>
            <p:spPr bwMode="auto">
              <a:xfrm>
                <a:off x="9055845" y="1089573"/>
                <a:ext cx="769989" cy="845725"/>
              </a:xfrm>
              <a:prstGeom prst="rect">
                <a:avLst/>
              </a:prstGeom>
              <a:noFill/>
              <a:extLst>
                <a:ext uri="{909E8E84-426E-40DD-AFC4-6F175D3DCCD1}">
                  <a14:hiddenFill xmlns:a14="http://schemas.microsoft.com/office/drawing/2010/main">
                    <a:solidFill>
                      <a:srgbClr val="FFFFFF"/>
                    </a:solidFill>
                  </a14:hiddenFill>
                </a:ext>
              </a:extLst>
            </p:spPr>
          </p:pic>
          <p:sp>
            <p:nvSpPr>
              <p:cNvPr id="59" name="Oval 58"/>
              <p:cNvSpPr/>
              <p:nvPr/>
            </p:nvSpPr>
            <p:spPr>
              <a:xfrm>
                <a:off x="9274175" y="1313498"/>
                <a:ext cx="352775" cy="3290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Subtitle 2"/>
            <p:cNvSpPr txBox="1">
              <a:spLocks/>
            </p:cNvSpPr>
            <p:nvPr/>
          </p:nvSpPr>
          <p:spPr>
            <a:xfrm>
              <a:off x="9165497" y="1251280"/>
              <a:ext cx="550683" cy="5496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smtClean="0"/>
                <a:t>2</a:t>
              </a:r>
              <a:endParaRPr lang="en-US" sz="2800" dirty="0"/>
            </a:p>
          </p:txBody>
        </p:sp>
      </p:grpSp>
      <p:pic>
        <p:nvPicPr>
          <p:cNvPr id="4103" name="Picture 7" descr="Free Group Colored Outline Icon - Available in SVG, PNG, EPS, AI &amp;amp; Icon  font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37899" y="-979227"/>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Staff people group in a circular arrow - Free people icons"/>
          <p:cNvPicPr>
            <a:picLocks noChangeAspect="1" noChangeArrowheads="1"/>
          </p:cNvPicPr>
          <p:nvPr/>
        </p:nvPicPr>
        <p:blipFill>
          <a:blip r:embed="rId1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8785" y="5116678"/>
            <a:ext cx="863285" cy="86328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5182370" y="4596571"/>
            <a:ext cx="2182008" cy="461665"/>
          </a:xfrm>
          <a:prstGeom prst="rect">
            <a:avLst/>
          </a:prstGeom>
          <a:noFill/>
        </p:spPr>
        <p:txBody>
          <a:bodyPr wrap="none">
            <a:spAutoFit/>
          </a:bodyPr>
          <a:lstStyle/>
          <a:p>
            <a:r>
              <a:rPr lang="en-US" sz="2400" dirty="0">
                <a:solidFill>
                  <a:srgbClr val="FF0000"/>
                </a:solidFill>
              </a:rPr>
              <a:t>hình </a:t>
            </a:r>
            <a:r>
              <a:rPr lang="en-US" sz="2400" dirty="0" err="1">
                <a:solidFill>
                  <a:srgbClr val="FF0000"/>
                </a:solidFill>
              </a:rPr>
              <a:t>elíp</a:t>
            </a:r>
            <a:r>
              <a:rPr lang="en-US" sz="2400" dirty="0">
                <a:solidFill>
                  <a:srgbClr val="FF0000"/>
                </a:solidFill>
              </a:rPr>
              <a:t> </a:t>
            </a:r>
            <a:r>
              <a:rPr lang="en-US" sz="2400" dirty="0" err="1">
                <a:solidFill>
                  <a:srgbClr val="FF0000"/>
                </a:solidFill>
              </a:rPr>
              <a:t>gần</a:t>
            </a:r>
            <a:r>
              <a:rPr lang="en-US" sz="2400" dirty="0">
                <a:solidFill>
                  <a:srgbClr val="FF0000"/>
                </a:solidFill>
              </a:rPr>
              <a:t> </a:t>
            </a:r>
            <a:r>
              <a:rPr lang="en-US" sz="2400" dirty="0" err="1">
                <a:solidFill>
                  <a:srgbClr val="FF0000"/>
                </a:solidFill>
              </a:rPr>
              <a:t>tròn</a:t>
            </a:r>
            <a:r>
              <a:rPr lang="en-US" sz="2400" dirty="0">
                <a:solidFill>
                  <a:srgbClr val="FF0000"/>
                </a:solidFill>
              </a:rPr>
              <a:t>.</a:t>
            </a:r>
          </a:p>
        </p:txBody>
      </p:sp>
      <p:sp>
        <p:nvSpPr>
          <p:cNvPr id="63" name="Rectangle 62"/>
          <p:cNvSpPr/>
          <p:nvPr/>
        </p:nvSpPr>
        <p:spPr>
          <a:xfrm>
            <a:off x="5182370" y="5009496"/>
            <a:ext cx="2182008" cy="461665"/>
          </a:xfrm>
          <a:prstGeom prst="rect">
            <a:avLst/>
          </a:prstGeom>
          <a:noFill/>
        </p:spPr>
        <p:txBody>
          <a:bodyPr wrap="none">
            <a:spAutoFit/>
          </a:bodyPr>
          <a:lstStyle/>
          <a:p>
            <a:r>
              <a:rPr lang="en-US" sz="2400" dirty="0">
                <a:solidFill>
                  <a:srgbClr val="FF0000"/>
                </a:solidFill>
              </a:rPr>
              <a:t>từ </a:t>
            </a:r>
            <a:r>
              <a:rPr lang="en-US" sz="2400" dirty="0" err="1">
                <a:solidFill>
                  <a:srgbClr val="FF0000"/>
                </a:solidFill>
              </a:rPr>
              <a:t>Tây</a:t>
            </a:r>
            <a:r>
              <a:rPr lang="en-US" sz="2400" dirty="0">
                <a:solidFill>
                  <a:srgbClr val="FF0000"/>
                </a:solidFill>
              </a:rPr>
              <a:t> sang </a:t>
            </a:r>
            <a:r>
              <a:rPr lang="en-US" sz="2400" dirty="0" err="1">
                <a:solidFill>
                  <a:srgbClr val="FF0000"/>
                </a:solidFill>
              </a:rPr>
              <a:t>Đông</a:t>
            </a:r>
            <a:endParaRPr lang="en-US" sz="2400" dirty="0">
              <a:solidFill>
                <a:srgbClr val="FF0000"/>
              </a:solidFill>
            </a:endParaRPr>
          </a:p>
        </p:txBody>
      </p:sp>
      <p:sp>
        <p:nvSpPr>
          <p:cNvPr id="64" name="Rectangle 63"/>
          <p:cNvSpPr/>
          <p:nvPr/>
        </p:nvSpPr>
        <p:spPr>
          <a:xfrm>
            <a:off x="6609327" y="5451043"/>
            <a:ext cx="2182008" cy="461665"/>
          </a:xfrm>
          <a:prstGeom prst="rect">
            <a:avLst/>
          </a:prstGeom>
          <a:noFill/>
        </p:spPr>
        <p:txBody>
          <a:bodyPr wrap="none">
            <a:spAutoFit/>
          </a:bodyPr>
          <a:lstStyle/>
          <a:p>
            <a:r>
              <a:rPr lang="en-US" sz="2400" dirty="0">
                <a:solidFill>
                  <a:srgbClr val="FF0000"/>
                </a:solidFill>
              </a:rPr>
              <a:t>365 </a:t>
            </a:r>
            <a:r>
              <a:rPr lang="en-US" sz="2400" dirty="0" err="1">
                <a:solidFill>
                  <a:srgbClr val="FF0000"/>
                </a:solidFill>
              </a:rPr>
              <a:t>ngày</a:t>
            </a:r>
            <a:r>
              <a:rPr lang="en-US" sz="2400" dirty="0">
                <a:solidFill>
                  <a:srgbClr val="FF0000"/>
                </a:solidFill>
              </a:rPr>
              <a:t> </a:t>
            </a:r>
            <a:r>
              <a:rPr lang="en-US" sz="2400" dirty="0" err="1">
                <a:solidFill>
                  <a:srgbClr val="FF0000"/>
                </a:solidFill>
              </a:rPr>
              <a:t>và</a:t>
            </a:r>
            <a:r>
              <a:rPr lang="en-US" sz="2400" dirty="0">
                <a:solidFill>
                  <a:srgbClr val="FF0000"/>
                </a:solidFill>
              </a:rPr>
              <a:t> 6 </a:t>
            </a:r>
            <a:r>
              <a:rPr lang="en-US" sz="2400" dirty="0" err="1">
                <a:solidFill>
                  <a:srgbClr val="FF0000"/>
                </a:solidFill>
              </a:rPr>
              <a:t>giờ</a:t>
            </a:r>
            <a:endParaRPr lang="en-US" sz="2400" dirty="0">
              <a:solidFill>
                <a:srgbClr val="FF0000"/>
              </a:solidFill>
            </a:endParaRPr>
          </a:p>
        </p:txBody>
      </p:sp>
      <p:sp>
        <p:nvSpPr>
          <p:cNvPr id="65" name="Rectangle 64"/>
          <p:cNvSpPr/>
          <p:nvPr/>
        </p:nvSpPr>
        <p:spPr>
          <a:xfrm>
            <a:off x="6955990" y="6187280"/>
            <a:ext cx="5085046" cy="461665"/>
          </a:xfrm>
          <a:prstGeom prst="rect">
            <a:avLst/>
          </a:prstGeom>
          <a:noFill/>
        </p:spPr>
        <p:txBody>
          <a:bodyPr wrap="none">
            <a:spAutoFit/>
          </a:bodyPr>
          <a:lstStyle/>
          <a:p>
            <a:r>
              <a:rPr lang="vi-VN" sz="2400" dirty="0">
                <a:solidFill>
                  <a:srgbClr val="FF0000"/>
                </a:solidFill>
              </a:rPr>
              <a:t>66</a:t>
            </a:r>
            <a:r>
              <a:rPr lang="vi-VN" sz="2400" baseline="30000" dirty="0">
                <a:solidFill>
                  <a:srgbClr val="FF0000"/>
                </a:solidFill>
              </a:rPr>
              <a:t>o</a:t>
            </a:r>
            <a:r>
              <a:rPr lang="vi-VN" sz="2400" dirty="0">
                <a:solidFill>
                  <a:srgbClr val="FF0000"/>
                </a:solidFill>
              </a:rPr>
              <a:t>33’ và hướng nghiêng của trục không đổi.</a:t>
            </a:r>
            <a:endParaRPr lang="en-US" sz="2400" dirty="0">
              <a:solidFill>
                <a:srgbClr val="FF0000"/>
              </a:solidFill>
            </a:endParaRPr>
          </a:p>
        </p:txBody>
      </p:sp>
    </p:spTree>
    <p:extLst>
      <p:ext uri="{BB962C8B-B14F-4D97-AF65-F5344CB8AC3E}">
        <p14:creationId xmlns:p14="http://schemas.microsoft.com/office/powerpoint/2010/main" val="3856913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circle(in)">
                                      <p:cBhvr>
                                        <p:cTn id="7" dur="2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circle(in)">
                                      <p:cBhvr>
                                        <p:cTn id="12" dur="20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circle(in)">
                                      <p:cBhvr>
                                        <p:cTn id="17" dur="20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circle(in)">
                                      <p:cBhvr>
                                        <p:cTn id="25" dur="2000"/>
                                        <p:tgtEl>
                                          <p:spTgt spid="18"/>
                                        </p:tgtEl>
                                      </p:cBhvr>
                                    </p:animEffect>
                                  </p:childTnLst>
                                </p:cTn>
                              </p:par>
                              <p:par>
                                <p:cTn id="26" presetID="6" presetClass="entr" presetSubtype="16" fill="hold" nodeType="withEffect">
                                  <p:stCondLst>
                                    <p:cond delay="0"/>
                                  </p:stCondLst>
                                  <p:childTnLst>
                                    <p:set>
                                      <p:cBhvr>
                                        <p:cTn id="27" dur="1" fill="hold">
                                          <p:stCondLst>
                                            <p:cond delay="0"/>
                                          </p:stCondLst>
                                        </p:cTn>
                                        <p:tgtEl>
                                          <p:spTgt spid="3076"/>
                                        </p:tgtEl>
                                        <p:attrNameLst>
                                          <p:attrName>style.visibility</p:attrName>
                                        </p:attrNameLst>
                                      </p:cBhvr>
                                      <p:to>
                                        <p:strVal val="visible"/>
                                      </p:to>
                                    </p:set>
                                    <p:animEffect transition="in" filter="circle(in)">
                                      <p:cBhvr>
                                        <p:cTn id="28" dur="2000"/>
                                        <p:tgtEl>
                                          <p:spTgt spid="3076"/>
                                        </p:tgtEl>
                                      </p:cBhvr>
                                    </p:animEffect>
                                  </p:childTnLst>
                                </p:cTn>
                              </p:par>
                              <p:par>
                                <p:cTn id="29" presetID="6" presetClass="entr" presetSubtype="16" fill="hold" grpId="0" nodeType="withEffect" nodePh="1">
                                  <p:stCondLst>
                                    <p:cond delay="0"/>
                                  </p:stCondLst>
                                  <p:endCondLst>
                                    <p:cond evt="begin" delay="0">
                                      <p:tn val="29"/>
                                    </p:cond>
                                  </p:endCondLst>
                                  <p:childTnLst>
                                    <p:set>
                                      <p:cBhvr>
                                        <p:cTn id="30" dur="1" fill="hold">
                                          <p:stCondLst>
                                            <p:cond delay="0"/>
                                          </p:stCondLst>
                                        </p:cTn>
                                        <p:tgtEl>
                                          <p:spTgt spid="40"/>
                                        </p:tgtEl>
                                        <p:attrNameLst>
                                          <p:attrName>style.visibility</p:attrName>
                                        </p:attrNameLst>
                                      </p:cBhvr>
                                      <p:to>
                                        <p:strVal val="visible"/>
                                      </p:to>
                                    </p:set>
                                    <p:animEffect transition="in" filter="circle(in)">
                                      <p:cBhvr>
                                        <p:cTn id="31" dur="2000"/>
                                        <p:tgtEl>
                                          <p:spTgt spid="40"/>
                                        </p:tgtEl>
                                      </p:cBhvr>
                                    </p:animEffect>
                                  </p:childTnLst>
                                </p:cTn>
                              </p:par>
                              <p:par>
                                <p:cTn id="32" presetID="6" presetClass="entr" presetSubtype="16" fill="hold" nodeType="withEffect">
                                  <p:stCondLst>
                                    <p:cond delay="0"/>
                                  </p:stCondLst>
                                  <p:childTnLst>
                                    <p:set>
                                      <p:cBhvr>
                                        <p:cTn id="33" dur="1" fill="hold">
                                          <p:stCondLst>
                                            <p:cond delay="0"/>
                                          </p:stCondLst>
                                        </p:cTn>
                                        <p:tgtEl>
                                          <p:spTgt spid="3084"/>
                                        </p:tgtEl>
                                        <p:attrNameLst>
                                          <p:attrName>style.visibility</p:attrName>
                                        </p:attrNameLst>
                                      </p:cBhvr>
                                      <p:to>
                                        <p:strVal val="visible"/>
                                      </p:to>
                                    </p:set>
                                    <p:animEffect transition="in" filter="circle(in)">
                                      <p:cBhvr>
                                        <p:cTn id="34" dur="2000"/>
                                        <p:tgtEl>
                                          <p:spTgt spid="3084"/>
                                        </p:tgtEl>
                                      </p:cBhvr>
                                    </p:animEffect>
                                  </p:childTnLst>
                                </p:cTn>
                              </p:par>
                              <p:par>
                                <p:cTn id="35" presetID="6" presetClass="entr" presetSubtype="16" fill="hold" nodeType="withEffect">
                                  <p:stCondLst>
                                    <p:cond delay="0"/>
                                  </p:stCondLst>
                                  <p:childTnLst>
                                    <p:set>
                                      <p:cBhvr>
                                        <p:cTn id="36" dur="1" fill="hold">
                                          <p:stCondLst>
                                            <p:cond delay="0"/>
                                          </p:stCondLst>
                                        </p:cTn>
                                        <p:tgtEl>
                                          <p:spTgt spid="4098"/>
                                        </p:tgtEl>
                                        <p:attrNameLst>
                                          <p:attrName>style.visibility</p:attrName>
                                        </p:attrNameLst>
                                      </p:cBhvr>
                                      <p:to>
                                        <p:strVal val="visible"/>
                                      </p:to>
                                    </p:set>
                                    <p:animEffect transition="in" filter="circle(in)">
                                      <p:cBhvr>
                                        <p:cTn id="37" dur="2000"/>
                                        <p:tgtEl>
                                          <p:spTgt spid="4098"/>
                                        </p:tgtEl>
                                      </p:cBhvr>
                                    </p:animEffect>
                                  </p:childTnLst>
                                </p:cTn>
                              </p:par>
                              <p:par>
                                <p:cTn id="38" presetID="6" presetClass="entr" presetSubtype="16" fill="hold"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circle(in)">
                                      <p:cBhvr>
                                        <p:cTn id="40" dur="2000"/>
                                        <p:tgtEl>
                                          <p:spTgt spid="39"/>
                                        </p:tgtEl>
                                      </p:cBhvr>
                                    </p:animEffect>
                                  </p:childTnLst>
                                </p:cTn>
                              </p:par>
                              <p:par>
                                <p:cTn id="41" presetID="6" presetClass="entr" presetSubtype="16" fill="hold" nodeType="withEffect">
                                  <p:stCondLst>
                                    <p:cond delay="0"/>
                                  </p:stCondLst>
                                  <p:childTnLst>
                                    <p:set>
                                      <p:cBhvr>
                                        <p:cTn id="42" dur="1" fill="hold">
                                          <p:stCondLst>
                                            <p:cond delay="0"/>
                                          </p:stCondLst>
                                        </p:cTn>
                                        <p:tgtEl>
                                          <p:spTgt spid="4099"/>
                                        </p:tgtEl>
                                        <p:attrNameLst>
                                          <p:attrName>style.visibility</p:attrName>
                                        </p:attrNameLst>
                                      </p:cBhvr>
                                      <p:to>
                                        <p:strVal val="visible"/>
                                      </p:to>
                                    </p:set>
                                    <p:animEffect transition="in" filter="circle(in)">
                                      <p:cBhvr>
                                        <p:cTn id="43" dur="2000"/>
                                        <p:tgtEl>
                                          <p:spTgt spid="4099"/>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circle(in)">
                                      <p:cBhvr>
                                        <p:cTn id="46" dur="2000"/>
                                        <p:tgtEl>
                                          <p:spTgt spid="3"/>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circle(in)">
                                      <p:cBhvr>
                                        <p:cTn id="49" dur="2000"/>
                                        <p:tgtEl>
                                          <p:spTgt spid="47"/>
                                        </p:tgtEl>
                                      </p:cBhvr>
                                    </p:animEffect>
                                  </p:childTnLst>
                                </p:cTn>
                              </p:par>
                              <p:par>
                                <p:cTn id="50" presetID="6" presetClass="entr" presetSubtype="16" fill="hold"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circle(in)">
                                      <p:cBhvr>
                                        <p:cTn id="52" dur="2000"/>
                                        <p:tgtEl>
                                          <p:spTgt spid="48"/>
                                        </p:tgtEl>
                                      </p:cBhvr>
                                    </p:animEffect>
                                  </p:childTnLst>
                                </p:cTn>
                              </p:par>
                              <p:par>
                                <p:cTn id="53" presetID="6" presetClass="entr" presetSubtype="16" fill="hold" nodeType="withEffect">
                                  <p:stCondLst>
                                    <p:cond delay="0"/>
                                  </p:stCondLst>
                                  <p:childTnLst>
                                    <p:set>
                                      <p:cBhvr>
                                        <p:cTn id="54" dur="1" fill="hold">
                                          <p:stCondLst>
                                            <p:cond delay="0"/>
                                          </p:stCondLst>
                                        </p:cTn>
                                        <p:tgtEl>
                                          <p:spTgt spid="4101"/>
                                        </p:tgtEl>
                                        <p:attrNameLst>
                                          <p:attrName>style.visibility</p:attrName>
                                        </p:attrNameLst>
                                      </p:cBhvr>
                                      <p:to>
                                        <p:strVal val="visible"/>
                                      </p:to>
                                    </p:set>
                                    <p:animEffect transition="in" filter="circle(in)">
                                      <p:cBhvr>
                                        <p:cTn id="55" dur="2000"/>
                                        <p:tgtEl>
                                          <p:spTgt spid="4101"/>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circle(in)">
                                      <p:cBhvr>
                                        <p:cTn id="58" dur="2000"/>
                                        <p:tgtEl>
                                          <p:spTgt spid="53"/>
                                        </p:tgtEl>
                                      </p:cBhvr>
                                    </p:animEffect>
                                  </p:childTnLst>
                                </p:cTn>
                              </p:par>
                              <p:par>
                                <p:cTn id="59" presetID="6" presetClass="entr" presetSubtype="16" fill="hold" nodeType="with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circle(in)">
                                      <p:cBhvr>
                                        <p:cTn id="61" dur="2000"/>
                                        <p:tgtEl>
                                          <p:spTgt spid="55"/>
                                        </p:tgtEl>
                                      </p:cBhvr>
                                    </p:animEffect>
                                  </p:childTnLst>
                                </p:cTn>
                              </p:par>
                              <p:par>
                                <p:cTn id="62" presetID="6" presetClass="entr" presetSubtype="16" fill="hold" nodeType="withEffect">
                                  <p:stCondLst>
                                    <p:cond delay="0"/>
                                  </p:stCondLst>
                                  <p:childTnLst>
                                    <p:set>
                                      <p:cBhvr>
                                        <p:cTn id="63" dur="1" fill="hold">
                                          <p:stCondLst>
                                            <p:cond delay="0"/>
                                          </p:stCondLst>
                                        </p:cTn>
                                        <p:tgtEl>
                                          <p:spTgt spid="62"/>
                                        </p:tgtEl>
                                        <p:attrNameLst>
                                          <p:attrName>style.visibility</p:attrName>
                                        </p:attrNameLst>
                                      </p:cBhvr>
                                      <p:to>
                                        <p:strVal val="visible"/>
                                      </p:to>
                                    </p:set>
                                    <p:animEffect transition="in" filter="circle(in)">
                                      <p:cBhvr>
                                        <p:cTn id="64" dur="2000"/>
                                        <p:tgtEl>
                                          <p:spTgt spid="62"/>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wipe(left)">
                                      <p:cBhvr>
                                        <p:cTn id="69" dur="500"/>
                                        <p:tgtEl>
                                          <p:spTgt spid="14"/>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63"/>
                                        </p:tgtEl>
                                        <p:attrNameLst>
                                          <p:attrName>style.visibility</p:attrName>
                                        </p:attrNameLst>
                                      </p:cBhvr>
                                      <p:to>
                                        <p:strVal val="visible"/>
                                      </p:to>
                                    </p:set>
                                    <p:animEffect transition="in" filter="wipe(left)">
                                      <p:cBhvr>
                                        <p:cTn id="74" dur="500"/>
                                        <p:tgtEl>
                                          <p:spTgt spid="63"/>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64"/>
                                        </p:tgtEl>
                                        <p:attrNameLst>
                                          <p:attrName>style.visibility</p:attrName>
                                        </p:attrNameLst>
                                      </p:cBhvr>
                                      <p:to>
                                        <p:strVal val="visible"/>
                                      </p:to>
                                    </p:set>
                                    <p:animEffect transition="in" filter="wipe(left)">
                                      <p:cBhvr>
                                        <p:cTn id="79" dur="500"/>
                                        <p:tgtEl>
                                          <p:spTgt spid="64"/>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65"/>
                                        </p:tgtEl>
                                        <p:attrNameLst>
                                          <p:attrName>style.visibility</p:attrName>
                                        </p:attrNameLst>
                                      </p:cBhvr>
                                      <p:to>
                                        <p:strVal val="visible"/>
                                      </p:to>
                                    </p:set>
                                    <p:animEffect transition="in" filter="wipe(left)">
                                      <p:cBhvr>
                                        <p:cTn id="84"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38" grpId="0"/>
      <p:bldP spid="3" grpId="0" animBg="1"/>
      <p:bldP spid="4" grpId="0" animBg="1"/>
      <p:bldP spid="18" grpId="0"/>
      <p:bldP spid="40" grpId="0"/>
      <p:bldP spid="45" grpId="0"/>
      <p:bldP spid="53" grpId="0" animBg="1"/>
      <p:bldP spid="54" grpId="0"/>
      <p:bldP spid="14" grpId="0"/>
      <p:bldP spid="63" grpId="0"/>
      <p:bldP spid="64" grpId="0"/>
      <p:bldP spid="6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679" y="245350"/>
            <a:ext cx="11271034" cy="701731"/>
          </a:xfrm>
          <a:noFill/>
        </p:spPr>
        <p:txBody>
          <a:bodyPr wrap="none" lIns="91440" tIns="45720" rIns="91440" bIns="45720">
            <a:spAutoFit/>
          </a:bodyPr>
          <a:lstStyle/>
          <a:p>
            <a:r>
              <a:rPr lang="en-US" sz="4400" dirty="0">
                <a:ln w="6600">
                  <a:solidFill>
                    <a:srgbClr val="FFC000"/>
                  </a:solidFill>
                  <a:prstDash val="solid"/>
                </a:ln>
                <a:solidFill>
                  <a:srgbClr val="FF0000"/>
                </a:solidFill>
                <a:effectLst>
                  <a:outerShdw dist="38100" dir="2700000" algn="tl" rotWithShape="0">
                    <a:schemeClr val="accent2"/>
                  </a:outerShdw>
                </a:effectLst>
                <a:ea typeface="+mn-ea"/>
                <a:cs typeface="+mn-cs"/>
              </a:rPr>
              <a:t>1. CHUYỂN ĐỘNG TỰ QUAY QUANH TRỤC.</a:t>
            </a:r>
          </a:p>
        </p:txBody>
      </p:sp>
      <p:cxnSp>
        <p:nvCxnSpPr>
          <p:cNvPr id="5" name="Straight Connector 4"/>
          <p:cNvCxnSpPr/>
          <p:nvPr/>
        </p:nvCxnSpPr>
        <p:spPr>
          <a:xfrm>
            <a:off x="196948" y="1036693"/>
            <a:ext cx="11788726" cy="0"/>
          </a:xfrm>
          <a:prstGeom prst="line">
            <a:avLst/>
          </a:prstGeom>
          <a:ln w="3175">
            <a:solidFill>
              <a:schemeClr val="accent5"/>
            </a:solidFill>
            <a:prstDash val="dash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89618" y="978073"/>
            <a:ext cx="11788726" cy="0"/>
          </a:xfrm>
          <a:prstGeom prst="line">
            <a:avLst/>
          </a:prstGeom>
          <a:ln w="28575">
            <a:solidFill>
              <a:schemeClr val="accent5"/>
            </a:solidFill>
            <a:prstDash val="solid"/>
          </a:ln>
        </p:spPr>
        <p:style>
          <a:lnRef idx="1">
            <a:schemeClr val="accent1"/>
          </a:lnRef>
          <a:fillRef idx="0">
            <a:schemeClr val="accent1"/>
          </a:fillRef>
          <a:effectRef idx="0">
            <a:schemeClr val="accent1"/>
          </a:effectRef>
          <a:fontRef idx="minor">
            <a:schemeClr val="tx1"/>
          </a:fontRef>
        </p:style>
      </p:cxnSp>
      <p:sp>
        <p:nvSpPr>
          <p:cNvPr id="38" name="Subtitle 2"/>
          <p:cNvSpPr txBox="1">
            <a:spLocks/>
          </p:cNvSpPr>
          <p:nvPr/>
        </p:nvSpPr>
        <p:spPr>
          <a:xfrm>
            <a:off x="-207239" y="1218903"/>
            <a:ext cx="8721854" cy="5496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err="1">
                <a:solidFill>
                  <a:srgbClr val="FF0000"/>
                </a:solidFill>
              </a:rPr>
              <a:t>Thời</a:t>
            </a:r>
            <a:r>
              <a:rPr lang="en-US" sz="2800" dirty="0">
                <a:solidFill>
                  <a:srgbClr val="FF0000"/>
                </a:solidFill>
              </a:rPr>
              <a:t> </a:t>
            </a:r>
            <a:r>
              <a:rPr lang="en-US" sz="2800" dirty="0" err="1">
                <a:solidFill>
                  <a:srgbClr val="FF0000"/>
                </a:solidFill>
              </a:rPr>
              <a:t>gian</a:t>
            </a:r>
            <a:r>
              <a:rPr lang="en-US" sz="2800" dirty="0">
                <a:solidFill>
                  <a:srgbClr val="FF0000"/>
                </a:solidFill>
              </a:rPr>
              <a:t> </a:t>
            </a:r>
            <a:r>
              <a:rPr lang="en-US" sz="2800" dirty="0" err="1">
                <a:solidFill>
                  <a:srgbClr val="FF0000"/>
                </a:solidFill>
              </a:rPr>
              <a:t>các</a:t>
            </a:r>
            <a:r>
              <a:rPr lang="en-US" sz="2800" dirty="0">
                <a:solidFill>
                  <a:srgbClr val="FF0000"/>
                </a:solidFill>
              </a:rPr>
              <a:t> </a:t>
            </a:r>
            <a:r>
              <a:rPr lang="en-US" sz="2800" dirty="0" err="1">
                <a:solidFill>
                  <a:srgbClr val="FF0000"/>
                </a:solidFill>
              </a:rPr>
              <a:t>mùa</a:t>
            </a:r>
            <a:r>
              <a:rPr lang="en-US" sz="2800" dirty="0">
                <a:solidFill>
                  <a:srgbClr val="FF0000"/>
                </a:solidFill>
              </a:rPr>
              <a:t> ở </a:t>
            </a:r>
            <a:r>
              <a:rPr lang="en-US" sz="2800" dirty="0" err="1">
                <a:solidFill>
                  <a:srgbClr val="FF0000"/>
                </a:solidFill>
              </a:rPr>
              <a:t>nửa</a:t>
            </a:r>
            <a:r>
              <a:rPr lang="en-US" sz="2800" dirty="0">
                <a:solidFill>
                  <a:srgbClr val="FF0000"/>
                </a:solidFill>
              </a:rPr>
              <a:t> </a:t>
            </a:r>
            <a:r>
              <a:rPr lang="en-US" sz="2800" dirty="0" err="1">
                <a:solidFill>
                  <a:srgbClr val="FF0000"/>
                </a:solidFill>
              </a:rPr>
              <a:t>cầu</a:t>
            </a:r>
            <a:r>
              <a:rPr lang="en-US" sz="2800" dirty="0">
                <a:solidFill>
                  <a:srgbClr val="FF0000"/>
                </a:solidFill>
              </a:rPr>
              <a:t> </a:t>
            </a:r>
            <a:r>
              <a:rPr lang="en-US" sz="2800" dirty="0" err="1">
                <a:solidFill>
                  <a:srgbClr val="FF0000"/>
                </a:solidFill>
              </a:rPr>
              <a:t>Bắc</a:t>
            </a:r>
            <a:r>
              <a:rPr lang="en-US" sz="2800" dirty="0">
                <a:solidFill>
                  <a:srgbClr val="FF0000"/>
                </a:solidFill>
              </a:rPr>
              <a:t>:</a:t>
            </a:r>
          </a:p>
        </p:txBody>
      </p:sp>
      <p:cxnSp>
        <p:nvCxnSpPr>
          <p:cNvPr id="17" name="Straight Arrow Connector 16"/>
          <p:cNvCxnSpPr/>
          <p:nvPr/>
        </p:nvCxnSpPr>
        <p:spPr>
          <a:xfrm flipV="1">
            <a:off x="857250" y="228600"/>
            <a:ext cx="0" cy="113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8871449" y="1252646"/>
            <a:ext cx="2144816" cy="3914918"/>
          </a:xfrm>
          <a:prstGeom prst="rect">
            <a:avLst/>
          </a:prstGeom>
          <a:solidFill>
            <a:schemeClr val="accent3">
              <a:lumMod val="20000"/>
              <a:lumOff val="80000"/>
            </a:schemeClr>
          </a:solidFill>
        </p:spPr>
        <p:txBody>
          <a:bodyPr wrap="square">
            <a:spAutoFit/>
          </a:bodyPr>
          <a:lstStyle/>
          <a:p>
            <a:pPr marL="342900" lvl="0" indent="-342900" algn="just">
              <a:lnSpc>
                <a:spcPct val="115000"/>
              </a:lnSpc>
              <a:spcAft>
                <a:spcPts val="0"/>
              </a:spcAft>
              <a:buFontTx/>
              <a:buChar char="-"/>
            </a:pPr>
            <a:r>
              <a:rPr lang="en-US" sz="2400" dirty="0" err="1" smtClean="0">
                <a:ea typeface="Cambria" panose="02040503050406030204" pitchFamily="18" charset="0"/>
              </a:rPr>
              <a:t>Mùa</a:t>
            </a:r>
            <a:r>
              <a:rPr lang="en-US" sz="2400" dirty="0" smtClean="0">
                <a:ea typeface="Cambria" panose="02040503050406030204" pitchFamily="18" charset="0"/>
              </a:rPr>
              <a:t> </a:t>
            </a:r>
            <a:r>
              <a:rPr lang="en-US" sz="2400" dirty="0" err="1">
                <a:ea typeface="Cambria" panose="02040503050406030204" pitchFamily="18" charset="0"/>
              </a:rPr>
              <a:t>xuân</a:t>
            </a:r>
            <a:r>
              <a:rPr lang="en-US" sz="2400" dirty="0">
                <a:ea typeface="Cambria" panose="02040503050406030204" pitchFamily="18" charset="0"/>
              </a:rPr>
              <a:t>: </a:t>
            </a:r>
            <a:endParaRPr lang="en-US" sz="2400" dirty="0" smtClean="0">
              <a:ea typeface="Cambria" panose="02040503050406030204" pitchFamily="18" charset="0"/>
            </a:endParaRPr>
          </a:p>
          <a:p>
            <a:pPr marL="342900" lvl="0" indent="-342900" algn="just">
              <a:lnSpc>
                <a:spcPct val="115000"/>
              </a:lnSpc>
              <a:spcAft>
                <a:spcPts val="0"/>
              </a:spcAft>
              <a:buFontTx/>
              <a:buChar char="-"/>
            </a:pPr>
            <a:endParaRPr lang="en-US" sz="2400" dirty="0">
              <a:ea typeface="Cambria" panose="02040503050406030204" pitchFamily="18" charset="0"/>
            </a:endParaRPr>
          </a:p>
          <a:p>
            <a:pPr marL="342900" lvl="0" indent="-342900" algn="just">
              <a:lnSpc>
                <a:spcPct val="115000"/>
              </a:lnSpc>
              <a:spcAft>
                <a:spcPts val="0"/>
              </a:spcAft>
              <a:buFontTx/>
              <a:buChar char="-"/>
            </a:pPr>
            <a:r>
              <a:rPr lang="en-US" sz="2400" dirty="0" err="1" smtClean="0">
                <a:ea typeface="Cambria" panose="02040503050406030204" pitchFamily="18" charset="0"/>
              </a:rPr>
              <a:t>Mùa</a:t>
            </a:r>
            <a:r>
              <a:rPr lang="en-US" sz="2400" dirty="0" smtClean="0">
                <a:ea typeface="Cambria" panose="02040503050406030204" pitchFamily="18" charset="0"/>
              </a:rPr>
              <a:t> </a:t>
            </a:r>
            <a:r>
              <a:rPr lang="en-US" sz="2400" dirty="0" err="1">
                <a:ea typeface="Cambria" panose="02040503050406030204" pitchFamily="18" charset="0"/>
              </a:rPr>
              <a:t>hạ</a:t>
            </a:r>
            <a:r>
              <a:rPr lang="en-US" sz="2400" dirty="0">
                <a:ea typeface="Cambria" panose="02040503050406030204" pitchFamily="18" charset="0"/>
              </a:rPr>
              <a:t>: </a:t>
            </a:r>
            <a:endParaRPr lang="en-US" sz="2400" dirty="0" smtClean="0">
              <a:ea typeface="Cambria" panose="02040503050406030204" pitchFamily="18" charset="0"/>
            </a:endParaRPr>
          </a:p>
          <a:p>
            <a:pPr lvl="0" algn="just">
              <a:lnSpc>
                <a:spcPct val="115000"/>
              </a:lnSpc>
              <a:spcAft>
                <a:spcPts val="0"/>
              </a:spcAft>
            </a:pPr>
            <a:endParaRPr lang="en-US" sz="2400" dirty="0">
              <a:ea typeface="Cambria" panose="02040503050406030204" pitchFamily="18" charset="0"/>
            </a:endParaRPr>
          </a:p>
          <a:p>
            <a:pPr marL="342900" lvl="0" indent="-342900" algn="just">
              <a:lnSpc>
                <a:spcPct val="115000"/>
              </a:lnSpc>
              <a:spcAft>
                <a:spcPts val="0"/>
              </a:spcAft>
              <a:buFontTx/>
              <a:buChar char="-"/>
            </a:pPr>
            <a:r>
              <a:rPr lang="en-US" sz="2400" dirty="0" err="1" smtClean="0">
                <a:ea typeface="Cambria" panose="02040503050406030204" pitchFamily="18" charset="0"/>
              </a:rPr>
              <a:t>Mùa</a:t>
            </a:r>
            <a:r>
              <a:rPr lang="en-US" sz="2400" dirty="0" smtClean="0">
                <a:ea typeface="Cambria" panose="02040503050406030204" pitchFamily="18" charset="0"/>
              </a:rPr>
              <a:t> </a:t>
            </a:r>
            <a:r>
              <a:rPr lang="en-US" sz="2400" dirty="0" err="1">
                <a:ea typeface="Cambria" panose="02040503050406030204" pitchFamily="18" charset="0"/>
              </a:rPr>
              <a:t>thu</a:t>
            </a:r>
            <a:r>
              <a:rPr lang="en-US" sz="2400" dirty="0">
                <a:ea typeface="Cambria" panose="02040503050406030204" pitchFamily="18" charset="0"/>
              </a:rPr>
              <a:t>: </a:t>
            </a:r>
            <a:endParaRPr lang="en-US" sz="2400" dirty="0" smtClean="0">
              <a:ea typeface="Cambria" panose="02040503050406030204" pitchFamily="18" charset="0"/>
            </a:endParaRPr>
          </a:p>
          <a:p>
            <a:pPr lvl="0" algn="just">
              <a:lnSpc>
                <a:spcPct val="115000"/>
              </a:lnSpc>
              <a:spcAft>
                <a:spcPts val="0"/>
              </a:spcAft>
            </a:pPr>
            <a:endParaRPr lang="en-US" sz="2400" dirty="0">
              <a:ea typeface="Cambria" panose="02040503050406030204" pitchFamily="18" charset="0"/>
            </a:endParaRPr>
          </a:p>
          <a:p>
            <a:pPr marL="342900" lvl="0" indent="-342900" algn="just">
              <a:lnSpc>
                <a:spcPct val="115000"/>
              </a:lnSpc>
              <a:spcAft>
                <a:spcPts val="0"/>
              </a:spcAft>
              <a:buFontTx/>
              <a:buChar char="-"/>
            </a:pPr>
            <a:r>
              <a:rPr lang="en-US" sz="2400" dirty="0" err="1" smtClean="0">
                <a:ea typeface="Cambria" panose="02040503050406030204" pitchFamily="18" charset="0"/>
              </a:rPr>
              <a:t>Mùa</a:t>
            </a:r>
            <a:r>
              <a:rPr lang="en-US" sz="2400" dirty="0" smtClean="0">
                <a:ea typeface="Cambria" panose="02040503050406030204" pitchFamily="18" charset="0"/>
              </a:rPr>
              <a:t> </a:t>
            </a:r>
            <a:r>
              <a:rPr lang="en-US" sz="2400" dirty="0" err="1">
                <a:ea typeface="Cambria" panose="02040503050406030204" pitchFamily="18" charset="0"/>
              </a:rPr>
              <a:t>đông</a:t>
            </a:r>
            <a:r>
              <a:rPr lang="en-US" sz="2400" dirty="0">
                <a:ea typeface="Cambria" panose="02040503050406030204" pitchFamily="18" charset="0"/>
              </a:rPr>
              <a:t>: </a:t>
            </a:r>
          </a:p>
          <a:p>
            <a:pPr marL="342900" lvl="0" indent="-342900" algn="just">
              <a:lnSpc>
                <a:spcPct val="115000"/>
              </a:lnSpc>
              <a:spcAft>
                <a:spcPts val="0"/>
              </a:spcAft>
              <a:buFontTx/>
              <a:buChar char="-"/>
            </a:pPr>
            <a:endParaRPr lang="en-US" sz="2400" dirty="0" smtClean="0">
              <a:ea typeface="Cambria" panose="02040503050406030204" pitchFamily="18" charset="0"/>
            </a:endParaRPr>
          </a:p>
          <a:p>
            <a:pPr marL="342900" lvl="0" indent="-342900" algn="just">
              <a:lnSpc>
                <a:spcPct val="115000"/>
              </a:lnSpc>
              <a:spcAft>
                <a:spcPts val="0"/>
              </a:spcAft>
              <a:buFontTx/>
              <a:buChar char="-"/>
            </a:pPr>
            <a:endParaRPr lang="en-US" sz="2400" dirty="0">
              <a:ea typeface="Cambria" panose="02040503050406030204" pitchFamily="18" charset="0"/>
            </a:endParaRPr>
          </a:p>
        </p:txBody>
      </p:sp>
      <p:pic>
        <p:nvPicPr>
          <p:cNvPr id="4103" name="Picture 7" descr="Free Group Colored Outline Icon - Available in SVG, PNG, EPS, AI &amp;amp; Icon  fo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7899" y="-979227"/>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9069522" y="1736109"/>
            <a:ext cx="1842171" cy="461665"/>
          </a:xfrm>
          <a:prstGeom prst="rect">
            <a:avLst/>
          </a:prstGeom>
          <a:noFill/>
        </p:spPr>
        <p:txBody>
          <a:bodyPr wrap="none">
            <a:spAutoFit/>
          </a:bodyPr>
          <a:lstStyle/>
          <a:p>
            <a:r>
              <a:rPr lang="en-US" sz="2400" dirty="0">
                <a:solidFill>
                  <a:srgbClr val="FF0000"/>
                </a:solidFill>
              </a:rPr>
              <a:t>21/3 </a:t>
            </a:r>
            <a:r>
              <a:rPr lang="en-US" sz="2400" dirty="0" smtClean="0">
                <a:solidFill>
                  <a:srgbClr val="FF0000"/>
                </a:solidFill>
              </a:rPr>
              <a:t></a:t>
            </a:r>
            <a:r>
              <a:rPr lang="en-US" sz="2400" dirty="0" smtClean="0">
                <a:solidFill>
                  <a:srgbClr val="FF0000"/>
                </a:solidFill>
                <a:sym typeface="Wingdings" panose="05000000000000000000" pitchFamily="2" charset="2"/>
              </a:rPr>
              <a:t> </a:t>
            </a:r>
            <a:r>
              <a:rPr lang="en-US" sz="2400" dirty="0" smtClean="0">
                <a:solidFill>
                  <a:srgbClr val="FF0000"/>
                </a:solidFill>
              </a:rPr>
              <a:t> </a:t>
            </a:r>
            <a:r>
              <a:rPr lang="en-US" sz="2400" dirty="0">
                <a:solidFill>
                  <a:srgbClr val="FF0000"/>
                </a:solidFill>
              </a:rPr>
              <a:t>22/6</a:t>
            </a:r>
          </a:p>
        </p:txBody>
      </p:sp>
      <p:sp>
        <p:nvSpPr>
          <p:cNvPr id="63" name="Rectangle 62"/>
          <p:cNvSpPr/>
          <p:nvPr/>
        </p:nvSpPr>
        <p:spPr>
          <a:xfrm>
            <a:off x="9083810" y="2574549"/>
            <a:ext cx="1890261" cy="461665"/>
          </a:xfrm>
          <a:prstGeom prst="rect">
            <a:avLst/>
          </a:prstGeom>
          <a:noFill/>
        </p:spPr>
        <p:txBody>
          <a:bodyPr wrap="none">
            <a:spAutoFit/>
          </a:bodyPr>
          <a:lstStyle/>
          <a:p>
            <a:r>
              <a:rPr lang="en-US" sz="2400" dirty="0">
                <a:solidFill>
                  <a:srgbClr val="FF0000"/>
                </a:solidFill>
              </a:rPr>
              <a:t>22/6 </a:t>
            </a:r>
            <a:r>
              <a:rPr lang="en-US" sz="2400" dirty="0" smtClean="0">
                <a:solidFill>
                  <a:srgbClr val="FF0000"/>
                </a:solidFill>
              </a:rPr>
              <a:t></a:t>
            </a:r>
            <a:r>
              <a:rPr lang="en-US" sz="2400" dirty="0" smtClean="0">
                <a:solidFill>
                  <a:srgbClr val="FF0000"/>
                </a:solidFill>
                <a:sym typeface="Wingdings" panose="05000000000000000000" pitchFamily="2" charset="2"/>
              </a:rPr>
              <a:t> </a:t>
            </a:r>
            <a:r>
              <a:rPr lang="en-US" sz="2400" dirty="0" smtClean="0">
                <a:solidFill>
                  <a:srgbClr val="FF0000"/>
                </a:solidFill>
              </a:rPr>
              <a:t> </a:t>
            </a:r>
            <a:r>
              <a:rPr lang="en-US" sz="2400" dirty="0">
                <a:solidFill>
                  <a:srgbClr val="FF0000"/>
                </a:solidFill>
              </a:rPr>
              <a:t>23/9</a:t>
            </a:r>
          </a:p>
        </p:txBody>
      </p:sp>
      <p:sp>
        <p:nvSpPr>
          <p:cNvPr id="64" name="Rectangle 63"/>
          <p:cNvSpPr/>
          <p:nvPr/>
        </p:nvSpPr>
        <p:spPr>
          <a:xfrm>
            <a:off x="9083810" y="3399696"/>
            <a:ext cx="1893467" cy="461665"/>
          </a:xfrm>
          <a:prstGeom prst="rect">
            <a:avLst/>
          </a:prstGeom>
          <a:noFill/>
        </p:spPr>
        <p:txBody>
          <a:bodyPr wrap="none">
            <a:spAutoFit/>
          </a:bodyPr>
          <a:lstStyle/>
          <a:p>
            <a:r>
              <a:rPr lang="en-US" sz="2400" dirty="0">
                <a:solidFill>
                  <a:srgbClr val="FF0000"/>
                </a:solidFill>
              </a:rPr>
              <a:t>23/9 </a:t>
            </a:r>
            <a:r>
              <a:rPr lang="en-US" sz="2400" dirty="0" smtClean="0">
                <a:solidFill>
                  <a:srgbClr val="FF0000"/>
                </a:solidFill>
                <a:sym typeface="Wingdings" panose="05000000000000000000" pitchFamily="2" charset="2"/>
              </a:rPr>
              <a:t></a:t>
            </a:r>
            <a:r>
              <a:rPr lang="en-US" sz="2400" dirty="0" smtClean="0">
                <a:solidFill>
                  <a:srgbClr val="FF0000"/>
                </a:solidFill>
              </a:rPr>
              <a:t> </a:t>
            </a:r>
            <a:r>
              <a:rPr lang="en-US" sz="2400" dirty="0">
                <a:solidFill>
                  <a:srgbClr val="FF0000"/>
                </a:solidFill>
              </a:rPr>
              <a:t>22/12</a:t>
            </a:r>
          </a:p>
        </p:txBody>
      </p:sp>
      <p:sp>
        <p:nvSpPr>
          <p:cNvPr id="65" name="Rectangle 64"/>
          <p:cNvSpPr/>
          <p:nvPr/>
        </p:nvSpPr>
        <p:spPr>
          <a:xfrm>
            <a:off x="9083810" y="4283630"/>
            <a:ext cx="1845377" cy="461665"/>
          </a:xfrm>
          <a:prstGeom prst="rect">
            <a:avLst/>
          </a:prstGeom>
          <a:noFill/>
        </p:spPr>
        <p:txBody>
          <a:bodyPr wrap="none">
            <a:spAutoFit/>
          </a:bodyPr>
          <a:lstStyle/>
          <a:p>
            <a:r>
              <a:rPr lang="vi-VN" sz="2400" dirty="0">
                <a:solidFill>
                  <a:srgbClr val="FF0000"/>
                </a:solidFill>
              </a:rPr>
              <a:t>22/12 </a:t>
            </a:r>
            <a:r>
              <a:rPr lang="en-US" sz="2400" dirty="0" smtClean="0">
                <a:solidFill>
                  <a:srgbClr val="FF0000"/>
                </a:solidFill>
                <a:sym typeface="Wingdings" panose="05000000000000000000" pitchFamily="2" charset="2"/>
              </a:rPr>
              <a:t></a:t>
            </a:r>
            <a:r>
              <a:rPr lang="vi-VN" sz="2400" dirty="0" smtClean="0">
                <a:solidFill>
                  <a:srgbClr val="FF0000"/>
                </a:solidFill>
              </a:rPr>
              <a:t> </a:t>
            </a:r>
            <a:r>
              <a:rPr lang="vi-VN" sz="2400" dirty="0">
                <a:solidFill>
                  <a:srgbClr val="FF0000"/>
                </a:solidFill>
              </a:rPr>
              <a:t>21/3</a:t>
            </a:r>
            <a:endParaRPr lang="en-US" sz="2400" dirty="0">
              <a:solidFill>
                <a:srgbClr val="FF0000"/>
              </a:solidFill>
            </a:endParaRPr>
          </a:p>
        </p:txBody>
      </p:sp>
      <p:pic>
        <p:nvPicPr>
          <p:cNvPr id="5122" name="Picture 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948" y="1631828"/>
            <a:ext cx="8769444" cy="4934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Four season icon set Stock Photo by ©Draze_Design 134300940"/>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71250" y1="23529" x2="71250" y2="23529"/>
                        <a14:foregroundMark x1="77875" y1="25118" x2="77875" y2="25118"/>
                        <a14:foregroundMark x1="71875" y1="57412" x2="71875" y2="57412"/>
                        <a14:foregroundMark x1="31438" y1="56118" x2="31438" y2="56118"/>
                        <a14:foregroundMark x1="76688" y1="15353" x2="76688" y2="15353"/>
                        <a14:foregroundMark x1="72250" y1="14176" x2="72250" y2="14176"/>
                        <a14:foregroundMark x1="67188" y1="15059" x2="67188" y2="15059"/>
                        <a14:foregroundMark x1="62750" y1="18176" x2="62750" y2="18176"/>
                        <a14:foregroundMark x1="61750" y1="23176" x2="61750" y2="23176"/>
                        <a14:foregroundMark x1="63375" y1="29176" x2="63375" y2="29176"/>
                        <a14:foregroundMark x1="67500" y1="32235" x2="67500" y2="32235"/>
                        <a14:foregroundMark x1="72500" y1="33529" x2="72500" y2="33529"/>
                        <a14:foregroundMark x1="76938" y1="32294" x2="76938" y2="32294"/>
                        <a14:foregroundMark x1="81000" y1="27824" x2="81000" y2="27824"/>
                        <a14:foregroundMark x1="82188" y1="23647" x2="82188" y2="23647"/>
                        <a14:foregroundMark x1="80688" y1="19294" x2="80688" y2="19294"/>
                        <a14:foregroundMark x1="80188" y1="18647" x2="80188" y2="18647"/>
                        <a14:foregroundMark x1="65438" y1="12235" x2="65438" y2="12235"/>
                        <a14:foregroundMark x1="80688" y1="22706" x2="80688" y2="22706"/>
                        <a14:foregroundMark x1="79938" y1="26706" x2="79938" y2="26706"/>
                        <a14:foregroundMark x1="78750" y1="18706" x2="78750" y2="18706"/>
                        <a14:foregroundMark x1="57750" y1="23529" x2="57750" y2="23529"/>
                        <a14:foregroundMark x1="31375" y1="55529" x2="31375" y2="55529"/>
                        <a14:foregroundMark x1="26125" y1="60353" x2="26125" y2="60353"/>
                        <a14:foregroundMark x1="25938" y1="60471" x2="28250" y2="61412"/>
                        <a14:foregroundMark x1="31500" y1="62882" x2="34438" y2="63824"/>
                        <a14:foregroundMark x1="36438" y1="64529" x2="36375" y2="65294"/>
                        <a14:foregroundMark x1="34750" y1="66706" x2="33875" y2="67529"/>
                        <a14:foregroundMark x1="31625" y1="68118" x2="30750" y2="68471"/>
                        <a14:foregroundMark x1="68438" y1="63294" x2="68438" y2="63294"/>
                        <a14:foregroundMark x1="72250" y1="59882" x2="72250" y2="59882"/>
                        <a14:foregroundMark x1="72250" y1="59882" x2="72250" y2="59882"/>
                        <a14:foregroundMark x1="72688" y1="54000" x2="72688" y2="54000"/>
                        <a14:foregroundMark x1="72688" y1="54000" x2="72688" y2="54000"/>
                        <a14:foregroundMark x1="72688" y1="54000" x2="72688" y2="54000"/>
                        <a14:foregroundMark x1="72188" y1="69706" x2="72188" y2="69706"/>
                      </a14:backgroundRemoval>
                    </a14:imgEffect>
                  </a14:imgLayer>
                </a14:imgProps>
              </a:ext>
              <a:ext uri="{28A0092B-C50C-407E-A947-70E740481C1C}">
                <a14:useLocalDpi xmlns:a14="http://schemas.microsoft.com/office/drawing/2010/main" val="0"/>
              </a:ext>
            </a:extLst>
          </a:blip>
          <a:srcRect l="53579" t="50628" r="7754" b="17373"/>
          <a:stretch/>
        </p:blipFill>
        <p:spPr bwMode="auto">
          <a:xfrm>
            <a:off x="11084203" y="4083586"/>
            <a:ext cx="1014666" cy="89220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Four season icon set Stock Photo by ©Draze_Design 134300940"/>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foregroundMark x1="71250" y1="23529" x2="71250" y2="23529"/>
                        <a14:foregroundMark x1="77875" y1="25118" x2="77875" y2="25118"/>
                        <a14:foregroundMark x1="71875" y1="57412" x2="71875" y2="57412"/>
                        <a14:foregroundMark x1="31438" y1="56118" x2="31438" y2="56118"/>
                        <a14:foregroundMark x1="76688" y1="15353" x2="76688" y2="15353"/>
                        <a14:foregroundMark x1="72250" y1="14176" x2="72250" y2="14176"/>
                        <a14:foregroundMark x1="67188" y1="15059" x2="67188" y2="15059"/>
                        <a14:foregroundMark x1="62750" y1="18176" x2="62750" y2="18176"/>
                        <a14:foregroundMark x1="61750" y1="23176" x2="61750" y2="23176"/>
                        <a14:foregroundMark x1="63375" y1="29176" x2="63375" y2="29176"/>
                        <a14:foregroundMark x1="67500" y1="32235" x2="67500" y2="32235"/>
                        <a14:foregroundMark x1="72500" y1="33529" x2="72500" y2="33529"/>
                        <a14:foregroundMark x1="76938" y1="32294" x2="76938" y2="32294"/>
                        <a14:foregroundMark x1="81000" y1="27824" x2="81000" y2="27824"/>
                        <a14:foregroundMark x1="82188" y1="23647" x2="82188" y2="23647"/>
                        <a14:foregroundMark x1="80688" y1="19294" x2="80688" y2="19294"/>
                        <a14:foregroundMark x1="80188" y1="18647" x2="80188" y2="18647"/>
                        <a14:foregroundMark x1="65438" y1="12235" x2="65438" y2="12235"/>
                        <a14:foregroundMark x1="80688" y1="22706" x2="80688" y2="22706"/>
                        <a14:foregroundMark x1="79938" y1="26706" x2="79938" y2="26706"/>
                        <a14:foregroundMark x1="78750" y1="18706" x2="78750" y2="18706"/>
                        <a14:foregroundMark x1="57750" y1="23529" x2="57750" y2="23529"/>
                        <a14:foregroundMark x1="31375" y1="55529" x2="31375" y2="55529"/>
                        <a14:foregroundMark x1="26125" y1="60353" x2="26125" y2="60353"/>
                        <a14:foregroundMark x1="25938" y1="60471" x2="28250" y2="61412"/>
                        <a14:foregroundMark x1="31500" y1="62882" x2="34438" y2="63824"/>
                        <a14:foregroundMark x1="36438" y1="64529" x2="36375" y2="65294"/>
                        <a14:foregroundMark x1="34750" y1="66706" x2="33875" y2="67529"/>
                        <a14:foregroundMark x1="31625" y1="68118" x2="30750" y2="68471"/>
                        <a14:foregroundMark x1="68438" y1="63294" x2="68438" y2="63294"/>
                        <a14:foregroundMark x1="72250" y1="59882" x2="72250" y2="59882"/>
                        <a14:foregroundMark x1="72250" y1="59882" x2="72250" y2="59882"/>
                        <a14:foregroundMark x1="72688" y1="54000" x2="72688" y2="54000"/>
                        <a14:foregroundMark x1="72688" y1="54000" x2="72688" y2="54000"/>
                        <a14:foregroundMark x1="72688" y1="54000" x2="72688" y2="54000"/>
                        <a14:foregroundMark x1="72188" y1="69706" x2="72188" y2="69706"/>
                      </a14:backgroundRemoval>
                    </a14:imgEffect>
                  </a14:imgLayer>
                </a14:imgProps>
              </a:ext>
              <a:ext uri="{28A0092B-C50C-407E-A947-70E740481C1C}">
                <a14:useLocalDpi xmlns:a14="http://schemas.microsoft.com/office/drawing/2010/main" val="0"/>
              </a:ext>
            </a:extLst>
          </a:blip>
          <a:srcRect l="54990" t="9156" r="7754" b="60099"/>
          <a:stretch/>
        </p:blipFill>
        <p:spPr bwMode="auto">
          <a:xfrm>
            <a:off x="11091489" y="2413433"/>
            <a:ext cx="1124798" cy="986263"/>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Four season icon set Stock Photo by ©Draze_Design 134300940"/>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71250" y1="23529" x2="71250" y2="23529"/>
                        <a14:foregroundMark x1="77875" y1="25118" x2="77875" y2="25118"/>
                        <a14:foregroundMark x1="71875" y1="57412" x2="71875" y2="57412"/>
                        <a14:foregroundMark x1="31438" y1="56118" x2="31438" y2="56118"/>
                        <a14:foregroundMark x1="76688" y1="15353" x2="76688" y2="15353"/>
                        <a14:foregroundMark x1="72250" y1="14176" x2="72250" y2="14176"/>
                        <a14:foregroundMark x1="67188" y1="15059" x2="67188" y2="15059"/>
                        <a14:foregroundMark x1="62750" y1="18176" x2="62750" y2="18176"/>
                        <a14:foregroundMark x1="61750" y1="23176" x2="61750" y2="23176"/>
                        <a14:foregroundMark x1="63375" y1="29176" x2="63375" y2="29176"/>
                        <a14:foregroundMark x1="67500" y1="32235" x2="67500" y2="32235"/>
                        <a14:foregroundMark x1="72500" y1="33529" x2="72500" y2="33529"/>
                        <a14:foregroundMark x1="76938" y1="32294" x2="76938" y2="32294"/>
                        <a14:foregroundMark x1="81000" y1="27824" x2="81000" y2="27824"/>
                        <a14:foregroundMark x1="82188" y1="23647" x2="82188" y2="23647"/>
                        <a14:foregroundMark x1="80688" y1="19294" x2="80688" y2="19294"/>
                        <a14:foregroundMark x1="80188" y1="18647" x2="80188" y2="18647"/>
                        <a14:foregroundMark x1="65438" y1="12235" x2="65438" y2="12235"/>
                        <a14:foregroundMark x1="80688" y1="22706" x2="80688" y2="22706"/>
                        <a14:foregroundMark x1="79938" y1="26706" x2="79938" y2="26706"/>
                        <a14:foregroundMark x1="78750" y1="18706" x2="78750" y2="18706"/>
                        <a14:foregroundMark x1="57750" y1="23529" x2="57750" y2="23529"/>
                        <a14:foregroundMark x1="31375" y1="55529" x2="31375" y2="55529"/>
                        <a14:foregroundMark x1="26125" y1="60353" x2="26125" y2="60353"/>
                        <a14:foregroundMark x1="25938" y1="60471" x2="28250" y2="61412"/>
                        <a14:foregroundMark x1="31500" y1="62882" x2="34438" y2="63824"/>
                        <a14:foregroundMark x1="36438" y1="64529" x2="36375" y2="65294"/>
                        <a14:foregroundMark x1="34750" y1="66706" x2="33875" y2="67529"/>
                        <a14:foregroundMark x1="31625" y1="68118" x2="30750" y2="68471"/>
                        <a14:foregroundMark x1="68438" y1="63294" x2="68438" y2="63294"/>
                        <a14:foregroundMark x1="72250" y1="59882" x2="72250" y2="59882"/>
                        <a14:foregroundMark x1="72250" y1="59882" x2="72250" y2="59882"/>
                        <a14:foregroundMark x1="72688" y1="54000" x2="72688" y2="54000"/>
                        <a14:foregroundMark x1="72688" y1="54000" x2="72688" y2="54000"/>
                        <a14:foregroundMark x1="72688" y1="54000" x2="72688" y2="54000"/>
                        <a14:foregroundMark x1="72188" y1="69706" x2="72188" y2="69706"/>
                      </a14:backgroundRemoval>
                    </a14:imgEffect>
                  </a14:imgLayer>
                </a14:imgProps>
              </a:ext>
              <a:ext uri="{28A0092B-C50C-407E-A947-70E740481C1C}">
                <a14:useLocalDpi xmlns:a14="http://schemas.microsoft.com/office/drawing/2010/main" val="0"/>
              </a:ext>
            </a:extLst>
          </a:blip>
          <a:srcRect l="12246" t="7961" r="53010" b="62672"/>
          <a:stretch/>
        </p:blipFill>
        <p:spPr bwMode="auto">
          <a:xfrm>
            <a:off x="11072318" y="1459173"/>
            <a:ext cx="1070038" cy="96092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Four season icon set Stock Photo by ©Draze_Design 134300940"/>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foregroundMark x1="71250" y1="23529" x2="71250" y2="23529"/>
                        <a14:foregroundMark x1="77875" y1="25118" x2="77875" y2="25118"/>
                        <a14:foregroundMark x1="71875" y1="57412" x2="71875" y2="57412"/>
                        <a14:foregroundMark x1="31438" y1="56118" x2="31438" y2="56118"/>
                        <a14:foregroundMark x1="76688" y1="15353" x2="76688" y2="15353"/>
                        <a14:foregroundMark x1="72250" y1="14176" x2="72250" y2="14176"/>
                        <a14:foregroundMark x1="67188" y1="15059" x2="67188" y2="15059"/>
                        <a14:foregroundMark x1="62750" y1="18176" x2="62750" y2="18176"/>
                        <a14:foregroundMark x1="61750" y1="23176" x2="61750" y2="23176"/>
                        <a14:foregroundMark x1="63375" y1="29176" x2="63375" y2="29176"/>
                        <a14:foregroundMark x1="67500" y1="32235" x2="67500" y2="32235"/>
                        <a14:foregroundMark x1="72500" y1="33529" x2="72500" y2="33529"/>
                        <a14:foregroundMark x1="76938" y1="32294" x2="76938" y2="32294"/>
                        <a14:foregroundMark x1="81000" y1="27824" x2="81000" y2="27824"/>
                        <a14:foregroundMark x1="82188" y1="23647" x2="82188" y2="23647"/>
                        <a14:foregroundMark x1="80688" y1="19294" x2="80688" y2="19294"/>
                        <a14:foregroundMark x1="80188" y1="18647" x2="80188" y2="18647"/>
                        <a14:foregroundMark x1="65438" y1="12235" x2="65438" y2="12235"/>
                        <a14:foregroundMark x1="80688" y1="22706" x2="80688" y2="22706"/>
                        <a14:foregroundMark x1="79938" y1="26706" x2="79938" y2="26706"/>
                        <a14:foregroundMark x1="78750" y1="18706" x2="78750" y2="18706"/>
                        <a14:foregroundMark x1="57750" y1="23529" x2="57750" y2="23529"/>
                        <a14:foregroundMark x1="31375" y1="55529" x2="31375" y2="55529"/>
                        <a14:foregroundMark x1="26125" y1="60353" x2="26125" y2="60353"/>
                        <a14:foregroundMark x1="25938" y1="60471" x2="28250" y2="61412"/>
                        <a14:foregroundMark x1="31500" y1="62882" x2="34438" y2="63824"/>
                        <a14:foregroundMark x1="36438" y1="64529" x2="36375" y2="65294"/>
                        <a14:foregroundMark x1="34750" y1="66706" x2="33875" y2="67529"/>
                        <a14:foregroundMark x1="31625" y1="68118" x2="30750" y2="68471"/>
                        <a14:foregroundMark x1="68438" y1="63294" x2="68438" y2="63294"/>
                        <a14:foregroundMark x1="72250" y1="59882" x2="72250" y2="59882"/>
                        <a14:foregroundMark x1="72250" y1="59882" x2="72250" y2="59882"/>
                        <a14:foregroundMark x1="72688" y1="54000" x2="72688" y2="54000"/>
                        <a14:foregroundMark x1="72688" y1="54000" x2="72688" y2="54000"/>
                        <a14:foregroundMark x1="72688" y1="54000" x2="72688" y2="54000"/>
                        <a14:foregroundMark x1="72188" y1="69706" x2="72188" y2="69706"/>
                      </a14:backgroundRemoval>
                    </a14:imgEffect>
                  </a14:imgLayer>
                </a14:imgProps>
              </a:ext>
              <a:ext uri="{28A0092B-C50C-407E-A947-70E740481C1C}">
                <a14:useLocalDpi xmlns:a14="http://schemas.microsoft.com/office/drawing/2010/main" val="0"/>
              </a:ext>
            </a:extLst>
          </a:blip>
          <a:srcRect l="12245" t="47490" r="55755" b="21137"/>
          <a:stretch/>
        </p:blipFill>
        <p:spPr bwMode="auto">
          <a:xfrm>
            <a:off x="11150879" y="3210105"/>
            <a:ext cx="881313" cy="918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5045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circle(in)">
                                      <p:cBhvr>
                                        <p:cTn id="7" dur="2000"/>
                                        <p:tgtEl>
                                          <p:spTgt spid="3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wipe(left)">
                                      <p:cBhvr>
                                        <p:cTn id="20" dur="500"/>
                                        <p:tgtEl>
                                          <p:spTgt spid="6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wipe(left)">
                                      <p:cBhvr>
                                        <p:cTn id="25" dur="500"/>
                                        <p:tgtEl>
                                          <p:spTgt spid="6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5"/>
                                        </p:tgtEl>
                                        <p:attrNameLst>
                                          <p:attrName>style.visibility</p:attrName>
                                        </p:attrNameLst>
                                      </p:cBhvr>
                                      <p:to>
                                        <p:strVal val="visible"/>
                                      </p:to>
                                    </p:set>
                                    <p:animEffect transition="in" filter="wipe(left)">
                                      <p:cBhvr>
                                        <p:cTn id="30"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 grpId="0" animBg="1"/>
      <p:bldP spid="14" grpId="0"/>
      <p:bldP spid="63" grpId="0"/>
      <p:bldP spid="64" grpId="0"/>
      <p:bldP spid="6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575701" y="3091144"/>
            <a:ext cx="1662470" cy="3678994"/>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circle arrow clockwise comments - arrows in circle PNG image with  transparent background | TOPpng"/>
          <p:cNvPicPr>
            <a:picLocks noChangeAspect="1" noChangeArrowheads="1"/>
          </p:cNvPicPr>
          <p:nvPr/>
        </p:nvPicPr>
        <p:blipFill>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ackgroundRemoval t="0" b="100000" l="714" r="98452"/>
                    </a14:imgEffect>
                  </a14:imgLayer>
                </a14:imgProps>
              </a:ext>
              <a:ext uri="{28A0092B-C50C-407E-A947-70E740481C1C}">
                <a14:useLocalDpi xmlns:a14="http://schemas.microsoft.com/office/drawing/2010/main" val="0"/>
              </a:ext>
            </a:extLst>
          </a:blip>
          <a:srcRect/>
          <a:stretch>
            <a:fillRect/>
          </a:stretch>
        </p:blipFill>
        <p:spPr bwMode="auto">
          <a:xfrm>
            <a:off x="6497846" y="1223126"/>
            <a:ext cx="1561509" cy="159682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331127" y="411550"/>
            <a:ext cx="11218135" cy="535531"/>
          </a:xfrm>
          <a:noFill/>
        </p:spPr>
        <p:txBody>
          <a:bodyPr wrap="none" lIns="91440" tIns="45720" rIns="91440" bIns="45720">
            <a:spAutoFit/>
          </a:bodyPr>
          <a:lstStyle/>
          <a:p>
            <a:r>
              <a:rPr lang="en-US" sz="3200" dirty="0">
                <a:ln w="6600">
                  <a:solidFill>
                    <a:srgbClr val="FFC000"/>
                  </a:solidFill>
                  <a:prstDash val="solid"/>
                </a:ln>
                <a:solidFill>
                  <a:srgbClr val="FF0000"/>
                </a:solidFill>
                <a:effectLst>
                  <a:outerShdw dist="38100" dir="2700000" algn="tl" rotWithShape="0">
                    <a:schemeClr val="accent2"/>
                  </a:outerShdw>
                </a:effectLst>
                <a:ea typeface="+mn-ea"/>
                <a:cs typeface="+mn-cs"/>
              </a:rPr>
              <a:t>1. CHUYỂN ĐỘNG QUAY QUANH MẶT TRỜI CỦA TRÁI ĐẤT</a:t>
            </a:r>
          </a:p>
        </p:txBody>
      </p:sp>
      <p:cxnSp>
        <p:nvCxnSpPr>
          <p:cNvPr id="5" name="Straight Connector 4"/>
          <p:cNvCxnSpPr/>
          <p:nvPr/>
        </p:nvCxnSpPr>
        <p:spPr>
          <a:xfrm>
            <a:off x="196948" y="1036693"/>
            <a:ext cx="11788726" cy="0"/>
          </a:xfrm>
          <a:prstGeom prst="line">
            <a:avLst/>
          </a:prstGeom>
          <a:ln w="3175">
            <a:solidFill>
              <a:schemeClr val="accent5"/>
            </a:solidFill>
            <a:prstDash val="dash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89618" y="978073"/>
            <a:ext cx="11788726" cy="0"/>
          </a:xfrm>
          <a:prstGeom prst="line">
            <a:avLst/>
          </a:prstGeom>
          <a:ln w="28575">
            <a:solidFill>
              <a:schemeClr val="accent5"/>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348510" y="1036693"/>
            <a:ext cx="0" cy="5762688"/>
          </a:xfrm>
          <a:prstGeom prst="line">
            <a:avLst/>
          </a:prstGeom>
          <a:ln w="3175">
            <a:solidFill>
              <a:schemeClr val="accent5"/>
            </a:solidFill>
            <a:prstDash val="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403093" y="1036693"/>
            <a:ext cx="0" cy="5762688"/>
          </a:xfrm>
          <a:prstGeom prst="line">
            <a:avLst/>
          </a:prstGeom>
          <a:ln w="28575">
            <a:solidFill>
              <a:schemeClr val="accent5"/>
            </a:solidFill>
            <a:prstDash val="solid"/>
          </a:ln>
        </p:spPr>
        <p:style>
          <a:lnRef idx="1">
            <a:schemeClr val="accent1"/>
          </a:lnRef>
          <a:fillRef idx="0">
            <a:schemeClr val="accent1"/>
          </a:fillRef>
          <a:effectRef idx="0">
            <a:schemeClr val="accent1"/>
          </a:effectRef>
          <a:fontRef idx="minor">
            <a:schemeClr val="tx1"/>
          </a:fontRef>
        </p:style>
      </p:cxnSp>
      <p:sp>
        <p:nvSpPr>
          <p:cNvPr id="27" name="Subtitle 2"/>
          <p:cNvSpPr txBox="1">
            <a:spLocks/>
          </p:cNvSpPr>
          <p:nvPr/>
        </p:nvSpPr>
        <p:spPr>
          <a:xfrm>
            <a:off x="163140" y="6067615"/>
            <a:ext cx="2124356" cy="702523"/>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err="1" smtClean="0"/>
              <a:t>Ghi</a:t>
            </a:r>
            <a:r>
              <a:rPr lang="en-US" sz="2800" dirty="0" smtClean="0"/>
              <a:t> </a:t>
            </a:r>
            <a:r>
              <a:rPr lang="en-US" sz="2800" dirty="0" err="1" smtClean="0"/>
              <a:t>bài</a:t>
            </a:r>
            <a:r>
              <a:rPr lang="en-US" sz="2800" dirty="0" smtClean="0"/>
              <a:t> </a:t>
            </a:r>
            <a:r>
              <a:rPr lang="en-US" sz="2800" dirty="0" err="1" smtClean="0"/>
              <a:t>vào</a:t>
            </a:r>
            <a:r>
              <a:rPr lang="en-US" sz="2800" dirty="0" smtClean="0"/>
              <a:t> </a:t>
            </a:r>
            <a:r>
              <a:rPr lang="en-US" sz="2800" dirty="0" err="1" smtClean="0"/>
              <a:t>vở</a:t>
            </a:r>
            <a:endParaRPr lang="en-US" sz="2800" dirty="0"/>
          </a:p>
        </p:txBody>
      </p:sp>
      <p:pic>
        <p:nvPicPr>
          <p:cNvPr id="8194" name="Picture 2" descr="Assessments - Writing | NAE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710" y="3852287"/>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394118" y="1742926"/>
            <a:ext cx="1691133" cy="954107"/>
          </a:xfrm>
          <a:prstGeom prst="rect">
            <a:avLst/>
          </a:prstGeom>
        </p:spPr>
        <p:txBody>
          <a:bodyPr wrap="square">
            <a:spAutoFit/>
          </a:bodyPr>
          <a:lstStyle/>
          <a:p>
            <a:pPr algn="ctr"/>
            <a:r>
              <a:rPr lang="en-US" sz="2800" dirty="0" smtClean="0">
                <a:solidFill>
                  <a:srgbClr val="FF0000"/>
                </a:solidFill>
              </a:rPr>
              <a:t>365</a:t>
            </a:r>
          </a:p>
          <a:p>
            <a:pPr algn="ctr"/>
            <a:r>
              <a:rPr lang="en-US" sz="2800" dirty="0">
                <a:solidFill>
                  <a:srgbClr val="FF0000"/>
                </a:solidFill>
              </a:rPr>
              <a:t>6</a:t>
            </a:r>
          </a:p>
        </p:txBody>
      </p:sp>
      <p:sp>
        <p:nvSpPr>
          <p:cNvPr id="43" name="Subtitle 2"/>
          <p:cNvSpPr txBox="1">
            <a:spLocks/>
          </p:cNvSpPr>
          <p:nvPr/>
        </p:nvSpPr>
        <p:spPr>
          <a:xfrm>
            <a:off x="163140" y="3091144"/>
            <a:ext cx="2124356" cy="702523"/>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smtClean="0"/>
              <a:t>Em </a:t>
            </a:r>
            <a:r>
              <a:rPr lang="en-US" sz="2800" dirty="0" err="1" smtClean="0"/>
              <a:t>cần</a:t>
            </a:r>
            <a:r>
              <a:rPr lang="en-US" sz="2800" dirty="0" smtClean="0"/>
              <a:t> </a:t>
            </a:r>
            <a:r>
              <a:rPr lang="en-US" sz="2800" dirty="0" err="1" smtClean="0"/>
              <a:t>nhớ</a:t>
            </a:r>
            <a:r>
              <a:rPr lang="en-US" sz="2800" dirty="0" smtClean="0"/>
              <a:t> </a:t>
            </a:r>
            <a:endParaRPr lang="en-US" sz="2800" dirty="0"/>
          </a:p>
        </p:txBody>
      </p:sp>
      <p:pic>
        <p:nvPicPr>
          <p:cNvPr id="8204" name="Picture 12" descr="Remember Icons - Download Free Vector Icons | Noun Project"/>
          <p:cNvPicPr>
            <a:picLocks noChangeAspect="1" noChangeArrowheads="1"/>
          </p:cNvPicPr>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6506" y="1139396"/>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2765827" y="3091144"/>
            <a:ext cx="1472344" cy="2185214"/>
          </a:xfrm>
          <a:prstGeom prst="rect">
            <a:avLst/>
          </a:prstGeom>
          <a:noFill/>
        </p:spPr>
        <p:txBody>
          <a:bodyPr wrap="square">
            <a:spAutoFit/>
          </a:bodyPr>
          <a:lstStyle/>
          <a:p>
            <a:pPr algn="ctr"/>
            <a:r>
              <a:rPr lang="vi-VN" sz="3400" dirty="0"/>
              <a:t>Hướng từ </a:t>
            </a:r>
            <a:r>
              <a:rPr lang="vi-VN" sz="3400" dirty="0">
                <a:solidFill>
                  <a:srgbClr val="FF0000"/>
                </a:solidFill>
              </a:rPr>
              <a:t>Tây sang </a:t>
            </a:r>
            <a:r>
              <a:rPr lang="vi-VN" sz="3400" dirty="0" smtClean="0">
                <a:solidFill>
                  <a:srgbClr val="FF0000"/>
                </a:solidFill>
              </a:rPr>
              <a:t>Đông</a:t>
            </a:r>
            <a:endParaRPr lang="en-US" sz="3400" dirty="0">
              <a:solidFill>
                <a:srgbClr val="FF0000"/>
              </a:solidFill>
            </a:endParaRPr>
          </a:p>
        </p:txBody>
      </p:sp>
      <p:sp>
        <p:nvSpPr>
          <p:cNvPr id="17" name="Rounded Rectangle 16"/>
          <p:cNvSpPr/>
          <p:nvPr/>
        </p:nvSpPr>
        <p:spPr>
          <a:xfrm>
            <a:off x="4410778" y="3091144"/>
            <a:ext cx="1656193" cy="3678994"/>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439058" y="3091144"/>
            <a:ext cx="1497285" cy="2185214"/>
          </a:xfrm>
          <a:prstGeom prst="rect">
            <a:avLst/>
          </a:prstGeom>
          <a:noFill/>
        </p:spPr>
        <p:txBody>
          <a:bodyPr wrap="square">
            <a:spAutoFit/>
          </a:bodyPr>
          <a:lstStyle/>
          <a:p>
            <a:pPr algn="ctr"/>
            <a:r>
              <a:rPr lang="vi-VN" sz="3400" dirty="0"/>
              <a:t>Quỹ đạo có hình </a:t>
            </a:r>
            <a:r>
              <a:rPr lang="vi-VN" sz="3400" dirty="0">
                <a:solidFill>
                  <a:srgbClr val="FF0000"/>
                </a:solidFill>
              </a:rPr>
              <a:t>elíp</a:t>
            </a:r>
            <a:r>
              <a:rPr lang="vi-VN" sz="3400" dirty="0"/>
              <a:t> gần </a:t>
            </a:r>
            <a:r>
              <a:rPr lang="vi-VN" sz="3400" dirty="0" smtClean="0"/>
              <a:t>tròn</a:t>
            </a:r>
            <a:endParaRPr lang="en-US" sz="3400" dirty="0"/>
          </a:p>
        </p:txBody>
      </p:sp>
      <p:sp>
        <p:nvSpPr>
          <p:cNvPr id="19" name="Rounded Rectangle 18"/>
          <p:cNvSpPr/>
          <p:nvPr/>
        </p:nvSpPr>
        <p:spPr>
          <a:xfrm>
            <a:off x="6211298" y="3091144"/>
            <a:ext cx="1916702" cy="3678994"/>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239578" y="3091144"/>
            <a:ext cx="1888422" cy="2708434"/>
          </a:xfrm>
          <a:prstGeom prst="rect">
            <a:avLst/>
          </a:prstGeom>
          <a:noFill/>
        </p:spPr>
        <p:txBody>
          <a:bodyPr wrap="square">
            <a:spAutoFit/>
          </a:bodyPr>
          <a:lstStyle/>
          <a:p>
            <a:pPr algn="ctr"/>
            <a:r>
              <a:rPr lang="vi-VN" sz="3400" dirty="0"/>
              <a:t>Thời gian quay 1 vòng: </a:t>
            </a:r>
            <a:r>
              <a:rPr lang="vi-VN" sz="3400" dirty="0">
                <a:solidFill>
                  <a:srgbClr val="FF0000"/>
                </a:solidFill>
              </a:rPr>
              <a:t>365 ngày và 6 </a:t>
            </a:r>
            <a:r>
              <a:rPr lang="vi-VN" sz="3400" dirty="0" smtClean="0">
                <a:solidFill>
                  <a:srgbClr val="FF0000"/>
                </a:solidFill>
              </a:rPr>
              <a:t>giờ</a:t>
            </a:r>
            <a:endParaRPr lang="en-US" sz="3400" dirty="0">
              <a:solidFill>
                <a:srgbClr val="FF0000"/>
              </a:solidFill>
            </a:endParaRPr>
          </a:p>
        </p:txBody>
      </p:sp>
      <p:sp>
        <p:nvSpPr>
          <p:cNvPr id="21" name="Rounded Rectangle 20"/>
          <p:cNvSpPr/>
          <p:nvPr/>
        </p:nvSpPr>
        <p:spPr>
          <a:xfrm>
            <a:off x="8272326" y="3091144"/>
            <a:ext cx="3524275" cy="3678994"/>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8300607" y="3091144"/>
            <a:ext cx="3472276" cy="3231654"/>
          </a:xfrm>
          <a:prstGeom prst="rect">
            <a:avLst/>
          </a:prstGeom>
          <a:noFill/>
        </p:spPr>
        <p:txBody>
          <a:bodyPr wrap="square">
            <a:spAutoFit/>
          </a:bodyPr>
          <a:lstStyle/>
          <a:p>
            <a:pPr algn="ctr"/>
            <a:r>
              <a:rPr lang="vi-VN" sz="3400" dirty="0"/>
              <a:t>Trục Trái Đất lúc nào cũng giữ nguyên độ </a:t>
            </a:r>
            <a:r>
              <a:rPr lang="vi-VN" sz="3400" dirty="0">
                <a:solidFill>
                  <a:srgbClr val="FF0000"/>
                </a:solidFill>
              </a:rPr>
              <a:t>nghiêng 66</a:t>
            </a:r>
            <a:r>
              <a:rPr lang="vi-VN" sz="3400" baseline="30000" dirty="0">
                <a:solidFill>
                  <a:srgbClr val="FF0000"/>
                </a:solidFill>
              </a:rPr>
              <a:t>o</a:t>
            </a:r>
            <a:r>
              <a:rPr lang="vi-VN" sz="3400" dirty="0">
                <a:solidFill>
                  <a:srgbClr val="FF0000"/>
                </a:solidFill>
              </a:rPr>
              <a:t>33’ </a:t>
            </a:r>
            <a:r>
              <a:rPr lang="vi-VN" sz="3400" dirty="0"/>
              <a:t>trên mặt phẳng quỹ đạo và hướng nghiêng </a:t>
            </a:r>
            <a:r>
              <a:rPr lang="vi-VN" sz="3400" dirty="0">
                <a:solidFill>
                  <a:srgbClr val="FF0000"/>
                </a:solidFill>
              </a:rPr>
              <a:t>không </a:t>
            </a:r>
            <a:r>
              <a:rPr lang="vi-VN" sz="3400" dirty="0" smtClean="0">
                <a:solidFill>
                  <a:srgbClr val="FF0000"/>
                </a:solidFill>
              </a:rPr>
              <a:t>đổi</a:t>
            </a:r>
            <a:endParaRPr lang="en-US" sz="3400" dirty="0"/>
          </a:p>
        </p:txBody>
      </p:sp>
      <p:sp>
        <p:nvSpPr>
          <p:cNvPr id="4" name="Oval 3"/>
          <p:cNvSpPr/>
          <p:nvPr/>
        </p:nvSpPr>
        <p:spPr>
          <a:xfrm>
            <a:off x="4289780" y="1618802"/>
            <a:ext cx="1831938" cy="885371"/>
          </a:xfrm>
          <a:prstGeom prst="ellipse">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FF0000"/>
                </a:solidFill>
              </a:rPr>
              <a:t>Elip</a:t>
            </a:r>
            <a:endParaRPr lang="en-US" sz="3200" dirty="0">
              <a:solidFill>
                <a:srgbClr val="FF0000"/>
              </a:solidFill>
            </a:endParaRPr>
          </a:p>
        </p:txBody>
      </p:sp>
      <p:sp>
        <p:nvSpPr>
          <p:cNvPr id="7" name="Curved Right Arrow 6"/>
          <p:cNvSpPr/>
          <p:nvPr/>
        </p:nvSpPr>
        <p:spPr>
          <a:xfrm rot="16200000">
            <a:off x="3047645" y="1671826"/>
            <a:ext cx="488417" cy="1214221"/>
          </a:xfrm>
          <a:prstGeom prst="curved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Rectangle 29"/>
          <p:cNvSpPr/>
          <p:nvPr/>
        </p:nvSpPr>
        <p:spPr>
          <a:xfrm>
            <a:off x="1836501" y="1466728"/>
            <a:ext cx="1691133" cy="523220"/>
          </a:xfrm>
          <a:prstGeom prst="rect">
            <a:avLst/>
          </a:prstGeom>
        </p:spPr>
        <p:txBody>
          <a:bodyPr wrap="square">
            <a:spAutoFit/>
          </a:bodyPr>
          <a:lstStyle/>
          <a:p>
            <a:pPr algn="ctr"/>
            <a:r>
              <a:rPr lang="en-US" sz="2800" dirty="0" smtClean="0">
                <a:solidFill>
                  <a:srgbClr val="FF0000"/>
                </a:solidFill>
              </a:rPr>
              <a:t>T</a:t>
            </a:r>
            <a:endParaRPr lang="en-US" sz="2800" dirty="0">
              <a:solidFill>
                <a:srgbClr val="FF0000"/>
              </a:solidFill>
            </a:endParaRPr>
          </a:p>
        </p:txBody>
      </p:sp>
      <p:sp>
        <p:nvSpPr>
          <p:cNvPr id="31" name="Rectangle 30"/>
          <p:cNvSpPr/>
          <p:nvPr/>
        </p:nvSpPr>
        <p:spPr>
          <a:xfrm>
            <a:off x="2940904" y="1443041"/>
            <a:ext cx="1691133" cy="523220"/>
          </a:xfrm>
          <a:prstGeom prst="rect">
            <a:avLst/>
          </a:prstGeom>
        </p:spPr>
        <p:txBody>
          <a:bodyPr wrap="square">
            <a:spAutoFit/>
          </a:bodyPr>
          <a:lstStyle/>
          <a:p>
            <a:pPr algn="ctr"/>
            <a:r>
              <a:rPr lang="en-US" sz="2800" dirty="0" smtClean="0">
                <a:solidFill>
                  <a:srgbClr val="FF0000"/>
                </a:solidFill>
              </a:rPr>
              <a:t>Đ</a:t>
            </a:r>
            <a:endParaRPr lang="en-US" sz="2800" dirty="0">
              <a:solidFill>
                <a:srgbClr val="FF0000"/>
              </a:solidFill>
            </a:endParaRPr>
          </a:p>
        </p:txBody>
      </p:sp>
      <p:cxnSp>
        <p:nvCxnSpPr>
          <p:cNvPr id="32" name="Straight Connector 31"/>
          <p:cNvCxnSpPr/>
          <p:nvPr/>
        </p:nvCxnSpPr>
        <p:spPr>
          <a:xfrm flipH="1">
            <a:off x="9119721" y="1319023"/>
            <a:ext cx="560277" cy="1270427"/>
          </a:xfrm>
          <a:prstGeom prst="line">
            <a:avLst/>
          </a:prstGeom>
          <a:ln w="38100">
            <a:solidFill>
              <a:schemeClr val="accent5"/>
            </a:solidFill>
            <a:prstDash val="dash"/>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9113371" y="2554157"/>
            <a:ext cx="2013561"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Arc 13"/>
          <p:cNvSpPr/>
          <p:nvPr/>
        </p:nvSpPr>
        <p:spPr>
          <a:xfrm>
            <a:off x="8831489" y="2139178"/>
            <a:ext cx="900545" cy="841700"/>
          </a:xfrm>
          <a:prstGeom prst="arc">
            <a:avLst>
              <a:gd name="adj1" fmla="val 16466881"/>
              <a:gd name="adj2" fmla="val 0"/>
            </a:avLst>
          </a:prstGeom>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p:cNvSpPr/>
          <p:nvPr/>
        </p:nvSpPr>
        <p:spPr>
          <a:xfrm>
            <a:off x="9654629" y="1845207"/>
            <a:ext cx="1083951" cy="523220"/>
          </a:xfrm>
          <a:prstGeom prst="rect">
            <a:avLst/>
          </a:prstGeom>
        </p:spPr>
        <p:txBody>
          <a:bodyPr wrap="none">
            <a:spAutoFit/>
          </a:bodyPr>
          <a:lstStyle/>
          <a:p>
            <a:r>
              <a:rPr lang="en-US" sz="2800" dirty="0">
                <a:solidFill>
                  <a:srgbClr val="FF0000"/>
                </a:solidFill>
              </a:rPr>
              <a:t>66</a:t>
            </a:r>
            <a:r>
              <a:rPr lang="en-US" sz="2800" baseline="30000" dirty="0">
                <a:solidFill>
                  <a:srgbClr val="FF0000"/>
                </a:solidFill>
              </a:rPr>
              <a:t>o</a:t>
            </a:r>
            <a:r>
              <a:rPr lang="en-US" sz="2800" dirty="0">
                <a:solidFill>
                  <a:srgbClr val="FF0000"/>
                </a:solidFill>
              </a:rPr>
              <a:t>33’ </a:t>
            </a:r>
          </a:p>
        </p:txBody>
      </p:sp>
    </p:spTree>
    <p:extLst>
      <p:ext uri="{BB962C8B-B14F-4D97-AF65-F5344CB8AC3E}">
        <p14:creationId xmlns:p14="http://schemas.microsoft.com/office/powerpoint/2010/main" val="23519971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up)">
                                      <p:cBhvr>
                                        <p:cTn id="10" dur="500"/>
                                        <p:tgtEl>
                                          <p:spTgt spid="43"/>
                                        </p:tgtEl>
                                      </p:cBhvr>
                                    </p:animEffect>
                                  </p:childTnLst>
                                </p:cTn>
                              </p:par>
                              <p:par>
                                <p:cTn id="11" presetID="22" presetClass="entr" presetSubtype="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par>
                                <p:cTn id="14" presetID="22" presetClass="entr" presetSubtype="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par>
                                <p:cTn id="17" presetID="22" presetClass="entr" presetSubtype="1" fill="hold" nodeType="withEffect">
                                  <p:stCondLst>
                                    <p:cond delay="0"/>
                                  </p:stCondLst>
                                  <p:childTnLst>
                                    <p:set>
                                      <p:cBhvr>
                                        <p:cTn id="18" dur="1" fill="hold">
                                          <p:stCondLst>
                                            <p:cond delay="0"/>
                                          </p:stCondLst>
                                        </p:cTn>
                                        <p:tgtEl>
                                          <p:spTgt spid="8194"/>
                                        </p:tgtEl>
                                        <p:attrNameLst>
                                          <p:attrName>style.visibility</p:attrName>
                                        </p:attrNameLst>
                                      </p:cBhvr>
                                      <p:to>
                                        <p:strVal val="visible"/>
                                      </p:to>
                                    </p:set>
                                    <p:animEffect transition="in" filter="wipe(up)">
                                      <p:cBhvr>
                                        <p:cTn id="19" dur="500"/>
                                        <p:tgtEl>
                                          <p:spTgt spid="8194"/>
                                        </p:tgtEl>
                                      </p:cBhvr>
                                    </p:animEffect>
                                  </p:childTnLst>
                                </p:cTn>
                              </p:par>
                              <p:par>
                                <p:cTn id="20" presetID="22" presetClass="entr" presetSubtype="1" fill="hold" nodeType="withEffect">
                                  <p:stCondLst>
                                    <p:cond delay="0"/>
                                  </p:stCondLst>
                                  <p:childTnLst>
                                    <p:set>
                                      <p:cBhvr>
                                        <p:cTn id="21" dur="1" fill="hold">
                                          <p:stCondLst>
                                            <p:cond delay="0"/>
                                          </p:stCondLst>
                                        </p:cTn>
                                        <p:tgtEl>
                                          <p:spTgt spid="8204"/>
                                        </p:tgtEl>
                                        <p:attrNameLst>
                                          <p:attrName>style.visibility</p:attrName>
                                        </p:attrNameLst>
                                      </p:cBhvr>
                                      <p:to>
                                        <p:strVal val="visible"/>
                                      </p:to>
                                    </p:set>
                                    <p:animEffect transition="in" filter="wipe(up)">
                                      <p:cBhvr>
                                        <p:cTn id="22" dur="500"/>
                                        <p:tgtEl>
                                          <p:spTgt spid="820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circle(in)">
                                      <p:cBhvr>
                                        <p:cTn id="27" dur="20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circle(in)">
                                      <p:cBhvr>
                                        <p:cTn id="32" dur="2000"/>
                                        <p:tgtEl>
                                          <p:spTgt spid="29"/>
                                        </p:tgtEl>
                                      </p:cBhvr>
                                    </p:animEffect>
                                  </p:childTnLst>
                                </p:cTn>
                              </p:par>
                              <p:par>
                                <p:cTn id="33" presetID="6" presetClass="entr" presetSubtype="16" fill="hold" nodeType="withEffect">
                                  <p:stCondLst>
                                    <p:cond delay="0"/>
                                  </p:stCondLst>
                                  <p:childTnLst>
                                    <p:set>
                                      <p:cBhvr>
                                        <p:cTn id="34" dur="1" fill="hold">
                                          <p:stCondLst>
                                            <p:cond delay="0"/>
                                          </p:stCondLst>
                                        </p:cTn>
                                        <p:tgtEl>
                                          <p:spTgt spid="7170"/>
                                        </p:tgtEl>
                                        <p:attrNameLst>
                                          <p:attrName>style.visibility</p:attrName>
                                        </p:attrNameLst>
                                      </p:cBhvr>
                                      <p:to>
                                        <p:strVal val="visible"/>
                                      </p:to>
                                    </p:set>
                                    <p:animEffect transition="in" filter="circle(in)">
                                      <p:cBhvr>
                                        <p:cTn id="35" dur="2000"/>
                                        <p:tgtEl>
                                          <p:spTgt spid="7170"/>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circle(in)">
                                      <p:cBhvr>
                                        <p:cTn id="40" dur="2000"/>
                                        <p:tgtEl>
                                          <p:spTgt spid="18"/>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circle(in)">
                                      <p:cBhvr>
                                        <p:cTn id="43" dur="20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circle(in)">
                                      <p:cBhvr>
                                        <p:cTn id="48" dur="2000"/>
                                        <p:tgtEl>
                                          <p:spTgt spid="22"/>
                                        </p:tgtEl>
                                      </p:cBhvr>
                                    </p:animEffect>
                                  </p:childTnLst>
                                </p:cTn>
                              </p:par>
                              <p:par>
                                <p:cTn id="49" presetID="6" presetClass="entr" presetSubtype="16"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circle(in)">
                                      <p:cBhvr>
                                        <p:cTn id="51" dur="2000"/>
                                        <p:tgtEl>
                                          <p:spTgt spid="30"/>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circle(in)">
                                      <p:cBhvr>
                                        <p:cTn id="54" dur="2000"/>
                                        <p:tgtEl>
                                          <p:spTgt spid="31"/>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circle(in)">
                                      <p:cBhvr>
                                        <p:cTn id="57" dur="2000"/>
                                        <p:tgtEl>
                                          <p:spTgt spid="3"/>
                                        </p:tgtEl>
                                      </p:cBhvr>
                                    </p:animEffect>
                                  </p:childTnLst>
                                </p:cTn>
                              </p:par>
                              <p:par>
                                <p:cTn id="58" presetID="6" presetClass="entr" presetSubtype="16" fill="hold" grpId="0" nodeType="with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circle(in)">
                                      <p:cBhvr>
                                        <p:cTn id="60" dur="2000"/>
                                        <p:tgtEl>
                                          <p:spTgt spid="7"/>
                                        </p:tgtEl>
                                      </p:cBhvr>
                                    </p:animEffect>
                                  </p:childTnLst>
                                </p:cTn>
                              </p:par>
                              <p:par>
                                <p:cTn id="61" presetID="6" presetClass="entr" presetSubtype="16"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circle(in)">
                                      <p:cBhvr>
                                        <p:cTn id="63" dur="2000"/>
                                        <p:tgtEl>
                                          <p:spTgt spid="17"/>
                                        </p:tgtEl>
                                      </p:cBhvr>
                                    </p:animEffect>
                                  </p:childTnLst>
                                </p:cTn>
                              </p:par>
                              <p:par>
                                <p:cTn id="64" presetID="6" presetClass="entr" presetSubtype="16" fill="hold" grpId="0" nodeType="withEffect">
                                  <p:stCondLst>
                                    <p:cond delay="0"/>
                                  </p:stCondLst>
                                  <p:childTnLst>
                                    <p:set>
                                      <p:cBhvr>
                                        <p:cTn id="65" dur="1" fill="hold">
                                          <p:stCondLst>
                                            <p:cond delay="0"/>
                                          </p:stCondLst>
                                        </p:cTn>
                                        <p:tgtEl>
                                          <p:spTgt spid="4"/>
                                        </p:tgtEl>
                                        <p:attrNameLst>
                                          <p:attrName>style.visibility</p:attrName>
                                        </p:attrNameLst>
                                      </p:cBhvr>
                                      <p:to>
                                        <p:strVal val="visible"/>
                                      </p:to>
                                    </p:set>
                                    <p:animEffect transition="in" filter="circle(in)">
                                      <p:cBhvr>
                                        <p:cTn id="66" dur="2000"/>
                                        <p:tgtEl>
                                          <p:spTgt spid="4"/>
                                        </p:tgtEl>
                                      </p:cBhvr>
                                    </p:animEffect>
                                  </p:childTnLst>
                                </p:cTn>
                              </p:par>
                              <p:par>
                                <p:cTn id="67" presetID="6" presetClass="entr" presetSubtype="16" fill="hold" grpId="0" nodeType="with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circle(in)">
                                      <p:cBhvr>
                                        <p:cTn id="69" dur="2000"/>
                                        <p:tgtEl>
                                          <p:spTgt spid="19"/>
                                        </p:tgtEl>
                                      </p:cBhvr>
                                    </p:animEffect>
                                  </p:childTnLst>
                                </p:cTn>
                              </p:par>
                              <p:par>
                                <p:cTn id="70" presetID="6" presetClass="entr" presetSubtype="16" fill="hold" grpId="0" nodeType="with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circle(in)">
                                      <p:cBhvr>
                                        <p:cTn id="72" dur="2000"/>
                                        <p:tgtEl>
                                          <p:spTgt spid="21"/>
                                        </p:tgtEl>
                                      </p:cBhvr>
                                    </p:animEffect>
                                  </p:childTnLst>
                                </p:cTn>
                              </p:par>
                              <p:par>
                                <p:cTn id="73" presetID="6" presetClass="entr" presetSubtype="16" fill="hold" nodeType="with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circle(in)">
                                      <p:cBhvr>
                                        <p:cTn id="75" dur="2000"/>
                                        <p:tgtEl>
                                          <p:spTgt spid="32"/>
                                        </p:tgtEl>
                                      </p:cBhvr>
                                    </p:animEffect>
                                  </p:childTnLst>
                                </p:cTn>
                              </p:par>
                              <p:par>
                                <p:cTn id="76" presetID="6" presetClass="entr" presetSubtype="16" fill="hold"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circle(in)">
                                      <p:cBhvr>
                                        <p:cTn id="78" dur="2000"/>
                                        <p:tgtEl>
                                          <p:spTgt spid="12"/>
                                        </p:tgtEl>
                                      </p:cBhvr>
                                    </p:animEffect>
                                  </p:childTnLst>
                                </p:cTn>
                              </p:par>
                              <p:par>
                                <p:cTn id="79" presetID="6" presetClass="entr" presetSubtype="16" fill="hold" grpId="0" nodeType="with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circle(in)">
                                      <p:cBhvr>
                                        <p:cTn id="81" dur="2000"/>
                                        <p:tgtEl>
                                          <p:spTgt spid="14"/>
                                        </p:tgtEl>
                                      </p:cBhvr>
                                    </p:animEffect>
                                  </p:childTnLst>
                                </p:cTn>
                              </p:par>
                              <p:par>
                                <p:cTn id="82" presetID="6" presetClass="entr" presetSubtype="16" fill="hold" grpId="0"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circle(in)">
                                      <p:cBhvr>
                                        <p:cTn id="8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38" grpId="0"/>
      <p:bldP spid="43" grpId="0" animBg="1"/>
      <p:bldP spid="29" grpId="0"/>
      <p:bldP spid="17" grpId="0" animBg="1"/>
      <p:bldP spid="18" grpId="0"/>
      <p:bldP spid="19" grpId="0" animBg="1"/>
      <p:bldP spid="20" grpId="0"/>
      <p:bldP spid="21" grpId="0" animBg="1"/>
      <p:bldP spid="22" grpId="0"/>
      <p:bldP spid="4" grpId="0" animBg="1"/>
      <p:bldP spid="7" grpId="0" animBg="1"/>
      <p:bldP spid="30" grpId="0"/>
      <p:bldP spid="31" grpId="0"/>
      <p:bldP spid="14"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5" name="Straight Connector 4"/>
          <p:cNvCxnSpPr/>
          <p:nvPr/>
        </p:nvCxnSpPr>
        <p:spPr>
          <a:xfrm>
            <a:off x="196948" y="1131939"/>
            <a:ext cx="11788726" cy="0"/>
          </a:xfrm>
          <a:prstGeom prst="line">
            <a:avLst/>
          </a:prstGeom>
          <a:ln w="3175">
            <a:solidFill>
              <a:schemeClr val="accent5"/>
            </a:solidFill>
            <a:prstDash val="dash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89618" y="1073319"/>
            <a:ext cx="11788726" cy="0"/>
          </a:xfrm>
          <a:prstGeom prst="line">
            <a:avLst/>
          </a:prstGeom>
          <a:ln w="28575">
            <a:solidFill>
              <a:schemeClr val="accent5"/>
            </a:solidFill>
            <a:prstDash val="solid"/>
          </a:ln>
        </p:spPr>
        <p:style>
          <a:lnRef idx="1">
            <a:schemeClr val="accent1"/>
          </a:lnRef>
          <a:fillRef idx="0">
            <a:schemeClr val="accent1"/>
          </a:fillRef>
          <a:effectRef idx="0">
            <a:schemeClr val="accent1"/>
          </a:effectRef>
          <a:fontRef idx="minor">
            <a:schemeClr val="tx1"/>
          </a:fontRef>
        </p:style>
      </p:cxnSp>
      <p:sp>
        <p:nvSpPr>
          <p:cNvPr id="19" name="Subtitle 2"/>
          <p:cNvSpPr txBox="1">
            <a:spLocks/>
          </p:cNvSpPr>
          <p:nvPr/>
        </p:nvSpPr>
        <p:spPr>
          <a:xfrm>
            <a:off x="4742094" y="1463281"/>
            <a:ext cx="1395365" cy="5496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err="1" smtClean="0"/>
              <a:t>Đọc</a:t>
            </a:r>
            <a:r>
              <a:rPr lang="en-US" sz="2800" dirty="0" smtClean="0"/>
              <a:t> SGK</a:t>
            </a:r>
            <a:endParaRPr lang="en-US" sz="2800" dirty="0"/>
          </a:p>
        </p:txBody>
      </p:sp>
      <p:sp>
        <p:nvSpPr>
          <p:cNvPr id="20" name="Subtitle 2"/>
          <p:cNvSpPr txBox="1">
            <a:spLocks/>
          </p:cNvSpPr>
          <p:nvPr/>
        </p:nvSpPr>
        <p:spPr>
          <a:xfrm>
            <a:off x="9837917" y="1485836"/>
            <a:ext cx="1581580" cy="5496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err="1" smtClean="0"/>
              <a:t>Thời</a:t>
            </a:r>
            <a:r>
              <a:rPr lang="en-US" sz="2800" dirty="0" smtClean="0"/>
              <a:t> </a:t>
            </a:r>
            <a:r>
              <a:rPr lang="en-US" sz="2800" dirty="0" err="1" smtClean="0"/>
              <a:t>gian</a:t>
            </a:r>
            <a:endParaRPr lang="en-US" sz="2800" dirty="0"/>
          </a:p>
        </p:txBody>
      </p:sp>
      <p:pic>
        <p:nvPicPr>
          <p:cNvPr id="3076" name="Picture 4" descr="✓ [Updated] SGK - Sách giáo khoa Sách giải học tốt PC / Android App (Mod)  Download (20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23865" y="1364396"/>
            <a:ext cx="847027" cy="847027"/>
          </a:xfrm>
          <a:prstGeom prst="rect">
            <a:avLst/>
          </a:prstGeom>
          <a:noFill/>
          <a:extLst>
            <a:ext uri="{909E8E84-426E-40DD-AFC4-6F175D3DCCD1}">
              <a14:hiddenFill xmlns:a14="http://schemas.microsoft.com/office/drawing/2010/main">
                <a:solidFill>
                  <a:srgbClr val="FFFFFF"/>
                </a:solidFill>
              </a14:hiddenFill>
            </a:ext>
          </a:extLst>
        </p:spPr>
      </p:pic>
      <p:sp>
        <p:nvSpPr>
          <p:cNvPr id="60" name="Subtitle 2"/>
          <p:cNvSpPr txBox="1">
            <a:spLocks/>
          </p:cNvSpPr>
          <p:nvPr/>
        </p:nvSpPr>
        <p:spPr>
          <a:xfrm>
            <a:off x="6835588" y="1381465"/>
            <a:ext cx="2143799" cy="5496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err="1" smtClean="0"/>
              <a:t>Hoàn</a:t>
            </a:r>
            <a:r>
              <a:rPr lang="en-US" sz="2800" dirty="0" smtClean="0"/>
              <a:t> </a:t>
            </a:r>
            <a:r>
              <a:rPr lang="en-US" sz="2800" dirty="0" err="1" smtClean="0"/>
              <a:t>thành</a:t>
            </a:r>
            <a:endParaRPr lang="en-US" sz="2800" dirty="0" smtClean="0"/>
          </a:p>
          <a:p>
            <a:r>
              <a:rPr lang="en-US" sz="2800" dirty="0" smtClean="0"/>
              <a:t>PHT</a:t>
            </a:r>
            <a:endParaRPr lang="en-US" sz="2800" dirty="0"/>
          </a:p>
        </p:txBody>
      </p:sp>
      <p:pic>
        <p:nvPicPr>
          <p:cNvPr id="9220" name="Picture 4" descr="Hình ảnh Hồ Sơ Icon Biểu Tượng Giáo Dục, Hồ Sơ, Giáo Dục, Biểu Tượng miễn  phí tải tập tin PNG PSDComment và Vector"/>
          <p:cNvPicPr>
            <a:picLocks noChangeAspect="1" noChangeArrowheads="1"/>
          </p:cNvPicPr>
          <p:nvPr/>
        </p:nvPicPr>
        <p:blipFill>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backgroundRemoval t="7813" b="90000" l="10000" r="91563">
                        <a14:foregroundMark x1="31094" y1="33438" x2="31094" y2="33438"/>
                        <a14:foregroundMark x1="21719" y1="16563" x2="21719" y2="16563"/>
                        <a14:foregroundMark x1="59844" y1="20625" x2="61094" y2="20781"/>
                        <a14:foregroundMark x1="62500" y1="26875" x2="62500" y2="26875"/>
                        <a14:foregroundMark x1="60000" y1="31406" x2="62187" y2="31406"/>
                        <a14:foregroundMark x1="61719" y1="36406" x2="67500" y2="37031"/>
                        <a14:foregroundMark x1="62656" y1="41875" x2="64844" y2="41875"/>
                        <a14:foregroundMark x1="62656" y1="46406" x2="69375" y2="46406"/>
                      </a14:backgroundRemoval>
                    </a14:imgEffect>
                  </a14:imgLayer>
                </a14:imgProps>
              </a:ext>
              <a:ext uri="{28A0092B-C50C-407E-A947-70E740481C1C}">
                <a14:useLocalDpi xmlns:a14="http://schemas.microsoft.com/office/drawing/2010/main" val="0"/>
              </a:ext>
            </a:extLst>
          </a:blip>
          <a:srcRect/>
          <a:stretch>
            <a:fillRect/>
          </a:stretch>
        </p:blipFill>
        <p:spPr bwMode="auto">
          <a:xfrm>
            <a:off x="6137459" y="1284338"/>
            <a:ext cx="1145346" cy="1145346"/>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Connector 31"/>
          <p:cNvCxnSpPr/>
          <p:nvPr/>
        </p:nvCxnSpPr>
        <p:spPr>
          <a:xfrm>
            <a:off x="186974" y="2500710"/>
            <a:ext cx="11788726" cy="0"/>
          </a:xfrm>
          <a:prstGeom prst="line">
            <a:avLst/>
          </a:prstGeom>
          <a:ln w="3175">
            <a:solidFill>
              <a:schemeClr val="accent5"/>
            </a:solidFill>
            <a:prstDash val="dash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79644" y="2442090"/>
            <a:ext cx="11788726" cy="0"/>
          </a:xfrm>
          <a:prstGeom prst="line">
            <a:avLst/>
          </a:prstGeom>
          <a:ln w="28575">
            <a:solidFill>
              <a:schemeClr val="accent5"/>
            </a:solidFill>
            <a:prstDash val="solid"/>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9055845" y="1337218"/>
            <a:ext cx="769989" cy="845725"/>
            <a:chOff x="9055845" y="1089573"/>
            <a:chExt cx="769989" cy="845725"/>
          </a:xfrm>
        </p:grpSpPr>
        <p:grpSp>
          <p:nvGrpSpPr>
            <p:cNvPr id="13" name="Group 12"/>
            <p:cNvGrpSpPr/>
            <p:nvPr/>
          </p:nvGrpSpPr>
          <p:grpSpPr>
            <a:xfrm>
              <a:off x="9055845" y="1089573"/>
              <a:ext cx="769989" cy="845725"/>
              <a:chOff x="9055845" y="1089573"/>
              <a:chExt cx="769989" cy="845725"/>
            </a:xfrm>
          </p:grpSpPr>
          <p:pic>
            <p:nvPicPr>
              <p:cNvPr id="1028" name="Picture 4" descr="2 minutes clock quick number icon 2min time Vector Image"/>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foregroundMark x1="60600" y1="29630" x2="60600" y2="29630"/>
                            <a14:foregroundMark x1="67800" y1="36481" x2="67800" y2="36481"/>
                            <a14:foregroundMark x1="71800" y1="46481" x2="73400" y2="47037"/>
                            <a14:foregroundMark x1="69400" y1="55741" x2="69400" y2="55741"/>
                            <a14:foregroundMark x1="62000" y1="62778" x2="62000" y2="62778"/>
                            <a14:foregroundMark x1="51400" y1="66111" x2="51400" y2="66111"/>
                            <a14:foregroundMark x1="41200" y1="64074" x2="41200" y2="64074"/>
                            <a14:foregroundMark x1="33000" y1="57037" x2="33000" y2="57037"/>
                            <a14:foregroundMark x1="30400" y1="47778" x2="30400" y2="47778"/>
                            <a14:foregroundMark x1="32600" y1="37407" x2="32600" y2="37407"/>
                            <a14:foregroundMark x1="53600" y1="37963" x2="53600" y2="37963"/>
                            <a14:foregroundMark x1="49800" y1="47037" x2="49800" y2="47037"/>
                            <a14:foregroundMark x1="52600" y1="42778" x2="52600" y2="42778"/>
                            <a14:foregroundMark x1="53000" y1="42778" x2="53000" y2="42778"/>
                            <a14:foregroundMark x1="43700" y1="58981" x2="43700" y2="58981"/>
                            <a14:foregroundMark x1="71100" y1="35741" x2="71100" y2="35741"/>
                            <a14:foregroundMark x1="68600" y1="32778" x2="68600" y2="32778"/>
                            <a14:foregroundMark x1="69600" y1="33889" x2="69600" y2="33889"/>
                            <a14:foregroundMark x1="69200" y1="33519" x2="69200" y2="33519"/>
                            <a14:foregroundMark x1="47000" y1="37315" x2="47400" y2="37315"/>
                            <a14:foregroundMark x1="49600" y1="35833" x2="49600" y2="35833"/>
                            <a14:foregroundMark x1="49600" y1="35833" x2="49600" y2="35833"/>
                            <a14:foregroundMark x1="51700" y1="35648" x2="52700" y2="35648"/>
                            <a14:foregroundMark x1="54300" y1="36667" x2="54300" y2="36667"/>
                            <a14:foregroundMark x1="54800" y1="39630" x2="54800" y2="39630"/>
                            <a14:foregroundMark x1="53800" y1="41019" x2="53800" y2="41019"/>
                            <a14:foregroundMark x1="50800" y1="44722" x2="50800" y2="44722"/>
                            <a14:foregroundMark x1="48600" y1="46667" x2="48400" y2="47037"/>
                            <a14:foregroundMark x1="47100" y1="48981" x2="47100" y2="48981"/>
                            <a14:foregroundMark x1="48100" y1="50741" x2="48100" y2="50741"/>
                            <a14:foregroundMark x1="49800" y1="51574" x2="49800" y2="51574"/>
                            <a14:foregroundMark x1="51800" y1="51389" x2="52700" y2="51389"/>
                            <a14:foregroundMark x1="53300" y1="51296" x2="54000" y2="51296"/>
                            <a14:foregroundMark x1="54300" y1="51296" x2="54300" y2="51296"/>
                            <a14:foregroundMark x1="45400" y1="56296" x2="45400" y2="56296"/>
                            <a14:foregroundMark x1="46500" y1="59074" x2="46500" y2="59352"/>
                            <a14:foregroundMark x1="46500" y1="58056" x2="46500" y2="58056"/>
                            <a14:foregroundMark x1="46400" y1="57407" x2="46400" y2="56852"/>
                            <a14:foregroundMark x1="46600" y1="56852" x2="46600" y2="56852"/>
                            <a14:foregroundMark x1="48000" y1="56389" x2="48000" y2="56389"/>
                            <a14:foregroundMark x1="49700" y1="57037" x2="49700" y2="57037"/>
                            <a14:foregroundMark x1="49800" y1="59722" x2="49800" y2="59722"/>
                            <a14:foregroundMark x1="52400" y1="56574" x2="52400" y2="56574"/>
                            <a14:foregroundMark x1="52400" y1="57778" x2="52400" y2="57778"/>
                            <a14:foregroundMark x1="52600" y1="58889" x2="52600" y2="58889"/>
                            <a14:foregroundMark x1="52700" y1="54167" x2="52700" y2="54167"/>
                            <a14:foregroundMark x1="55700" y1="57778" x2="55700" y2="57778"/>
                            <a14:foregroundMark x1="55600" y1="56759" x2="55600" y2="56759"/>
                            <a14:foregroundMark x1="57000" y1="56204" x2="57000" y2="56204"/>
                            <a14:foregroundMark x1="58100" y1="56296" x2="58100" y2="56296"/>
                            <a14:foregroundMark x1="59000" y1="57593" x2="59000" y2="57593"/>
                            <a14:foregroundMark x1="58800" y1="58611" x2="58800" y2="58611"/>
                            <a14:foregroundMark x1="43500" y1="56759" x2="43500" y2="56759"/>
                            <a14:foregroundMark x1="43800" y1="57778" x2="43800" y2="57778"/>
                            <a14:foregroundMark x1="68600" y1="36111" x2="68600" y2="36111"/>
                            <a14:foregroundMark x1="68300" y1="32130" x2="68300" y2="32130"/>
                          </a14:backgroundRemoval>
                        </a14:imgEffect>
                      </a14:imgLayer>
                    </a14:imgProps>
                  </a:ext>
                  <a:ext uri="{28A0092B-C50C-407E-A947-70E740481C1C}">
                    <a14:useLocalDpi xmlns:a14="http://schemas.microsoft.com/office/drawing/2010/main" val="0"/>
                  </a:ext>
                </a:extLst>
              </a:blip>
              <a:srcRect l="21936" t="16846" r="21393" b="25520"/>
              <a:stretch/>
            </p:blipFill>
            <p:spPr bwMode="auto">
              <a:xfrm>
                <a:off x="9055845" y="1089573"/>
                <a:ext cx="769989" cy="845725"/>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p:cNvSpPr/>
              <p:nvPr/>
            </p:nvSpPr>
            <p:spPr>
              <a:xfrm>
                <a:off x="9274175" y="1313498"/>
                <a:ext cx="352775" cy="3290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Subtitle 2"/>
            <p:cNvSpPr txBox="1">
              <a:spLocks/>
            </p:cNvSpPr>
            <p:nvPr/>
          </p:nvSpPr>
          <p:spPr>
            <a:xfrm>
              <a:off x="9165497" y="1251280"/>
              <a:ext cx="550683" cy="5496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a:t>4</a:t>
              </a:r>
            </a:p>
          </p:txBody>
        </p:sp>
      </p:grpSp>
      <p:cxnSp>
        <p:nvCxnSpPr>
          <p:cNvPr id="38" name="Straight Connector 37"/>
          <p:cNvCxnSpPr/>
          <p:nvPr/>
        </p:nvCxnSpPr>
        <p:spPr>
          <a:xfrm>
            <a:off x="7496139" y="2538413"/>
            <a:ext cx="0" cy="4114800"/>
          </a:xfrm>
          <a:prstGeom prst="line">
            <a:avLst/>
          </a:prstGeom>
          <a:ln w="3175">
            <a:solidFill>
              <a:schemeClr val="accent5"/>
            </a:solidFill>
            <a:prstDash val="dash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7550722" y="2538413"/>
            <a:ext cx="0" cy="4114800"/>
          </a:xfrm>
          <a:prstGeom prst="line">
            <a:avLst/>
          </a:prstGeom>
          <a:ln w="28575">
            <a:solidFill>
              <a:schemeClr val="accent5"/>
            </a:solidFill>
            <a:prstDash val="solid"/>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7675418" y="2589597"/>
            <a:ext cx="4341217" cy="3539430"/>
          </a:xfrm>
          <a:prstGeom prst="rect">
            <a:avLst/>
          </a:prstGeom>
          <a:solidFill>
            <a:schemeClr val="accent6">
              <a:lumMod val="20000"/>
              <a:lumOff val="80000"/>
            </a:schemeClr>
          </a:solidFill>
        </p:spPr>
        <p:txBody>
          <a:bodyPr wrap="square">
            <a:spAutoFit/>
          </a:bodyPr>
          <a:lstStyle/>
          <a:p>
            <a:r>
              <a:rPr lang="vi-VN" sz="2800" dirty="0"/>
              <a:t>+ Quan sát hình 2, 4 ngày và đêm trên Trái Đất vào ngày 22-6 và 22-12.</a:t>
            </a:r>
          </a:p>
          <a:p>
            <a:r>
              <a:rPr lang="vi-VN" sz="2800" dirty="0"/>
              <a:t>+ Kết hợp kênh chữ SGK trang 131, 132</a:t>
            </a:r>
          </a:p>
          <a:p>
            <a:r>
              <a:rPr lang="vi-VN" sz="2800" dirty="0"/>
              <a:t>+ Thảo luận nhóm để trả lời các câu hỏi của GV phân công trong phiếu học tập.</a:t>
            </a:r>
          </a:p>
        </p:txBody>
      </p:sp>
      <p:sp>
        <p:nvSpPr>
          <p:cNvPr id="9" name="Rectangle 8"/>
          <p:cNvSpPr/>
          <p:nvPr/>
        </p:nvSpPr>
        <p:spPr>
          <a:xfrm>
            <a:off x="218973" y="199247"/>
            <a:ext cx="11744675" cy="584775"/>
          </a:xfrm>
          <a:prstGeom prst="rect">
            <a:avLst/>
          </a:prstGeom>
        </p:spPr>
        <p:txBody>
          <a:bodyPr wrap="square">
            <a:spAutoFit/>
          </a:bodyPr>
          <a:lstStyle/>
          <a:p>
            <a:r>
              <a:rPr lang="en-US" sz="3200" dirty="0">
                <a:ln w="6600">
                  <a:solidFill>
                    <a:srgbClr val="FFC000"/>
                  </a:solidFill>
                  <a:prstDash val="solid"/>
                </a:ln>
                <a:solidFill>
                  <a:srgbClr val="FF0000"/>
                </a:solidFill>
                <a:effectLst>
                  <a:outerShdw dist="38100" dir="2700000" algn="tl" rotWithShape="0">
                    <a:schemeClr val="accent2"/>
                  </a:outerShdw>
                </a:effectLst>
                <a:latin typeface="+mj-lt"/>
              </a:rPr>
              <a:t>2. HỆ QUẢ CHUYỂN ĐỘNG CỦA TRÁI ĐẤT QUANH MẶT TRỜI </a:t>
            </a:r>
          </a:p>
        </p:txBody>
      </p:sp>
      <p:pic>
        <p:nvPicPr>
          <p:cNvPr id="39" name="Picture 2" descr="Free icon - Free vector icons - Free SVG, PSD, PNG, EPS, Ai &amp;amp; Icon Fon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7240" y="1281306"/>
            <a:ext cx="986726" cy="986726"/>
          </a:xfrm>
          <a:prstGeom prst="rect">
            <a:avLst/>
          </a:prstGeom>
          <a:noFill/>
          <a:extLst>
            <a:ext uri="{909E8E84-426E-40DD-AFC4-6F175D3DCCD1}">
              <a14:hiddenFill xmlns:a14="http://schemas.microsoft.com/office/drawing/2010/main">
                <a:solidFill>
                  <a:srgbClr val="FFFFFF"/>
                </a:solidFill>
              </a14:hiddenFill>
            </a:ext>
          </a:extLst>
        </p:spPr>
      </p:pic>
      <p:sp>
        <p:nvSpPr>
          <p:cNvPr id="40" name="Subtitle 2"/>
          <p:cNvSpPr txBox="1">
            <a:spLocks/>
          </p:cNvSpPr>
          <p:nvPr/>
        </p:nvSpPr>
        <p:spPr>
          <a:xfrm>
            <a:off x="959783" y="1441009"/>
            <a:ext cx="2849778" cy="5496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smtClean="0"/>
              <a:t>Hoạt </a:t>
            </a:r>
            <a:r>
              <a:rPr lang="en-US" sz="2800" dirty="0" err="1" smtClean="0"/>
              <a:t>động</a:t>
            </a:r>
            <a:r>
              <a:rPr lang="en-US" sz="2800" dirty="0" smtClean="0"/>
              <a:t> </a:t>
            </a:r>
          </a:p>
          <a:p>
            <a:r>
              <a:rPr lang="en-US" sz="2800" dirty="0" smtClean="0"/>
              <a:t>NHÓM</a:t>
            </a:r>
            <a:endParaRPr lang="en-US" sz="2800" dirty="0"/>
          </a:p>
        </p:txBody>
      </p:sp>
      <p:pic>
        <p:nvPicPr>
          <p:cNvPr id="7170" name="Picture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644" y="2599373"/>
            <a:ext cx="8055077" cy="402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0682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circle(in)">
                                      <p:cBhvr>
                                        <p:cTn id="7" dur="2000"/>
                                        <p:tgtEl>
                                          <p:spTgt spid="307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ircle(in)">
                                      <p:cBhvr>
                                        <p:cTn id="10" dur="20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9220"/>
                                        </p:tgtEl>
                                        <p:attrNameLst>
                                          <p:attrName>style.visibility</p:attrName>
                                        </p:attrNameLst>
                                      </p:cBhvr>
                                      <p:to>
                                        <p:strVal val="visible"/>
                                      </p:to>
                                    </p:set>
                                    <p:animEffect transition="in" filter="circle(in)">
                                      <p:cBhvr>
                                        <p:cTn id="15" dur="2000"/>
                                        <p:tgtEl>
                                          <p:spTgt spid="9220"/>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circle(in)">
                                      <p:cBhvr>
                                        <p:cTn id="18" dur="2000"/>
                                        <p:tgtEl>
                                          <p:spTgt spid="6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circle(in)">
                                      <p:cBhvr>
                                        <p:cTn id="26" dur="2000"/>
                                        <p:tgtEl>
                                          <p:spTgt spid="20"/>
                                        </p:tgtEl>
                                      </p:cBhvr>
                                    </p:animEffect>
                                  </p:childTnLst>
                                </p:cTn>
                              </p:par>
                              <p:par>
                                <p:cTn id="27" presetID="22" presetClass="entr" presetSubtype="1"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up)">
                                      <p:cBhvr>
                                        <p:cTn id="29" dur="500"/>
                                        <p:tgtEl>
                                          <p:spTgt spid="38"/>
                                        </p:tgtEl>
                                      </p:cBhvr>
                                    </p:animEffect>
                                  </p:childTnLst>
                                </p:cTn>
                              </p:par>
                              <p:par>
                                <p:cTn id="30" presetID="22" presetClass="entr" presetSubtype="1"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up)">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lt">
                                    <p:tmPct val="10000"/>
                                  </p:iterate>
                                  <p:childTnLst>
                                    <p:set>
                                      <p:cBhvr>
                                        <p:cTn id="36" dur="1" fill="hold">
                                          <p:stCondLst>
                                            <p:cond delay="0"/>
                                          </p:stCondLst>
                                        </p:cTn>
                                        <p:tgtEl>
                                          <p:spTgt spid="47"/>
                                        </p:tgtEl>
                                        <p:attrNameLst>
                                          <p:attrName>style.visibility</p:attrName>
                                        </p:attrNameLst>
                                      </p:cBhvr>
                                      <p:to>
                                        <p:strVal val="visible"/>
                                      </p:to>
                                    </p:set>
                                    <p:animEffect transition="in" filter="wipe(left)">
                                      <p:cBhvr>
                                        <p:cTn id="37" dur="500"/>
                                        <p:tgtEl>
                                          <p:spTgt spid="47"/>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circle(in)">
                                      <p:cBhvr>
                                        <p:cTn id="42" dur="2000"/>
                                        <p:tgtEl>
                                          <p:spTgt spid="39"/>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circle(in)">
                                      <p:cBhvr>
                                        <p:cTn id="45"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60" grpId="0"/>
      <p:bldP spid="47" grpId="0" animBg="1"/>
      <p:bldP spid="40"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4">
      <a:majorFont>
        <a:latin typeface="#9Slide03 SVNNeutraface 2"/>
        <a:ea typeface=""/>
        <a:cs typeface=""/>
      </a:majorFont>
      <a:minorFont>
        <a:latin typeface="#9Slide07 IcielBaliho Scrip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958</TotalTime>
  <Words>1104</Words>
  <Application>Microsoft Office PowerPoint</Application>
  <PresentationFormat>Widescreen</PresentationFormat>
  <Paragraphs>217</Paragraphs>
  <Slides>18</Slides>
  <Notes>12</Notes>
  <HiddenSlides>0</HiddenSlides>
  <MMClips>5</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18</vt:i4>
      </vt:variant>
    </vt:vector>
  </HeadingPairs>
  <TitlesOfParts>
    <vt:vector size="34" baseType="lpstr">
      <vt:lpstr>#9Slide03 Bebas Neue ZSmall</vt:lpstr>
      <vt:lpstr>#9Slide03 Cabin SemiBold</vt:lpstr>
      <vt:lpstr>#9Slide03 SVNNeutraface 2</vt:lpstr>
      <vt:lpstr>#9Slide04 Noto Serif Bold</vt:lpstr>
      <vt:lpstr>#9Slide05 SVNAngellife</vt:lpstr>
      <vt:lpstr>#9Slide07 IcielBaliho Script</vt:lpstr>
      <vt:lpstr>Arial</vt:lpstr>
      <vt:lpstr>Avenir Next</vt:lpstr>
      <vt:lpstr>Brush Script MT</vt:lpstr>
      <vt:lpstr>Calibri</vt:lpstr>
      <vt:lpstr>Cambria</vt:lpstr>
      <vt:lpstr>Segoe UI</vt:lpstr>
      <vt:lpstr>Tahoma</vt:lpstr>
      <vt:lpstr>Times New Roman</vt:lpstr>
      <vt:lpstr>Wingdings</vt:lpstr>
      <vt:lpstr>Office Theme</vt:lpstr>
      <vt:lpstr>PowerPoint Presentation</vt:lpstr>
      <vt:lpstr>PowerPoint Presentation</vt:lpstr>
      <vt:lpstr>PowerPoint Presentation</vt:lpstr>
      <vt:lpstr>PowerPoint Presentation</vt:lpstr>
      <vt:lpstr>Bài 8. CHUYỂN ĐỘNG CỦA TRÁI ĐẤT  QUANH MẶT TRỜI VÀ HỆ QUẢ</vt:lpstr>
      <vt:lpstr>1. CHUYỂN ĐỘNG QUAY QUANH MẶT TRỜI CỦA TRÁI ĐẤT</vt:lpstr>
      <vt:lpstr>1. CHUYỂN ĐỘNG TỰ QUAY QUANH TRỤC.</vt:lpstr>
      <vt:lpstr>1. CHUYỂN ĐỘNG QUAY QUANH MẶT TRỜI CỦA TRÁI ĐẤT</vt:lpstr>
      <vt:lpstr>PowerPoint Presentation</vt:lpstr>
      <vt:lpstr>2. HỆ QUẢ CHUYỂN ĐỘNG CỦA TRÁI ĐẤT QUANH MẶT TRỜI </vt:lpstr>
      <vt:lpstr>2. HỆ QUẢ CHUYỂN ĐỘNG CỦA TRÁI ĐẤT QUANH MẶT TRỜI a. Mùa trên Trái Đất </vt:lpstr>
      <vt:lpstr>b. Hiện tượng ngày đêm dài ngắn theo mùa</vt:lpstr>
      <vt:lpstr>b. Hiện tượng ngày đêm dài ngắn theo mùa</vt:lpstr>
      <vt:lpstr>Thị trấn kì lạ ở Na Uy </vt:lpstr>
      <vt:lpstr>b. Hiện tượng ngày đêm dài ngắn theo mùa</vt:lpstr>
      <vt:lpstr>LUYỆN  TẬP</vt:lpstr>
      <vt:lpstr>VẬN DỤNG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139</cp:revision>
  <dcterms:created xsi:type="dcterms:W3CDTF">2021-08-06T07:57:20Z</dcterms:created>
  <dcterms:modified xsi:type="dcterms:W3CDTF">2021-08-17T14:48:05Z</dcterms:modified>
</cp:coreProperties>
</file>