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77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89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1"/>
  </p:normalViewPr>
  <p:slideViewPr>
    <p:cSldViewPr snapToGrid="0" snapToObjects="1">
      <p:cViewPr varScale="1">
        <p:scale>
          <a:sx n="74" d="100"/>
          <a:sy n="74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933B1-83A7-4E2D-A21E-8EC17F2A643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27246-E0D1-42E6-83B1-68F6DF29E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5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27246-E0D1-42E6-83B1-68F6DF29E3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47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11/11/2023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5" Type="http://schemas.openxmlformats.org/officeDocument/2006/relationships/slide" Target="slide12.xml"/><Relationship Id="rId15" Type="http://schemas.openxmlformats.org/officeDocument/2006/relationships/slide" Target="slide17.xml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chiếm ¼ lượng giao thông hàng hải thế giới hàng năm. Nhiều nền kinh tế lớn phụ thuộc rất lớn vào hoạt động thương mại thông qua eo biển này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85024"/>
              </p:ext>
            </p:extLst>
          </p:nvPr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>
                  <a:extLst>
                    <a:ext uri="{9D8B030D-6E8A-4147-A177-3AD203B41FA5}">
                      <a16:colId xmlns:a16="http://schemas.microsoft.com/office/drawing/2014/main" val="4135467888"/>
                    </a:ext>
                  </a:extLst>
                </a:gridCol>
                <a:gridCol w="9405938">
                  <a:extLst>
                    <a:ext uri="{9D8B030D-6E8A-4147-A177-3AD203B41FA5}">
                      <a16:colId xmlns:a16="http://schemas.microsoft.com/office/drawing/2014/main" val="2114583046"/>
                    </a:ext>
                  </a:extLst>
                </a:gridCol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2537"/>
                  </a:ext>
                </a:extLst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80469"/>
                  </a:ext>
                </a:extLst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95449"/>
                  </a:ext>
                </a:extLst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106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Phật giáo phát triển rực rỡ.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XIII, Hồi giáo bắt đầu du nhập vào Đông Nam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tạo chữ Hán tạo ra chữ Nôm.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niều tác phẩm nổi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-Nhiều công trình kiến trúc nổi tiếng như: khu đền Ăng-co (Cam-pu-chia), chùa Vàng (Mi-an-ma), chùa Vàng (Thái Lan)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95783"/>
              </p:ext>
            </p:extLst>
          </p:nvPr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1014</Words>
  <Application>Microsoft Office PowerPoint</Application>
  <PresentationFormat>Widescreen</PresentationFormat>
  <Paragraphs>131</Paragraphs>
  <Slides>19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HANG</cp:lastModifiedBy>
  <cp:revision>78</cp:revision>
  <dcterms:created xsi:type="dcterms:W3CDTF">2021-07-16T03:19:13Z</dcterms:created>
  <dcterms:modified xsi:type="dcterms:W3CDTF">2023-11-11T03:54:40Z</dcterms:modified>
</cp:coreProperties>
</file>