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93" r:id="rId4"/>
    <p:sldId id="285" r:id="rId5"/>
    <p:sldId id="295" r:id="rId6"/>
    <p:sldId id="294" r:id="rId7"/>
    <p:sldId id="296" r:id="rId8"/>
    <p:sldId id="309" r:id="rId9"/>
    <p:sldId id="297" r:id="rId10"/>
    <p:sldId id="307" r:id="rId11"/>
    <p:sldId id="308" r:id="rId12"/>
    <p:sldId id="291" r:id="rId13"/>
    <p:sldId id="299" r:id="rId15"/>
    <p:sldId id="300" r:id="rId16"/>
    <p:sldId id="301" r:id="rId17"/>
    <p:sldId id="302" r:id="rId18"/>
    <p:sldId id="303" r:id="rId19"/>
    <p:sldId id="304" r:id="rId20"/>
    <p:sldId id="298" r:id="rId21"/>
    <p:sldId id="310" r:id="rId22"/>
    <p:sldId id="305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B62"/>
    <a:srgbClr val="85E497"/>
    <a:srgbClr val="A1B8E1"/>
    <a:srgbClr val="F3D373"/>
    <a:srgbClr val="93ECD9"/>
    <a:srgbClr val="C39787"/>
    <a:srgbClr val="3FC1E2"/>
    <a:srgbClr val="4E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6" autoAdjust="0"/>
    <p:restoredTop sz="94660"/>
  </p:normalViewPr>
  <p:slideViewPr>
    <p:cSldViewPr snapToGrid="0">
      <p:cViewPr>
        <p:scale>
          <a:sx n="66" d="100"/>
          <a:sy n="66" d="100"/>
        </p:scale>
        <p:origin x="858" y="-4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B34E7-B288-445C-8391-3CC88E8DDA61}" type="doc">
      <dgm:prSet loTypeId="urn:microsoft.com/office/officeart/2005/8/layout/orgChart1" loCatId="hierarchy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B3320A3D-5909-4C6F-B909-A35486F51EFF}">
      <dgm:prSet phldrT="[Text]" custT="1"/>
      <dgm:spPr/>
      <dgm:t>
        <a:bodyPr/>
        <a:lstStyle/>
        <a:p>
          <a:r>
            <a:rPr lang="en-US" sz="2800" dirty="0" smtClean="0"/>
            <a:t>CẶP ĐÔI</a:t>
          </a:r>
          <a:endParaRPr lang="en-US" sz="2800" dirty="0"/>
        </a:p>
      </dgm:t>
    </dgm:pt>
    <dgm:pt modelId="{CC13181E-5F67-4559-8E87-133F550DAF6B}" cxnId="{3CE574B1-BB0C-42C3-A673-40D6C21D2CC2}" type="parTrans">
      <dgm:prSet/>
      <dgm:spPr/>
      <dgm:t>
        <a:bodyPr/>
        <a:lstStyle/>
        <a:p>
          <a:endParaRPr lang="en-US" sz="2800"/>
        </a:p>
      </dgm:t>
    </dgm:pt>
    <dgm:pt modelId="{3BFA1F0F-6A69-40C2-A439-283557451B84}" cxnId="{3CE574B1-BB0C-42C3-A673-40D6C21D2CC2}" type="sibTrans">
      <dgm:prSet/>
      <dgm:spPr/>
      <dgm:t>
        <a:bodyPr/>
        <a:lstStyle/>
        <a:p>
          <a:endParaRPr lang="en-US" sz="2800"/>
        </a:p>
      </dgm:t>
    </dgm:pt>
    <dgm:pt modelId="{4FB74906-F571-48C4-B784-969CF49670D6}">
      <dgm:prSet phldrT="[Text]" custT="1"/>
      <dgm:spPr/>
      <dgm:t>
        <a:bodyPr/>
        <a:lstStyle/>
        <a:p>
          <a:r>
            <a:rPr lang="en-US" sz="2800" dirty="0" err="1" smtClean="0"/>
            <a:t>Số</a:t>
          </a:r>
          <a:r>
            <a:rPr lang="en-US" sz="2800" dirty="0" smtClean="0"/>
            <a:t> 2: </a:t>
          </a:r>
        </a:p>
        <a:p>
          <a:r>
            <a:rPr lang="vi-VN" sz="2800" dirty="0" smtClean="0"/>
            <a:t>nước ngầm </a:t>
          </a:r>
          <a:endParaRPr lang="en-US" sz="2800" dirty="0"/>
        </a:p>
      </dgm:t>
    </dgm:pt>
    <dgm:pt modelId="{98F91413-B2B0-43EE-B51C-ABE04AD7F326}" cxnId="{922DA0D4-90ED-4847-AC44-2AC293D48FAA}" type="parTrans">
      <dgm:prSet/>
      <dgm:spPr/>
      <dgm:t>
        <a:bodyPr/>
        <a:lstStyle/>
        <a:p>
          <a:endParaRPr lang="en-US" sz="2800"/>
        </a:p>
      </dgm:t>
    </dgm:pt>
    <dgm:pt modelId="{C94AD8AB-2C99-4CC2-BA1C-380A376B6582}" cxnId="{922DA0D4-90ED-4847-AC44-2AC293D48FAA}" type="sibTrans">
      <dgm:prSet/>
      <dgm:spPr/>
      <dgm:t>
        <a:bodyPr/>
        <a:lstStyle/>
        <a:p>
          <a:endParaRPr lang="en-US" sz="2800"/>
        </a:p>
      </dgm:t>
    </dgm:pt>
    <dgm:pt modelId="{3E21EF16-38C7-46B1-8961-03D2C5D119F4}">
      <dgm:prSet phldrT="[Text]" custT="1"/>
      <dgm:spPr/>
      <dgm:t>
        <a:bodyPr/>
        <a:lstStyle/>
        <a:p>
          <a:r>
            <a:rPr lang="en-US" sz="2800" dirty="0" err="1" smtClean="0"/>
            <a:t>Số</a:t>
          </a:r>
          <a:r>
            <a:rPr lang="en-US" sz="2800" dirty="0" smtClean="0"/>
            <a:t> 1: </a:t>
          </a:r>
        </a:p>
        <a:p>
          <a:r>
            <a:rPr lang="vi-VN" sz="2800" dirty="0" smtClean="0"/>
            <a:t>hồ, đầm</a:t>
          </a:r>
          <a:endParaRPr lang="en-US" sz="2800" dirty="0"/>
        </a:p>
      </dgm:t>
    </dgm:pt>
    <dgm:pt modelId="{D6A2D52E-0587-4CC4-B17D-1C5BC8C404C7}" cxnId="{579A665A-F66F-48C0-8BEB-89F35DC4C887}" type="parTrans">
      <dgm:prSet/>
      <dgm:spPr/>
      <dgm:t>
        <a:bodyPr/>
        <a:lstStyle/>
        <a:p>
          <a:endParaRPr lang="en-US" sz="2800"/>
        </a:p>
      </dgm:t>
    </dgm:pt>
    <dgm:pt modelId="{D19944B5-7C20-46B5-92B4-2D99FAD97583}" cxnId="{579A665A-F66F-48C0-8BEB-89F35DC4C887}" type="sibTrans">
      <dgm:prSet/>
      <dgm:spPr/>
      <dgm:t>
        <a:bodyPr/>
        <a:lstStyle/>
        <a:p>
          <a:endParaRPr lang="en-US" sz="2800"/>
        </a:p>
      </dgm:t>
    </dgm:pt>
    <dgm:pt modelId="{9B1DB70C-57BB-4A10-B120-C78718BDC9D2}" type="pres">
      <dgm:prSet presAssocID="{6D8B34E7-B288-445C-8391-3CC88E8DDA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DB446D-6C78-4520-A492-C396A364F395}" type="pres">
      <dgm:prSet presAssocID="{B3320A3D-5909-4C6F-B909-A35486F51EFF}" presName="hierRoot1" presStyleCnt="0">
        <dgm:presLayoutVars>
          <dgm:hierBranch val="init"/>
        </dgm:presLayoutVars>
      </dgm:prSet>
      <dgm:spPr/>
    </dgm:pt>
    <dgm:pt modelId="{5E665247-04F0-4E5E-A6FB-3933E45C86C1}" type="pres">
      <dgm:prSet presAssocID="{B3320A3D-5909-4C6F-B909-A35486F51EFF}" presName="rootComposite1" presStyleCnt="0"/>
      <dgm:spPr/>
    </dgm:pt>
    <dgm:pt modelId="{8C21249A-7576-4BC0-8860-56CA97A7FFF0}" type="pres">
      <dgm:prSet presAssocID="{B3320A3D-5909-4C6F-B909-A35486F51EF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494814-FE47-4513-972C-88167EFAEC6D}" type="pres">
      <dgm:prSet presAssocID="{B3320A3D-5909-4C6F-B909-A35486F51EF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D0CDEA8-541F-475A-B7E9-2B268A459C14}" type="pres">
      <dgm:prSet presAssocID="{B3320A3D-5909-4C6F-B909-A35486F51EFF}" presName="hierChild2" presStyleCnt="0"/>
      <dgm:spPr/>
    </dgm:pt>
    <dgm:pt modelId="{193B791A-0BC0-4829-A368-AFA38B12E0BF}" type="pres">
      <dgm:prSet presAssocID="{D6A2D52E-0587-4CC4-B17D-1C5BC8C404C7}" presName="Name37" presStyleLbl="parChTrans1D2" presStyleIdx="0" presStyleCnt="2"/>
      <dgm:spPr/>
      <dgm:t>
        <a:bodyPr/>
        <a:lstStyle/>
        <a:p>
          <a:endParaRPr lang="en-US"/>
        </a:p>
      </dgm:t>
    </dgm:pt>
    <dgm:pt modelId="{454A23A8-59EC-4488-97C9-CFCAA65C98F2}" type="pres">
      <dgm:prSet presAssocID="{3E21EF16-38C7-46B1-8961-03D2C5D119F4}" presName="hierRoot2" presStyleCnt="0">
        <dgm:presLayoutVars>
          <dgm:hierBranch val="init"/>
        </dgm:presLayoutVars>
      </dgm:prSet>
      <dgm:spPr/>
    </dgm:pt>
    <dgm:pt modelId="{87A37978-7FC0-4DD3-BFB5-0D8B606ACDE3}" type="pres">
      <dgm:prSet presAssocID="{3E21EF16-38C7-46B1-8961-03D2C5D119F4}" presName="rootComposite" presStyleCnt="0"/>
      <dgm:spPr/>
    </dgm:pt>
    <dgm:pt modelId="{CAFC45DF-9846-475C-B187-A6C137996E83}" type="pres">
      <dgm:prSet presAssocID="{3E21EF16-38C7-46B1-8961-03D2C5D119F4}" presName="rootText" presStyleLbl="node2" presStyleIdx="0" presStyleCnt="2" custScaleX="1300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9CBAC4-0DE8-47BD-976F-A429CDE6E6B5}" type="pres">
      <dgm:prSet presAssocID="{3E21EF16-38C7-46B1-8961-03D2C5D119F4}" presName="rootConnector" presStyleLbl="node2" presStyleIdx="0" presStyleCnt="2"/>
      <dgm:spPr/>
      <dgm:t>
        <a:bodyPr/>
        <a:lstStyle/>
        <a:p>
          <a:endParaRPr lang="en-US"/>
        </a:p>
      </dgm:t>
    </dgm:pt>
    <dgm:pt modelId="{BA9A5196-3C0B-4A44-A674-3E0638FA6995}" type="pres">
      <dgm:prSet presAssocID="{3E21EF16-38C7-46B1-8961-03D2C5D119F4}" presName="hierChild4" presStyleCnt="0"/>
      <dgm:spPr/>
    </dgm:pt>
    <dgm:pt modelId="{C8D15438-431B-4F3C-9031-3447464CF58B}" type="pres">
      <dgm:prSet presAssocID="{3E21EF16-38C7-46B1-8961-03D2C5D119F4}" presName="hierChild5" presStyleCnt="0"/>
      <dgm:spPr/>
    </dgm:pt>
    <dgm:pt modelId="{08A15F56-B0C6-4174-B3D2-6131876FDC79}" type="pres">
      <dgm:prSet presAssocID="{98F91413-B2B0-43EE-B51C-ABE04AD7F326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F5DF889-481E-4CA1-9C61-730F98EE75CA}" type="pres">
      <dgm:prSet presAssocID="{4FB74906-F571-48C4-B784-969CF49670D6}" presName="hierRoot2" presStyleCnt="0">
        <dgm:presLayoutVars>
          <dgm:hierBranch val="init"/>
        </dgm:presLayoutVars>
      </dgm:prSet>
      <dgm:spPr/>
    </dgm:pt>
    <dgm:pt modelId="{EB790B04-067E-460D-8B5B-922AE9CC850D}" type="pres">
      <dgm:prSet presAssocID="{4FB74906-F571-48C4-B784-969CF49670D6}" presName="rootComposite" presStyleCnt="0"/>
      <dgm:spPr/>
    </dgm:pt>
    <dgm:pt modelId="{3D39897A-75C7-45C6-A7FF-8AD950812211}" type="pres">
      <dgm:prSet presAssocID="{4FB74906-F571-48C4-B784-969CF49670D6}" presName="rootText" presStyleLbl="node2" presStyleIdx="1" presStyleCnt="2" custScaleX="1069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B92AFE-ACE4-4EAC-A632-43AF78AAA0FA}" type="pres">
      <dgm:prSet presAssocID="{4FB74906-F571-48C4-B784-969CF49670D6}" presName="rootConnector" presStyleLbl="node2" presStyleIdx="1" presStyleCnt="2"/>
      <dgm:spPr/>
      <dgm:t>
        <a:bodyPr/>
        <a:lstStyle/>
        <a:p>
          <a:endParaRPr lang="en-US"/>
        </a:p>
      </dgm:t>
    </dgm:pt>
    <dgm:pt modelId="{DF2956E1-8183-4D57-B8FE-42BF042A199C}" type="pres">
      <dgm:prSet presAssocID="{4FB74906-F571-48C4-B784-969CF49670D6}" presName="hierChild4" presStyleCnt="0"/>
      <dgm:spPr/>
    </dgm:pt>
    <dgm:pt modelId="{5059DAC0-F397-478D-B7A3-80D652CB8063}" type="pres">
      <dgm:prSet presAssocID="{4FB74906-F571-48C4-B784-969CF49670D6}" presName="hierChild5" presStyleCnt="0"/>
      <dgm:spPr/>
    </dgm:pt>
    <dgm:pt modelId="{45C80689-B13F-4309-90EC-785A95B6107A}" type="pres">
      <dgm:prSet presAssocID="{B3320A3D-5909-4C6F-B909-A35486F51EFF}" presName="hierChild3" presStyleCnt="0"/>
      <dgm:spPr/>
    </dgm:pt>
  </dgm:ptLst>
  <dgm:cxnLst>
    <dgm:cxn modelId="{7F3C5253-8BBA-4243-B9C9-322D85387FB9}" type="presOf" srcId="{4FB74906-F571-48C4-B784-969CF49670D6}" destId="{3D39897A-75C7-45C6-A7FF-8AD950812211}" srcOrd="0" destOrd="0" presId="urn:microsoft.com/office/officeart/2005/8/layout/orgChart1"/>
    <dgm:cxn modelId="{80A6C1F0-716C-464E-994A-DAC2B50C3389}" type="presOf" srcId="{98F91413-B2B0-43EE-B51C-ABE04AD7F326}" destId="{08A15F56-B0C6-4174-B3D2-6131876FDC79}" srcOrd="0" destOrd="0" presId="urn:microsoft.com/office/officeart/2005/8/layout/orgChart1"/>
    <dgm:cxn modelId="{E8914B42-EA3E-4E26-9896-284F533B97CF}" type="presOf" srcId="{B3320A3D-5909-4C6F-B909-A35486F51EFF}" destId="{8C21249A-7576-4BC0-8860-56CA97A7FFF0}" srcOrd="0" destOrd="0" presId="urn:microsoft.com/office/officeart/2005/8/layout/orgChart1"/>
    <dgm:cxn modelId="{352E3C79-D0A1-4480-90F0-5AAFEBEFAE09}" type="presOf" srcId="{3E21EF16-38C7-46B1-8961-03D2C5D119F4}" destId="{CAFC45DF-9846-475C-B187-A6C137996E83}" srcOrd="0" destOrd="0" presId="urn:microsoft.com/office/officeart/2005/8/layout/orgChart1"/>
    <dgm:cxn modelId="{579A665A-F66F-48C0-8BEB-89F35DC4C887}" srcId="{B3320A3D-5909-4C6F-B909-A35486F51EFF}" destId="{3E21EF16-38C7-46B1-8961-03D2C5D119F4}" srcOrd="0" destOrd="0" parTransId="{D6A2D52E-0587-4CC4-B17D-1C5BC8C404C7}" sibTransId="{D19944B5-7C20-46B5-92B4-2D99FAD97583}"/>
    <dgm:cxn modelId="{89EC172F-6958-4A32-967F-ECD44EF42E60}" type="presOf" srcId="{B3320A3D-5909-4C6F-B909-A35486F51EFF}" destId="{6A494814-FE47-4513-972C-88167EFAEC6D}" srcOrd="1" destOrd="0" presId="urn:microsoft.com/office/officeart/2005/8/layout/orgChart1"/>
    <dgm:cxn modelId="{30BDBB6D-A493-4E94-9C7D-2DAE90D4F90C}" type="presOf" srcId="{3E21EF16-38C7-46B1-8961-03D2C5D119F4}" destId="{499CBAC4-0DE8-47BD-976F-A429CDE6E6B5}" srcOrd="1" destOrd="0" presId="urn:microsoft.com/office/officeart/2005/8/layout/orgChart1"/>
    <dgm:cxn modelId="{922DA0D4-90ED-4847-AC44-2AC293D48FAA}" srcId="{B3320A3D-5909-4C6F-B909-A35486F51EFF}" destId="{4FB74906-F571-48C4-B784-969CF49670D6}" srcOrd="1" destOrd="0" parTransId="{98F91413-B2B0-43EE-B51C-ABE04AD7F326}" sibTransId="{C94AD8AB-2C99-4CC2-BA1C-380A376B6582}"/>
    <dgm:cxn modelId="{5EEEC129-F6ED-489B-AAF6-7E5D50E29671}" type="presOf" srcId="{D6A2D52E-0587-4CC4-B17D-1C5BC8C404C7}" destId="{193B791A-0BC0-4829-A368-AFA38B12E0BF}" srcOrd="0" destOrd="0" presId="urn:microsoft.com/office/officeart/2005/8/layout/orgChart1"/>
    <dgm:cxn modelId="{E12D0ED8-BD21-475F-8BD7-678484F5A4A9}" type="presOf" srcId="{4FB74906-F571-48C4-B784-969CF49670D6}" destId="{E4B92AFE-ACE4-4EAC-A632-43AF78AAA0FA}" srcOrd="1" destOrd="0" presId="urn:microsoft.com/office/officeart/2005/8/layout/orgChart1"/>
    <dgm:cxn modelId="{3AD86386-CC1D-4E09-A461-4E22DA3234EE}" type="presOf" srcId="{6D8B34E7-B288-445C-8391-3CC88E8DDA61}" destId="{9B1DB70C-57BB-4A10-B120-C78718BDC9D2}" srcOrd="0" destOrd="0" presId="urn:microsoft.com/office/officeart/2005/8/layout/orgChart1"/>
    <dgm:cxn modelId="{3CE574B1-BB0C-42C3-A673-40D6C21D2CC2}" srcId="{6D8B34E7-B288-445C-8391-3CC88E8DDA61}" destId="{B3320A3D-5909-4C6F-B909-A35486F51EFF}" srcOrd="0" destOrd="0" parTransId="{CC13181E-5F67-4559-8E87-133F550DAF6B}" sibTransId="{3BFA1F0F-6A69-40C2-A439-283557451B84}"/>
    <dgm:cxn modelId="{211C3DDF-CAED-4270-9681-E0FEEA5F6746}" type="presParOf" srcId="{9B1DB70C-57BB-4A10-B120-C78718BDC9D2}" destId="{2DDB446D-6C78-4520-A492-C396A364F395}" srcOrd="0" destOrd="0" presId="urn:microsoft.com/office/officeart/2005/8/layout/orgChart1"/>
    <dgm:cxn modelId="{DE7025F0-5B49-4F71-9B2B-1CA28099D684}" type="presParOf" srcId="{2DDB446D-6C78-4520-A492-C396A364F395}" destId="{5E665247-04F0-4E5E-A6FB-3933E45C86C1}" srcOrd="0" destOrd="0" presId="urn:microsoft.com/office/officeart/2005/8/layout/orgChart1"/>
    <dgm:cxn modelId="{98CC3F4A-1C46-45A7-BB34-887AEF6004E8}" type="presParOf" srcId="{5E665247-04F0-4E5E-A6FB-3933E45C86C1}" destId="{8C21249A-7576-4BC0-8860-56CA97A7FFF0}" srcOrd="0" destOrd="0" presId="urn:microsoft.com/office/officeart/2005/8/layout/orgChart1"/>
    <dgm:cxn modelId="{4E96C1A0-C4CF-4F7B-AFCC-F2AC0DBFDBBF}" type="presParOf" srcId="{5E665247-04F0-4E5E-A6FB-3933E45C86C1}" destId="{6A494814-FE47-4513-972C-88167EFAEC6D}" srcOrd="1" destOrd="0" presId="urn:microsoft.com/office/officeart/2005/8/layout/orgChart1"/>
    <dgm:cxn modelId="{A23E3BBC-57CE-409E-801E-0C785D6E5187}" type="presParOf" srcId="{2DDB446D-6C78-4520-A492-C396A364F395}" destId="{8D0CDEA8-541F-475A-B7E9-2B268A459C14}" srcOrd="1" destOrd="0" presId="urn:microsoft.com/office/officeart/2005/8/layout/orgChart1"/>
    <dgm:cxn modelId="{DBE933E7-F8C2-422C-977D-3E83482EB6C4}" type="presParOf" srcId="{8D0CDEA8-541F-475A-B7E9-2B268A459C14}" destId="{193B791A-0BC0-4829-A368-AFA38B12E0BF}" srcOrd="0" destOrd="0" presId="urn:microsoft.com/office/officeart/2005/8/layout/orgChart1"/>
    <dgm:cxn modelId="{55BB63FB-98D5-4093-9A73-551DC463C294}" type="presParOf" srcId="{8D0CDEA8-541F-475A-B7E9-2B268A459C14}" destId="{454A23A8-59EC-4488-97C9-CFCAA65C98F2}" srcOrd="1" destOrd="0" presId="urn:microsoft.com/office/officeart/2005/8/layout/orgChart1"/>
    <dgm:cxn modelId="{B961F288-DCAA-4CA3-954C-074C56321D8A}" type="presParOf" srcId="{454A23A8-59EC-4488-97C9-CFCAA65C98F2}" destId="{87A37978-7FC0-4DD3-BFB5-0D8B606ACDE3}" srcOrd="0" destOrd="0" presId="urn:microsoft.com/office/officeart/2005/8/layout/orgChart1"/>
    <dgm:cxn modelId="{39BD9F8B-EF13-478A-A731-6E2A852F6049}" type="presParOf" srcId="{87A37978-7FC0-4DD3-BFB5-0D8B606ACDE3}" destId="{CAFC45DF-9846-475C-B187-A6C137996E83}" srcOrd="0" destOrd="0" presId="urn:microsoft.com/office/officeart/2005/8/layout/orgChart1"/>
    <dgm:cxn modelId="{A6E75F8B-CBD2-4E17-8D25-19EA5EF2EF27}" type="presParOf" srcId="{87A37978-7FC0-4DD3-BFB5-0D8B606ACDE3}" destId="{499CBAC4-0DE8-47BD-976F-A429CDE6E6B5}" srcOrd="1" destOrd="0" presId="urn:microsoft.com/office/officeart/2005/8/layout/orgChart1"/>
    <dgm:cxn modelId="{06076E64-ECAF-45BF-B689-CF97E77CB8C9}" type="presParOf" srcId="{454A23A8-59EC-4488-97C9-CFCAA65C98F2}" destId="{BA9A5196-3C0B-4A44-A674-3E0638FA6995}" srcOrd="1" destOrd="0" presId="urn:microsoft.com/office/officeart/2005/8/layout/orgChart1"/>
    <dgm:cxn modelId="{06D8D89D-5E43-4862-8F8B-6E683D93B57E}" type="presParOf" srcId="{454A23A8-59EC-4488-97C9-CFCAA65C98F2}" destId="{C8D15438-431B-4F3C-9031-3447464CF58B}" srcOrd="2" destOrd="0" presId="urn:microsoft.com/office/officeart/2005/8/layout/orgChart1"/>
    <dgm:cxn modelId="{A94DB1B1-9DEA-40FE-BBA2-54D5176625F5}" type="presParOf" srcId="{8D0CDEA8-541F-475A-B7E9-2B268A459C14}" destId="{08A15F56-B0C6-4174-B3D2-6131876FDC79}" srcOrd="2" destOrd="0" presId="urn:microsoft.com/office/officeart/2005/8/layout/orgChart1"/>
    <dgm:cxn modelId="{E95DE28D-6DBF-408F-9C1F-FC7820A15B42}" type="presParOf" srcId="{8D0CDEA8-541F-475A-B7E9-2B268A459C14}" destId="{4F5DF889-481E-4CA1-9C61-730F98EE75CA}" srcOrd="3" destOrd="0" presId="urn:microsoft.com/office/officeart/2005/8/layout/orgChart1"/>
    <dgm:cxn modelId="{0047EB6A-AB84-4FFC-A24D-6C8A43BE56ED}" type="presParOf" srcId="{4F5DF889-481E-4CA1-9C61-730F98EE75CA}" destId="{EB790B04-067E-460D-8B5B-922AE9CC850D}" srcOrd="0" destOrd="0" presId="urn:microsoft.com/office/officeart/2005/8/layout/orgChart1"/>
    <dgm:cxn modelId="{886D0DE4-4032-4CC7-B635-6E55AEF582AC}" type="presParOf" srcId="{EB790B04-067E-460D-8B5B-922AE9CC850D}" destId="{3D39897A-75C7-45C6-A7FF-8AD950812211}" srcOrd="0" destOrd="0" presId="urn:microsoft.com/office/officeart/2005/8/layout/orgChart1"/>
    <dgm:cxn modelId="{072FF0B3-0F6D-42A1-BA26-04EE0643044A}" type="presParOf" srcId="{EB790B04-067E-460D-8B5B-922AE9CC850D}" destId="{E4B92AFE-ACE4-4EAC-A632-43AF78AAA0FA}" srcOrd="1" destOrd="0" presId="urn:microsoft.com/office/officeart/2005/8/layout/orgChart1"/>
    <dgm:cxn modelId="{C1FA02A1-40D2-410D-8691-35636A51F072}" type="presParOf" srcId="{4F5DF889-481E-4CA1-9C61-730F98EE75CA}" destId="{DF2956E1-8183-4D57-B8FE-42BF042A199C}" srcOrd="1" destOrd="0" presId="urn:microsoft.com/office/officeart/2005/8/layout/orgChart1"/>
    <dgm:cxn modelId="{BD30C946-CDC4-4E7E-91DB-7A2072D6E9F1}" type="presParOf" srcId="{4F5DF889-481E-4CA1-9C61-730F98EE75CA}" destId="{5059DAC0-F397-478D-B7A3-80D652CB8063}" srcOrd="2" destOrd="0" presId="urn:microsoft.com/office/officeart/2005/8/layout/orgChart1"/>
    <dgm:cxn modelId="{A90EF43B-7F14-4209-90E3-744C0A55BF63}" type="presParOf" srcId="{2DDB446D-6C78-4520-A492-C396A364F395}" destId="{45C80689-B13F-4309-90EC-785A95B6107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58F7D2-ACF5-400C-B912-0B96FA1A199C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88C1E60-286B-441B-B658-6D51C1D55FDC}">
      <dgm:prSet phldrT="[Text]" custT="1"/>
      <dgm:spPr/>
      <dgm:t>
        <a:bodyPr/>
        <a:lstStyle/>
        <a:p>
          <a:r>
            <a:rPr lang="en-US" sz="2400" dirty="0" err="1" smtClean="0"/>
            <a:t>Vai</a:t>
          </a:r>
          <a:r>
            <a:rPr lang="en-US" sz="2400" dirty="0" smtClean="0"/>
            <a:t> </a:t>
          </a:r>
          <a:r>
            <a:rPr lang="en-US" sz="2400" dirty="0" err="1" smtClean="0"/>
            <a:t>trò</a:t>
          </a:r>
          <a:r>
            <a:rPr lang="en-US" sz="2400" dirty="0" smtClean="0"/>
            <a:t> </a:t>
          </a:r>
          <a:r>
            <a:rPr lang="en-US" sz="2400" dirty="0" err="1" smtClean="0"/>
            <a:t>chung</a:t>
          </a:r>
          <a:endParaRPr lang="en-US" sz="2400" dirty="0"/>
        </a:p>
      </dgm:t>
    </dgm:pt>
    <dgm:pt modelId="{D42CC1BB-0285-42A5-9B1E-7A357F8AE829}" cxnId="{1BEE7713-07B0-4561-97B3-F83D24978C41}" type="parTrans">
      <dgm:prSet/>
      <dgm:spPr/>
      <dgm:t>
        <a:bodyPr/>
        <a:lstStyle/>
        <a:p>
          <a:endParaRPr lang="en-US"/>
        </a:p>
      </dgm:t>
    </dgm:pt>
    <dgm:pt modelId="{5F1088B3-5D5C-47FE-8859-F4A95BB9ED24}" cxnId="{1BEE7713-07B0-4561-97B3-F83D24978C41}" type="sibTrans">
      <dgm:prSet/>
      <dgm:spPr/>
      <dgm:t>
        <a:bodyPr/>
        <a:lstStyle/>
        <a:p>
          <a:endParaRPr lang="en-US"/>
        </a:p>
      </dgm:t>
    </dgm:pt>
    <dgm:pt modelId="{B7C9B7EB-4251-4235-9879-8B315A4B27D8}">
      <dgm:prSet phldrT="[Text]" custT="1"/>
      <dgm:spPr/>
      <dgm:t>
        <a:bodyPr/>
        <a:lstStyle/>
        <a:p>
          <a:r>
            <a:rPr lang="en-US" sz="2400" dirty="0" err="1" smtClean="0"/>
            <a:t>Vai</a:t>
          </a:r>
          <a:r>
            <a:rPr lang="en-US" sz="2400" dirty="0" smtClean="0"/>
            <a:t> </a:t>
          </a:r>
          <a:r>
            <a:rPr lang="en-US" sz="2400" dirty="0" err="1" smtClean="0"/>
            <a:t>trò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hồ</a:t>
          </a:r>
          <a:r>
            <a:rPr lang="en-US" sz="2400" dirty="0" smtClean="0"/>
            <a:t>, </a:t>
          </a:r>
          <a:r>
            <a:rPr lang="en-US" sz="2400" dirty="0" err="1" smtClean="0"/>
            <a:t>đầm</a:t>
          </a:r>
          <a:endParaRPr lang="en-US" sz="2400" dirty="0"/>
        </a:p>
      </dgm:t>
    </dgm:pt>
    <dgm:pt modelId="{87C0B770-CC23-4B82-AE9A-AE32995D2830}" cxnId="{9D173C4F-BB00-4797-BEB4-4A0F2D68F64A}" type="parTrans">
      <dgm:prSet/>
      <dgm:spPr/>
      <dgm:t>
        <a:bodyPr/>
        <a:lstStyle/>
        <a:p>
          <a:endParaRPr lang="en-US"/>
        </a:p>
      </dgm:t>
    </dgm:pt>
    <dgm:pt modelId="{286A5266-D72A-4C11-B187-5E92998F84BF}" cxnId="{9D173C4F-BB00-4797-BEB4-4A0F2D68F64A}" type="sibTrans">
      <dgm:prSet/>
      <dgm:spPr/>
      <dgm:t>
        <a:bodyPr/>
        <a:lstStyle/>
        <a:p>
          <a:endParaRPr lang="en-US"/>
        </a:p>
      </dgm:t>
    </dgm:pt>
    <dgm:pt modelId="{E95C3C8E-750B-4C20-B650-BA5B34D3D3DF}">
      <dgm:prSet phldrT="[Text]" custT="1"/>
      <dgm:spPr/>
      <dgm:t>
        <a:bodyPr/>
        <a:lstStyle/>
        <a:p>
          <a:r>
            <a:rPr lang="en-US" sz="2400" dirty="0" err="1" smtClean="0"/>
            <a:t>Vai</a:t>
          </a:r>
          <a:r>
            <a:rPr lang="en-US" sz="2400" dirty="0" smtClean="0"/>
            <a:t> </a:t>
          </a:r>
          <a:r>
            <a:rPr lang="en-US" sz="2400" dirty="0" err="1" smtClean="0"/>
            <a:t>trò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ngầm</a:t>
          </a:r>
          <a:endParaRPr lang="en-US" sz="2400" dirty="0"/>
        </a:p>
      </dgm:t>
    </dgm:pt>
    <dgm:pt modelId="{355B0B07-B5D5-47EE-BE96-B790B8B10F5E}" cxnId="{15A0DEF2-5A5F-43AB-87E2-81F3F6BBB4ED}" type="parTrans">
      <dgm:prSet/>
      <dgm:spPr/>
      <dgm:t>
        <a:bodyPr/>
        <a:lstStyle/>
        <a:p>
          <a:endParaRPr lang="en-US"/>
        </a:p>
      </dgm:t>
    </dgm:pt>
    <dgm:pt modelId="{D065907D-64EF-4931-9646-B8E32FB0D15C}" cxnId="{15A0DEF2-5A5F-43AB-87E2-81F3F6BBB4ED}" type="sibTrans">
      <dgm:prSet/>
      <dgm:spPr/>
      <dgm:t>
        <a:bodyPr/>
        <a:lstStyle/>
        <a:p>
          <a:endParaRPr lang="en-US"/>
        </a:p>
      </dgm:t>
    </dgm:pt>
    <dgm:pt modelId="{49A8E088-D5A5-4E74-B0D5-49718BA9320D}" type="pres">
      <dgm:prSet presAssocID="{F958F7D2-ACF5-400C-B912-0B96FA1A19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37196B-7160-4434-BF22-879879922831}" type="pres">
      <dgm:prSet presAssocID="{F958F7D2-ACF5-400C-B912-0B96FA1A199C}" presName="radial" presStyleCnt="0">
        <dgm:presLayoutVars>
          <dgm:animLvl val="ctr"/>
        </dgm:presLayoutVars>
      </dgm:prSet>
      <dgm:spPr/>
    </dgm:pt>
    <dgm:pt modelId="{0E3F44F9-4B0D-46B5-920E-A1E1D3B81E9F}" type="pres">
      <dgm:prSet presAssocID="{988C1E60-286B-441B-B658-6D51C1D55FDC}" presName="centerShape" presStyleLbl="vennNode1" presStyleIdx="0" presStyleCnt="3"/>
      <dgm:spPr/>
      <dgm:t>
        <a:bodyPr/>
        <a:lstStyle/>
        <a:p>
          <a:endParaRPr lang="en-US"/>
        </a:p>
      </dgm:t>
    </dgm:pt>
    <dgm:pt modelId="{BFD06D5B-926A-4174-A85C-FD1118A11605}" type="pres">
      <dgm:prSet presAssocID="{B7C9B7EB-4251-4235-9879-8B315A4B27D8}" presName="node" presStyleLbl="vennNode1" presStyleIdx="1" presStyleCnt="3" custRadScaleRad="99706" custRadScaleInc="-5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3EF094-B98F-4E97-8C41-92FA1B833000}" type="pres">
      <dgm:prSet presAssocID="{E95C3C8E-750B-4C20-B650-BA5B34D3D3DF}" presName="node" presStyleLbl="vennNode1" presStyleIdx="2" presStyleCnt="3" custRadScaleRad="98513" custRadScaleInc="-50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486B79-B13A-4233-8C11-B9E179731422}" type="presOf" srcId="{F958F7D2-ACF5-400C-B912-0B96FA1A199C}" destId="{49A8E088-D5A5-4E74-B0D5-49718BA9320D}" srcOrd="0" destOrd="0" presId="urn:microsoft.com/office/officeart/2005/8/layout/radial3"/>
    <dgm:cxn modelId="{15A0DEF2-5A5F-43AB-87E2-81F3F6BBB4ED}" srcId="{988C1E60-286B-441B-B658-6D51C1D55FDC}" destId="{E95C3C8E-750B-4C20-B650-BA5B34D3D3DF}" srcOrd="1" destOrd="0" parTransId="{355B0B07-B5D5-47EE-BE96-B790B8B10F5E}" sibTransId="{D065907D-64EF-4931-9646-B8E32FB0D15C}"/>
    <dgm:cxn modelId="{767C97DF-FFB4-4C51-BAAF-ABA528487502}" type="presOf" srcId="{B7C9B7EB-4251-4235-9879-8B315A4B27D8}" destId="{BFD06D5B-926A-4174-A85C-FD1118A11605}" srcOrd="0" destOrd="0" presId="urn:microsoft.com/office/officeart/2005/8/layout/radial3"/>
    <dgm:cxn modelId="{3C474D12-F16E-46CC-BF4D-CFD0FFF9AF66}" type="presOf" srcId="{E95C3C8E-750B-4C20-B650-BA5B34D3D3DF}" destId="{303EF094-B98F-4E97-8C41-92FA1B833000}" srcOrd="0" destOrd="0" presId="urn:microsoft.com/office/officeart/2005/8/layout/radial3"/>
    <dgm:cxn modelId="{1BEE7713-07B0-4561-97B3-F83D24978C41}" srcId="{F958F7D2-ACF5-400C-B912-0B96FA1A199C}" destId="{988C1E60-286B-441B-B658-6D51C1D55FDC}" srcOrd="0" destOrd="0" parTransId="{D42CC1BB-0285-42A5-9B1E-7A357F8AE829}" sibTransId="{5F1088B3-5D5C-47FE-8859-F4A95BB9ED24}"/>
    <dgm:cxn modelId="{9D173C4F-BB00-4797-BEB4-4A0F2D68F64A}" srcId="{988C1E60-286B-441B-B658-6D51C1D55FDC}" destId="{B7C9B7EB-4251-4235-9879-8B315A4B27D8}" srcOrd="0" destOrd="0" parTransId="{87C0B770-CC23-4B82-AE9A-AE32995D2830}" sibTransId="{286A5266-D72A-4C11-B187-5E92998F84BF}"/>
    <dgm:cxn modelId="{8952432D-9123-4DD0-9D99-E9FD6730E124}" type="presOf" srcId="{988C1E60-286B-441B-B658-6D51C1D55FDC}" destId="{0E3F44F9-4B0D-46B5-920E-A1E1D3B81E9F}" srcOrd="0" destOrd="0" presId="urn:microsoft.com/office/officeart/2005/8/layout/radial3"/>
    <dgm:cxn modelId="{DA71A11B-176E-4FD4-A56B-7B8A349571D6}" type="presParOf" srcId="{49A8E088-D5A5-4E74-B0D5-49718BA9320D}" destId="{CB37196B-7160-4434-BF22-879879922831}" srcOrd="0" destOrd="0" presId="urn:microsoft.com/office/officeart/2005/8/layout/radial3"/>
    <dgm:cxn modelId="{A6CAB670-1DDE-4C43-8D6E-4941ED3533F2}" type="presParOf" srcId="{CB37196B-7160-4434-BF22-879879922831}" destId="{0E3F44F9-4B0D-46B5-920E-A1E1D3B81E9F}" srcOrd="0" destOrd="0" presId="urn:microsoft.com/office/officeart/2005/8/layout/radial3"/>
    <dgm:cxn modelId="{11E93A30-5A8D-4DE9-B6EB-A91C2E6B55E5}" type="presParOf" srcId="{CB37196B-7160-4434-BF22-879879922831}" destId="{BFD06D5B-926A-4174-A85C-FD1118A11605}" srcOrd="1" destOrd="0" presId="urn:microsoft.com/office/officeart/2005/8/layout/radial3"/>
    <dgm:cxn modelId="{C88DED73-25B0-4E24-AA0E-09D0020507F5}" type="presParOf" srcId="{CB37196B-7160-4434-BF22-879879922831}" destId="{303EF094-B98F-4E97-8C41-92FA1B833000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58F7D2-ACF5-400C-B912-0B96FA1A199C}" type="doc">
      <dgm:prSet loTypeId="urn:microsoft.com/office/officeart/2005/8/layout/radial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A8E088-D5A5-4E74-B0D5-49718BA9320D}" type="pres">
      <dgm:prSet presAssocID="{F958F7D2-ACF5-400C-B912-0B96FA1A199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37196B-7160-4434-BF22-879879922831}" type="pres">
      <dgm:prSet presAssocID="{F958F7D2-ACF5-400C-B912-0B96FA1A199C}" presName="radial" presStyleCnt="0">
        <dgm:presLayoutVars>
          <dgm:animLvl val="ctr"/>
        </dgm:presLayoutVars>
      </dgm:prSet>
      <dgm:spPr/>
    </dgm:pt>
  </dgm:ptLst>
  <dgm:cxnLst>
    <dgm:cxn modelId="{77486B79-B13A-4233-8C11-B9E179731422}" type="presOf" srcId="{F958F7D2-ACF5-400C-B912-0B96FA1A199C}" destId="{49A8E088-D5A5-4E74-B0D5-49718BA9320D}" srcOrd="0" destOrd="0" presId="urn:microsoft.com/office/officeart/2005/8/layout/radial3"/>
    <dgm:cxn modelId="{DA71A11B-176E-4FD4-A56B-7B8A349571D6}" type="presParOf" srcId="{49A8E088-D5A5-4E74-B0D5-49718BA9320D}" destId="{CB37196B-7160-4434-BF22-879879922831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8080CC-D103-455C-9948-25DADAEB530D}" type="doc">
      <dgm:prSet loTypeId="urn:microsoft.com/office/officeart/2011/layout/Tab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ECE71D-E3E7-4875-986F-F2381487CABB}">
      <dgm:prSet custT="1"/>
      <dgm:spPr/>
      <dgm:t>
        <a:bodyPr/>
        <a:lstStyle/>
        <a:p>
          <a:r>
            <a:rPr lang="en-US" sz="2400" dirty="0" smtClean="0"/>
            <a:t>+ </a:t>
          </a:r>
          <a:r>
            <a:rPr lang="vi-VN" sz="2400" dirty="0" smtClean="0"/>
            <a:t>Nông nghiệp:</a:t>
          </a:r>
          <a:endParaRPr lang="en-US" sz="2400" b="0" dirty="0">
            <a:solidFill>
              <a:srgbClr val="C00000"/>
            </a:solidFill>
            <a:effectLst/>
          </a:endParaRPr>
        </a:p>
      </dgm:t>
    </dgm:pt>
    <dgm:pt modelId="{F8DD907E-FF8B-4339-AC5C-D084C7E4C036}" cxnId="{42D18274-043F-476E-81DF-F03B13D4D232}" type="parTrans">
      <dgm:prSet/>
      <dgm:spPr/>
      <dgm:t>
        <a:bodyPr/>
        <a:lstStyle/>
        <a:p>
          <a:endParaRPr lang="en-US" sz="2400" b="0">
            <a:solidFill>
              <a:srgbClr val="7030A0"/>
            </a:solidFill>
            <a:effectLst/>
          </a:endParaRPr>
        </a:p>
      </dgm:t>
    </dgm:pt>
    <dgm:pt modelId="{8D9637FE-023F-40BD-B132-0DB54B03154E}" cxnId="{42D18274-043F-476E-81DF-F03B13D4D232}" type="sibTrans">
      <dgm:prSet/>
      <dgm:spPr/>
      <dgm:t>
        <a:bodyPr/>
        <a:lstStyle/>
        <a:p>
          <a:endParaRPr lang="en-US" sz="2400" b="0">
            <a:solidFill>
              <a:srgbClr val="7030A0"/>
            </a:solidFill>
            <a:effectLst/>
          </a:endParaRPr>
        </a:p>
      </dgm:t>
    </dgm:pt>
    <dgm:pt modelId="{2AC33192-CE00-413A-A126-CFA23EF7E88B}">
      <dgm:prSet custT="1"/>
      <dgm:spPr/>
      <dgm:t>
        <a:bodyPr/>
        <a:lstStyle/>
        <a:p>
          <a:r>
            <a:rPr lang="vi-VN" sz="2400" dirty="0" smtClean="0"/>
            <a:t>+ Công nghiệp:</a:t>
          </a:r>
          <a:endParaRPr lang="en-US" sz="2400" dirty="0"/>
        </a:p>
      </dgm:t>
    </dgm:pt>
    <dgm:pt modelId="{D73FB1B7-1E87-41F2-AD94-6F1400E248C9}" cxnId="{24A4ADD2-D58E-4267-9897-F4F7B7C3B141}" type="parTrans">
      <dgm:prSet/>
      <dgm:spPr/>
      <dgm:t>
        <a:bodyPr/>
        <a:lstStyle/>
        <a:p>
          <a:endParaRPr lang="en-US"/>
        </a:p>
      </dgm:t>
    </dgm:pt>
    <dgm:pt modelId="{BD4B4A59-D00F-47D8-B579-C28784E564A3}" cxnId="{24A4ADD2-D58E-4267-9897-F4F7B7C3B141}" type="sibTrans">
      <dgm:prSet/>
      <dgm:spPr/>
      <dgm:t>
        <a:bodyPr/>
        <a:lstStyle/>
        <a:p>
          <a:endParaRPr lang="en-US"/>
        </a:p>
      </dgm:t>
    </dgm:pt>
    <dgm:pt modelId="{5C678BA1-2BB0-4557-9B3B-9C0A1CBBC745}">
      <dgm:prSet custT="1"/>
      <dgm:spPr/>
      <dgm:t>
        <a:bodyPr/>
        <a:lstStyle/>
        <a:p>
          <a:r>
            <a:rPr lang="vi-VN" sz="2400" dirty="0" smtClean="0"/>
            <a:t>+ Dịch vụ:</a:t>
          </a:r>
          <a:endParaRPr lang="en-US" sz="2400" dirty="0"/>
        </a:p>
      </dgm:t>
    </dgm:pt>
    <dgm:pt modelId="{FE3921C0-8C46-4AD1-B037-471BD57672A3}" cxnId="{84E489E6-5D19-4450-82DF-153AD4945044}" type="parTrans">
      <dgm:prSet/>
      <dgm:spPr/>
      <dgm:t>
        <a:bodyPr/>
        <a:lstStyle/>
        <a:p>
          <a:endParaRPr lang="en-US"/>
        </a:p>
      </dgm:t>
    </dgm:pt>
    <dgm:pt modelId="{90D4B625-09CE-4E15-AF32-A4A931727BD4}" cxnId="{84E489E6-5D19-4450-82DF-153AD4945044}" type="sibTrans">
      <dgm:prSet/>
      <dgm:spPr/>
      <dgm:t>
        <a:bodyPr/>
        <a:lstStyle/>
        <a:p>
          <a:endParaRPr lang="en-US"/>
        </a:p>
      </dgm:t>
    </dgm:pt>
    <dgm:pt modelId="{6ED588BE-4936-4323-A8EB-BFFE0D4EBD00}">
      <dgm:prSet custT="1"/>
      <dgm:spPr/>
      <dgm:t>
        <a:bodyPr/>
        <a:lstStyle/>
        <a:p>
          <a:r>
            <a:rPr lang="en-US" sz="2400" dirty="0" smtClean="0"/>
            <a:t>+ </a:t>
          </a:r>
          <a:r>
            <a:rPr lang="en-US" sz="2400" dirty="0" err="1" smtClean="0"/>
            <a:t>Sinh</a:t>
          </a:r>
          <a:r>
            <a:rPr lang="en-US" sz="2400" dirty="0" smtClean="0"/>
            <a:t> </a:t>
          </a:r>
          <a:r>
            <a:rPr lang="en-US" sz="2400" dirty="0" err="1" smtClean="0"/>
            <a:t>hoạt</a:t>
          </a:r>
          <a:r>
            <a:rPr lang="en-US" sz="2400" dirty="0" smtClean="0"/>
            <a:t>:</a:t>
          </a:r>
          <a:endParaRPr lang="en-US" sz="2400" dirty="0"/>
        </a:p>
      </dgm:t>
    </dgm:pt>
    <dgm:pt modelId="{C5B12800-3877-4CDB-9A80-3231ADAC3F73}" cxnId="{D1D753A9-4498-4073-A258-29088572EEE0}" type="parTrans">
      <dgm:prSet/>
      <dgm:spPr/>
      <dgm:t>
        <a:bodyPr/>
        <a:lstStyle/>
        <a:p>
          <a:endParaRPr lang="en-US"/>
        </a:p>
      </dgm:t>
    </dgm:pt>
    <dgm:pt modelId="{0A718E49-587E-41AD-9B72-A29A91F9EA09}" cxnId="{D1D753A9-4498-4073-A258-29088572EEE0}" type="sibTrans">
      <dgm:prSet/>
      <dgm:spPr/>
      <dgm:t>
        <a:bodyPr/>
        <a:lstStyle/>
        <a:p>
          <a:endParaRPr lang="en-US"/>
        </a:p>
      </dgm:t>
    </dgm:pt>
    <dgm:pt modelId="{BFFBE81B-377A-4B65-8C31-F9B8AACDEC6D}">
      <dgm:prSet custT="1"/>
      <dgm:spPr/>
      <dgm:t>
        <a:bodyPr/>
        <a:lstStyle/>
        <a:p>
          <a:r>
            <a:rPr lang="en-US" sz="2400" dirty="0" smtClean="0"/>
            <a:t>+ Đ</a:t>
          </a:r>
          <a:r>
            <a:rPr lang="vi-VN" sz="2400" dirty="0" smtClean="0"/>
            <a:t>ảm bảo an ninh nguồn nước</a:t>
          </a:r>
          <a:endParaRPr lang="en-US" sz="2400" dirty="0"/>
        </a:p>
      </dgm:t>
    </dgm:pt>
    <dgm:pt modelId="{B8916230-4916-4C10-8457-C695A15A7A7C}" cxnId="{CF59D538-E4B0-4DB6-BB09-8135B602B6F8}" type="parTrans">
      <dgm:prSet/>
      <dgm:spPr/>
      <dgm:t>
        <a:bodyPr/>
        <a:lstStyle/>
        <a:p>
          <a:endParaRPr lang="en-US"/>
        </a:p>
      </dgm:t>
    </dgm:pt>
    <dgm:pt modelId="{0F6FFE35-09E5-4BE9-87F9-F633F1C8DEFD}" cxnId="{CF59D538-E4B0-4DB6-BB09-8135B602B6F8}" type="sibTrans">
      <dgm:prSet/>
      <dgm:spPr/>
      <dgm:t>
        <a:bodyPr/>
        <a:lstStyle/>
        <a:p>
          <a:endParaRPr lang="en-US"/>
        </a:p>
      </dgm:t>
    </dgm:pt>
    <dgm:pt modelId="{88DD84E2-959B-45A8-8B0F-329EDECE5D43}">
      <dgm:prSet custT="1"/>
      <dgm:spPr/>
      <dgm:t>
        <a:bodyPr/>
        <a:lstStyle/>
        <a:p>
          <a:r>
            <a:rPr lang="vi-VN" sz="2400" dirty="0" smtClean="0"/>
            <a:t>cung cấp nước cho trồng trọt và chăn nuôi; là mặt nước tự nhiên để nuôi trồng, đánh bắt thuỷ sản nước ngọt, nước lợ và nước mặn…</a:t>
          </a:r>
          <a:endParaRPr lang="en-US" sz="2400" b="0" dirty="0">
            <a:solidFill>
              <a:srgbClr val="C00000"/>
            </a:solidFill>
            <a:effectLst/>
          </a:endParaRPr>
        </a:p>
      </dgm:t>
    </dgm:pt>
    <dgm:pt modelId="{13C30004-7708-4527-88C1-B220570220AD}" cxnId="{E78DD82E-D08A-4C54-9296-9093486CDAD3}" type="parTrans">
      <dgm:prSet/>
      <dgm:spPr/>
      <dgm:t>
        <a:bodyPr/>
        <a:lstStyle/>
        <a:p>
          <a:endParaRPr lang="en-US"/>
        </a:p>
      </dgm:t>
    </dgm:pt>
    <dgm:pt modelId="{27D0D60B-D2ED-4E47-8579-85E407E5B057}" cxnId="{E78DD82E-D08A-4C54-9296-9093486CDAD3}" type="sibTrans">
      <dgm:prSet/>
      <dgm:spPr/>
      <dgm:t>
        <a:bodyPr/>
        <a:lstStyle/>
        <a:p>
          <a:endParaRPr lang="en-US"/>
        </a:p>
      </dgm:t>
    </dgm:pt>
    <dgm:pt modelId="{FB16EF79-D0B9-4477-86A7-8E82D982FA75}">
      <dgm:prSet custT="1"/>
      <dgm:spPr/>
      <dgm:t>
        <a:bodyPr/>
        <a:lstStyle/>
        <a:p>
          <a:r>
            <a:rPr lang="vi-VN" sz="2400" dirty="0" smtClean="0"/>
            <a:t>Các hồ thuỷ điện là nơi trữ nước cho nhà máy thuỷ điện, cung cấp nước cho các ngành công nghiệp như: chế biến lương thực-thực phẩm, khai khoáng,...</a:t>
          </a:r>
          <a:endParaRPr lang="en-US" sz="2400" dirty="0"/>
        </a:p>
      </dgm:t>
    </dgm:pt>
    <dgm:pt modelId="{2392869D-8D23-4121-A975-130E72FD8F56}" cxnId="{BE9A57BA-1A55-474A-9BE2-253C23041DF0}" type="parTrans">
      <dgm:prSet/>
      <dgm:spPr/>
      <dgm:t>
        <a:bodyPr/>
        <a:lstStyle/>
        <a:p>
          <a:endParaRPr lang="en-US"/>
        </a:p>
      </dgm:t>
    </dgm:pt>
    <dgm:pt modelId="{2EE89C58-A652-4C10-A12A-C7F06873346D}" cxnId="{BE9A57BA-1A55-474A-9BE2-253C23041DF0}" type="sibTrans">
      <dgm:prSet/>
      <dgm:spPr/>
      <dgm:t>
        <a:bodyPr/>
        <a:lstStyle/>
        <a:p>
          <a:endParaRPr lang="en-US"/>
        </a:p>
      </dgm:t>
    </dgm:pt>
    <dgm:pt modelId="{5744A4D3-5A9F-4D99-833D-AC93E0C763F3}">
      <dgm:prSet custT="1"/>
      <dgm:spPr/>
      <dgm:t>
        <a:bodyPr/>
        <a:lstStyle/>
        <a:p>
          <a:r>
            <a:rPr lang="vi-VN" sz="2400" smtClean="0"/>
            <a:t>có </a:t>
          </a:r>
          <a:r>
            <a:rPr lang="vi-VN" sz="2400" dirty="0" smtClean="0"/>
            <a:t>giá trị về giao thông, du lịch…</a:t>
          </a:r>
          <a:endParaRPr lang="en-US" sz="2400" dirty="0"/>
        </a:p>
      </dgm:t>
    </dgm:pt>
    <dgm:pt modelId="{9B07C7F1-48C8-4F3A-9505-299A2D8F048D}" cxnId="{106524CF-A40E-4FB3-BC9A-FDF9BFDC7E81}" type="parTrans">
      <dgm:prSet/>
      <dgm:spPr/>
      <dgm:t>
        <a:bodyPr/>
        <a:lstStyle/>
        <a:p>
          <a:endParaRPr lang="en-US"/>
        </a:p>
      </dgm:t>
    </dgm:pt>
    <dgm:pt modelId="{5A33B6CB-8B95-4A19-8F04-43F034879C9B}" cxnId="{106524CF-A40E-4FB3-BC9A-FDF9BFDC7E81}" type="sibTrans">
      <dgm:prSet/>
      <dgm:spPr/>
      <dgm:t>
        <a:bodyPr/>
        <a:lstStyle/>
        <a:p>
          <a:endParaRPr lang="en-US"/>
        </a:p>
      </dgm:t>
    </dgm:pt>
    <dgm:pt modelId="{BCF7AA78-3D9A-433A-A90C-BB69BE3F93E5}">
      <dgm:prSet custT="1"/>
      <dgm:spPr/>
      <dgm:t>
        <a:bodyPr/>
        <a:lstStyle/>
        <a:p>
          <a:r>
            <a:rPr lang="vi-VN" sz="2400" dirty="0" smtClean="0"/>
            <a:t>Phục vụ nhu cầu nước trong sinh hoạt, là nguồn dự trữ nướ</a:t>
          </a:r>
          <a:r>
            <a:rPr lang="en-US" sz="2400" dirty="0" smtClean="0"/>
            <a:t>c</a:t>
          </a:r>
          <a:r>
            <a:rPr lang="vi-VN" sz="2400" dirty="0" smtClean="0"/>
            <a:t> ngọt lớn.</a:t>
          </a:r>
          <a:endParaRPr lang="en-US" sz="2400" dirty="0"/>
        </a:p>
      </dgm:t>
    </dgm:pt>
    <dgm:pt modelId="{99E3E26E-3656-4AE5-B80A-DB2299594BCF}" cxnId="{8BB1A7A5-3874-4FA7-824D-5F4ACE1EFDFA}" type="parTrans">
      <dgm:prSet/>
      <dgm:spPr/>
      <dgm:t>
        <a:bodyPr/>
        <a:lstStyle/>
        <a:p>
          <a:endParaRPr lang="en-US"/>
        </a:p>
      </dgm:t>
    </dgm:pt>
    <dgm:pt modelId="{B1952799-1B45-4AD7-A975-0DE770C02C6D}" cxnId="{8BB1A7A5-3874-4FA7-824D-5F4ACE1EFDFA}" type="sibTrans">
      <dgm:prSet/>
      <dgm:spPr/>
      <dgm:t>
        <a:bodyPr/>
        <a:lstStyle/>
        <a:p>
          <a:endParaRPr lang="en-US"/>
        </a:p>
      </dgm:t>
    </dgm:pt>
    <dgm:pt modelId="{CD0B6F07-82F7-4DF1-8142-AF846FE297E8}">
      <dgm:prSet custT="1"/>
      <dgm:spPr/>
      <dgm:t>
        <a:bodyPr/>
        <a:lstStyle/>
        <a:p>
          <a:r>
            <a:rPr lang="vi-VN" sz="2400" dirty="0" smtClean="0"/>
            <a:t>nhất là ở các khu vực có mùa khô sâu sắc.</a:t>
          </a:r>
          <a:endParaRPr lang="en-US" sz="2400" dirty="0"/>
        </a:p>
      </dgm:t>
    </dgm:pt>
    <dgm:pt modelId="{191DC342-4A25-4C1F-ADB2-38715DF6B7D6}" cxnId="{53F00BCD-4B2F-426E-8C63-72D13A22D10B}" type="parTrans">
      <dgm:prSet/>
      <dgm:spPr/>
      <dgm:t>
        <a:bodyPr/>
        <a:lstStyle/>
        <a:p>
          <a:endParaRPr lang="en-US"/>
        </a:p>
      </dgm:t>
    </dgm:pt>
    <dgm:pt modelId="{9ED63F21-26C0-4062-B355-D2DA6BAA13FF}" cxnId="{53F00BCD-4B2F-426E-8C63-72D13A22D10B}" type="sibTrans">
      <dgm:prSet/>
      <dgm:spPr/>
      <dgm:t>
        <a:bodyPr/>
        <a:lstStyle/>
        <a:p>
          <a:endParaRPr lang="en-US"/>
        </a:p>
      </dgm:t>
    </dgm:pt>
    <dgm:pt modelId="{AA38BAEE-35B4-4F93-8185-C1FB24240BE0}" type="pres">
      <dgm:prSet presAssocID="{678080CC-D103-455C-9948-25DADAEB530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F3AA63D-F3C4-40C7-AF52-99D533EAA4DE}" type="pres">
      <dgm:prSet presAssocID="{71ECE71D-E3E7-4875-986F-F2381487CABB}" presName="composite" presStyleCnt="0"/>
      <dgm:spPr/>
    </dgm:pt>
    <dgm:pt modelId="{0766FCDD-889E-4D9D-A4EE-A4D78019D56B}" type="pres">
      <dgm:prSet presAssocID="{71ECE71D-E3E7-4875-986F-F2381487CABB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0CDDB-0860-4F6B-A29B-9B25E3B89F21}" type="pres">
      <dgm:prSet presAssocID="{71ECE71D-E3E7-4875-986F-F2381487CABB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3E206-557E-4B1B-B1E8-49023ED4A2C6}" type="pres">
      <dgm:prSet presAssocID="{71ECE71D-E3E7-4875-986F-F2381487CABB}" presName="Accent" presStyleLbl="parChTrans1D1" presStyleIdx="0" presStyleCnt="5"/>
      <dgm:spPr/>
    </dgm:pt>
    <dgm:pt modelId="{D39997CC-21D9-4ADE-BC0A-BBE050F5BBEA}" type="pres">
      <dgm:prSet presAssocID="{8D9637FE-023F-40BD-B132-0DB54B03154E}" presName="sibTrans" presStyleCnt="0"/>
      <dgm:spPr/>
    </dgm:pt>
    <dgm:pt modelId="{833A9B10-C091-407A-BCAF-A20F0DC24569}" type="pres">
      <dgm:prSet presAssocID="{2AC33192-CE00-413A-A126-CFA23EF7E88B}" presName="composite" presStyleCnt="0"/>
      <dgm:spPr/>
    </dgm:pt>
    <dgm:pt modelId="{70C952A0-E06D-4AF1-99A4-597E38BB0941}" type="pres">
      <dgm:prSet presAssocID="{2AC33192-CE00-413A-A126-CFA23EF7E88B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3CCC648B-6467-4A25-A137-36E3BBACB823}" type="pres">
      <dgm:prSet presAssocID="{2AC33192-CE00-413A-A126-CFA23EF7E88B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1ABDF534-2C28-4C4A-8A5A-624C9FD82F55}" type="pres">
      <dgm:prSet presAssocID="{2AC33192-CE00-413A-A126-CFA23EF7E88B}" presName="Accent" presStyleLbl="parChTrans1D1" presStyleIdx="1" presStyleCnt="5"/>
      <dgm:spPr/>
    </dgm:pt>
    <dgm:pt modelId="{E9004829-85CF-4943-B04A-4514E07BFD76}" type="pres">
      <dgm:prSet presAssocID="{BD4B4A59-D00F-47D8-B579-C28784E564A3}" presName="sibTrans" presStyleCnt="0"/>
      <dgm:spPr/>
    </dgm:pt>
    <dgm:pt modelId="{3EE31FB1-F543-4558-B692-F5AAA04301DB}" type="pres">
      <dgm:prSet presAssocID="{5C678BA1-2BB0-4557-9B3B-9C0A1CBBC745}" presName="composite" presStyleCnt="0"/>
      <dgm:spPr/>
    </dgm:pt>
    <dgm:pt modelId="{26D2BC45-4F2D-4D7A-8D5D-DA2A98952F92}" type="pres">
      <dgm:prSet presAssocID="{5C678BA1-2BB0-4557-9B3B-9C0A1CBBC745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A454E52-F81B-4611-ABCE-6494A0BD886C}" type="pres">
      <dgm:prSet presAssocID="{5C678BA1-2BB0-4557-9B3B-9C0A1CBBC745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3CA576E8-F62E-4EED-8291-6A76ADF1D6EE}" type="pres">
      <dgm:prSet presAssocID="{5C678BA1-2BB0-4557-9B3B-9C0A1CBBC745}" presName="Accent" presStyleLbl="parChTrans1D1" presStyleIdx="2" presStyleCnt="5"/>
      <dgm:spPr/>
    </dgm:pt>
    <dgm:pt modelId="{311CE320-5505-4AAA-A59E-7274AA6D5033}" type="pres">
      <dgm:prSet presAssocID="{90D4B625-09CE-4E15-AF32-A4A931727BD4}" presName="sibTrans" presStyleCnt="0"/>
      <dgm:spPr/>
    </dgm:pt>
    <dgm:pt modelId="{7AC32424-2765-4CB4-A0C1-7DEE623A6C5D}" type="pres">
      <dgm:prSet presAssocID="{6ED588BE-4936-4323-A8EB-BFFE0D4EBD00}" presName="composite" presStyleCnt="0"/>
      <dgm:spPr/>
    </dgm:pt>
    <dgm:pt modelId="{0E512A1F-40A7-4479-8250-70F45A3AAC4C}" type="pres">
      <dgm:prSet presAssocID="{6ED588BE-4936-4323-A8EB-BFFE0D4EBD00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CE0D9A83-EE07-4475-A4FD-1E507852829A}" type="pres">
      <dgm:prSet presAssocID="{6ED588BE-4936-4323-A8EB-BFFE0D4EBD00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AEB3E017-8D35-4635-B8CB-7A016FCD17CA}" type="pres">
      <dgm:prSet presAssocID="{6ED588BE-4936-4323-A8EB-BFFE0D4EBD00}" presName="Accent" presStyleLbl="parChTrans1D1" presStyleIdx="3" presStyleCnt="5"/>
      <dgm:spPr/>
    </dgm:pt>
    <dgm:pt modelId="{8310077E-7BA6-463F-B208-7A3C84D90F5A}" type="pres">
      <dgm:prSet presAssocID="{0A718E49-587E-41AD-9B72-A29A91F9EA09}" presName="sibTrans" presStyleCnt="0"/>
      <dgm:spPr/>
    </dgm:pt>
    <dgm:pt modelId="{74D330FF-D826-478D-83C9-93F642ACC897}" type="pres">
      <dgm:prSet presAssocID="{BFFBE81B-377A-4B65-8C31-F9B8AACDEC6D}" presName="composite" presStyleCnt="0"/>
      <dgm:spPr/>
    </dgm:pt>
    <dgm:pt modelId="{0B2F79FA-25AC-4D11-9585-4943BF2793E2}" type="pres">
      <dgm:prSet presAssocID="{BFFBE81B-377A-4B65-8C31-F9B8AACDEC6D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C405D529-D22C-40FD-95E4-1076B9CD2321}" type="pres">
      <dgm:prSet presAssocID="{BFFBE81B-377A-4B65-8C31-F9B8AACDEC6D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3845BFE9-0D25-4BB6-B69C-BB2EDECF2930}" type="pres">
      <dgm:prSet presAssocID="{BFFBE81B-377A-4B65-8C31-F9B8AACDEC6D}" presName="Accent" presStyleLbl="parChTrans1D1" presStyleIdx="4" presStyleCnt="5"/>
      <dgm:spPr/>
    </dgm:pt>
  </dgm:ptLst>
  <dgm:cxnLst>
    <dgm:cxn modelId="{4278DE8D-B70F-4234-8EA8-2B1292714B17}" type="presOf" srcId="{2AC33192-CE00-413A-A126-CFA23EF7E88B}" destId="{3CCC648B-6467-4A25-A137-36E3BBACB823}" srcOrd="0" destOrd="0" presId="urn:microsoft.com/office/officeart/2011/layout/TabList"/>
    <dgm:cxn modelId="{53F00BCD-4B2F-426E-8C63-72D13A22D10B}" srcId="{BFFBE81B-377A-4B65-8C31-F9B8AACDEC6D}" destId="{CD0B6F07-82F7-4DF1-8142-AF846FE297E8}" srcOrd="0" destOrd="0" parTransId="{191DC342-4A25-4C1F-ADB2-38715DF6B7D6}" sibTransId="{9ED63F21-26C0-4062-B355-D2DA6BAA13FF}"/>
    <dgm:cxn modelId="{2E11323D-B2C1-49BC-BFE9-BECB0BC21D20}" type="presOf" srcId="{6ED588BE-4936-4323-A8EB-BFFE0D4EBD00}" destId="{CE0D9A83-EE07-4475-A4FD-1E507852829A}" srcOrd="0" destOrd="0" presId="urn:microsoft.com/office/officeart/2011/layout/TabList"/>
    <dgm:cxn modelId="{55F3A2E3-1624-4021-BBBC-153FF5792900}" type="presOf" srcId="{88DD84E2-959B-45A8-8B0F-329EDECE5D43}" destId="{0766FCDD-889E-4D9D-A4EE-A4D78019D56B}" srcOrd="0" destOrd="0" presId="urn:microsoft.com/office/officeart/2011/layout/TabList"/>
    <dgm:cxn modelId="{E0073A79-4DD5-42A2-80A7-DFAA0C0B0AB0}" type="presOf" srcId="{BFFBE81B-377A-4B65-8C31-F9B8AACDEC6D}" destId="{C405D529-D22C-40FD-95E4-1076B9CD2321}" srcOrd="0" destOrd="0" presId="urn:microsoft.com/office/officeart/2011/layout/TabList"/>
    <dgm:cxn modelId="{106524CF-A40E-4FB3-BC9A-FDF9BFDC7E81}" srcId="{5C678BA1-2BB0-4557-9B3B-9C0A1CBBC745}" destId="{5744A4D3-5A9F-4D99-833D-AC93E0C763F3}" srcOrd="0" destOrd="0" parTransId="{9B07C7F1-48C8-4F3A-9505-299A2D8F048D}" sibTransId="{5A33B6CB-8B95-4A19-8F04-43F034879C9B}"/>
    <dgm:cxn modelId="{88809561-E311-4A7A-90F6-5E65CE7CB4EC}" type="presOf" srcId="{CD0B6F07-82F7-4DF1-8142-AF846FE297E8}" destId="{0B2F79FA-25AC-4D11-9585-4943BF2793E2}" srcOrd="0" destOrd="0" presId="urn:microsoft.com/office/officeart/2011/layout/TabList"/>
    <dgm:cxn modelId="{5B63385F-5D92-4AF1-BD63-4EE3C162A2BA}" type="presOf" srcId="{678080CC-D103-455C-9948-25DADAEB530D}" destId="{AA38BAEE-35B4-4F93-8185-C1FB24240BE0}" srcOrd="0" destOrd="0" presId="urn:microsoft.com/office/officeart/2011/layout/TabList"/>
    <dgm:cxn modelId="{84E489E6-5D19-4450-82DF-153AD4945044}" srcId="{678080CC-D103-455C-9948-25DADAEB530D}" destId="{5C678BA1-2BB0-4557-9B3B-9C0A1CBBC745}" srcOrd="2" destOrd="0" parTransId="{FE3921C0-8C46-4AD1-B037-471BD57672A3}" sibTransId="{90D4B625-09CE-4E15-AF32-A4A931727BD4}"/>
    <dgm:cxn modelId="{42D18274-043F-476E-81DF-F03B13D4D232}" srcId="{678080CC-D103-455C-9948-25DADAEB530D}" destId="{71ECE71D-E3E7-4875-986F-F2381487CABB}" srcOrd="0" destOrd="0" parTransId="{F8DD907E-FF8B-4339-AC5C-D084C7E4C036}" sibTransId="{8D9637FE-023F-40BD-B132-0DB54B03154E}"/>
    <dgm:cxn modelId="{9B23FC05-52A0-4B67-9F2F-941F34211CFD}" type="presOf" srcId="{5C678BA1-2BB0-4557-9B3B-9C0A1CBBC745}" destId="{7A454E52-F81B-4611-ABCE-6494A0BD886C}" srcOrd="0" destOrd="0" presId="urn:microsoft.com/office/officeart/2011/layout/TabList"/>
    <dgm:cxn modelId="{87F42F87-652B-4757-9826-ADEEC5026AF1}" type="presOf" srcId="{BCF7AA78-3D9A-433A-A90C-BB69BE3F93E5}" destId="{0E512A1F-40A7-4479-8250-70F45A3AAC4C}" srcOrd="0" destOrd="0" presId="urn:microsoft.com/office/officeart/2011/layout/TabList"/>
    <dgm:cxn modelId="{CF59D538-E4B0-4DB6-BB09-8135B602B6F8}" srcId="{678080CC-D103-455C-9948-25DADAEB530D}" destId="{BFFBE81B-377A-4B65-8C31-F9B8AACDEC6D}" srcOrd="4" destOrd="0" parTransId="{B8916230-4916-4C10-8457-C695A15A7A7C}" sibTransId="{0F6FFE35-09E5-4BE9-87F9-F633F1C8DEFD}"/>
    <dgm:cxn modelId="{E78DD82E-D08A-4C54-9296-9093486CDAD3}" srcId="{71ECE71D-E3E7-4875-986F-F2381487CABB}" destId="{88DD84E2-959B-45A8-8B0F-329EDECE5D43}" srcOrd="0" destOrd="0" parTransId="{13C30004-7708-4527-88C1-B220570220AD}" sibTransId="{27D0D60B-D2ED-4E47-8579-85E407E5B057}"/>
    <dgm:cxn modelId="{D1D753A9-4498-4073-A258-29088572EEE0}" srcId="{678080CC-D103-455C-9948-25DADAEB530D}" destId="{6ED588BE-4936-4323-A8EB-BFFE0D4EBD00}" srcOrd="3" destOrd="0" parTransId="{C5B12800-3877-4CDB-9A80-3231ADAC3F73}" sibTransId="{0A718E49-587E-41AD-9B72-A29A91F9EA09}"/>
    <dgm:cxn modelId="{BE9A57BA-1A55-474A-9BE2-253C23041DF0}" srcId="{2AC33192-CE00-413A-A126-CFA23EF7E88B}" destId="{FB16EF79-D0B9-4477-86A7-8E82D982FA75}" srcOrd="0" destOrd="0" parTransId="{2392869D-8D23-4121-A975-130E72FD8F56}" sibTransId="{2EE89C58-A652-4C10-A12A-C7F06873346D}"/>
    <dgm:cxn modelId="{24A4ADD2-D58E-4267-9897-F4F7B7C3B141}" srcId="{678080CC-D103-455C-9948-25DADAEB530D}" destId="{2AC33192-CE00-413A-A126-CFA23EF7E88B}" srcOrd="1" destOrd="0" parTransId="{D73FB1B7-1E87-41F2-AD94-6F1400E248C9}" sibTransId="{BD4B4A59-D00F-47D8-B579-C28784E564A3}"/>
    <dgm:cxn modelId="{EC3DF06B-C1C4-41DD-963A-F175FC3C0C38}" type="presOf" srcId="{5744A4D3-5A9F-4D99-833D-AC93E0C763F3}" destId="{26D2BC45-4F2D-4D7A-8D5D-DA2A98952F92}" srcOrd="0" destOrd="0" presId="urn:microsoft.com/office/officeart/2011/layout/TabList"/>
    <dgm:cxn modelId="{B217416D-8119-415C-86ED-962B011E910E}" type="presOf" srcId="{71ECE71D-E3E7-4875-986F-F2381487CABB}" destId="{B2D0CDDB-0860-4F6B-A29B-9B25E3B89F21}" srcOrd="0" destOrd="0" presId="urn:microsoft.com/office/officeart/2011/layout/TabList"/>
    <dgm:cxn modelId="{8BB1A7A5-3874-4FA7-824D-5F4ACE1EFDFA}" srcId="{6ED588BE-4936-4323-A8EB-BFFE0D4EBD00}" destId="{BCF7AA78-3D9A-433A-A90C-BB69BE3F93E5}" srcOrd="0" destOrd="0" parTransId="{99E3E26E-3656-4AE5-B80A-DB2299594BCF}" sibTransId="{B1952799-1B45-4AD7-A975-0DE770C02C6D}"/>
    <dgm:cxn modelId="{A761C988-9CE2-4B63-A2F4-87C4DAB884C6}" type="presOf" srcId="{FB16EF79-D0B9-4477-86A7-8E82D982FA75}" destId="{70C952A0-E06D-4AF1-99A4-597E38BB0941}" srcOrd="0" destOrd="0" presId="urn:microsoft.com/office/officeart/2011/layout/TabList"/>
    <dgm:cxn modelId="{C03FD1A8-7D1C-4BC3-B1E9-2829EFE6B8D8}" type="presParOf" srcId="{AA38BAEE-35B4-4F93-8185-C1FB24240BE0}" destId="{5F3AA63D-F3C4-40C7-AF52-99D533EAA4DE}" srcOrd="0" destOrd="0" presId="urn:microsoft.com/office/officeart/2011/layout/TabList"/>
    <dgm:cxn modelId="{B05BD1AC-83EA-4D28-8087-AE3F6587BEEA}" type="presParOf" srcId="{5F3AA63D-F3C4-40C7-AF52-99D533EAA4DE}" destId="{0766FCDD-889E-4D9D-A4EE-A4D78019D56B}" srcOrd="0" destOrd="0" presId="urn:microsoft.com/office/officeart/2011/layout/TabList"/>
    <dgm:cxn modelId="{6C85B448-231F-4F1B-9736-8451B72BB244}" type="presParOf" srcId="{5F3AA63D-F3C4-40C7-AF52-99D533EAA4DE}" destId="{B2D0CDDB-0860-4F6B-A29B-9B25E3B89F21}" srcOrd="1" destOrd="0" presId="urn:microsoft.com/office/officeart/2011/layout/TabList"/>
    <dgm:cxn modelId="{9004F767-08E4-4034-9864-4A2D5F844863}" type="presParOf" srcId="{5F3AA63D-F3C4-40C7-AF52-99D533EAA4DE}" destId="{9223E206-557E-4B1B-B1E8-49023ED4A2C6}" srcOrd="2" destOrd="0" presId="urn:microsoft.com/office/officeart/2011/layout/TabList"/>
    <dgm:cxn modelId="{DA26B1D9-C82A-416B-872A-5F3C41AF5FCB}" type="presParOf" srcId="{AA38BAEE-35B4-4F93-8185-C1FB24240BE0}" destId="{D39997CC-21D9-4ADE-BC0A-BBE050F5BBEA}" srcOrd="1" destOrd="0" presId="urn:microsoft.com/office/officeart/2011/layout/TabList"/>
    <dgm:cxn modelId="{4BA0E6F0-A235-4A5D-A98F-A04B45328ED4}" type="presParOf" srcId="{AA38BAEE-35B4-4F93-8185-C1FB24240BE0}" destId="{833A9B10-C091-407A-BCAF-A20F0DC24569}" srcOrd="2" destOrd="0" presId="urn:microsoft.com/office/officeart/2011/layout/TabList"/>
    <dgm:cxn modelId="{4C1EC8A9-4D9B-4CBF-AE58-C95C147096C4}" type="presParOf" srcId="{833A9B10-C091-407A-BCAF-A20F0DC24569}" destId="{70C952A0-E06D-4AF1-99A4-597E38BB0941}" srcOrd="0" destOrd="0" presId="urn:microsoft.com/office/officeart/2011/layout/TabList"/>
    <dgm:cxn modelId="{486D61E9-7842-4980-B52D-17ED95D908E5}" type="presParOf" srcId="{833A9B10-C091-407A-BCAF-A20F0DC24569}" destId="{3CCC648B-6467-4A25-A137-36E3BBACB823}" srcOrd="1" destOrd="0" presId="urn:microsoft.com/office/officeart/2011/layout/TabList"/>
    <dgm:cxn modelId="{F190719B-52FB-4F1C-A407-4BB2AF0ED71A}" type="presParOf" srcId="{833A9B10-C091-407A-BCAF-A20F0DC24569}" destId="{1ABDF534-2C28-4C4A-8A5A-624C9FD82F55}" srcOrd="2" destOrd="0" presId="urn:microsoft.com/office/officeart/2011/layout/TabList"/>
    <dgm:cxn modelId="{92A8E666-DFF5-4837-BA5F-754E434F098E}" type="presParOf" srcId="{AA38BAEE-35B4-4F93-8185-C1FB24240BE0}" destId="{E9004829-85CF-4943-B04A-4514E07BFD76}" srcOrd="3" destOrd="0" presId="urn:microsoft.com/office/officeart/2011/layout/TabList"/>
    <dgm:cxn modelId="{76C54F4F-D333-4FE9-8D70-F03F8AA42701}" type="presParOf" srcId="{AA38BAEE-35B4-4F93-8185-C1FB24240BE0}" destId="{3EE31FB1-F543-4558-B692-F5AAA04301DB}" srcOrd="4" destOrd="0" presId="urn:microsoft.com/office/officeart/2011/layout/TabList"/>
    <dgm:cxn modelId="{DF4B1B4C-D5D8-43D8-98B1-D1431E301E30}" type="presParOf" srcId="{3EE31FB1-F543-4558-B692-F5AAA04301DB}" destId="{26D2BC45-4F2D-4D7A-8D5D-DA2A98952F92}" srcOrd="0" destOrd="0" presId="urn:microsoft.com/office/officeart/2011/layout/TabList"/>
    <dgm:cxn modelId="{9CB2823D-FEF8-4CB3-8C6D-C52B1DD9C955}" type="presParOf" srcId="{3EE31FB1-F543-4558-B692-F5AAA04301DB}" destId="{7A454E52-F81B-4611-ABCE-6494A0BD886C}" srcOrd="1" destOrd="0" presId="urn:microsoft.com/office/officeart/2011/layout/TabList"/>
    <dgm:cxn modelId="{E040F449-5D00-42B0-9BDE-21359247BE2D}" type="presParOf" srcId="{3EE31FB1-F543-4558-B692-F5AAA04301DB}" destId="{3CA576E8-F62E-4EED-8291-6A76ADF1D6EE}" srcOrd="2" destOrd="0" presId="urn:microsoft.com/office/officeart/2011/layout/TabList"/>
    <dgm:cxn modelId="{23B339E8-A895-44C2-B61D-E4E6D4EF6795}" type="presParOf" srcId="{AA38BAEE-35B4-4F93-8185-C1FB24240BE0}" destId="{311CE320-5505-4AAA-A59E-7274AA6D5033}" srcOrd="5" destOrd="0" presId="urn:microsoft.com/office/officeart/2011/layout/TabList"/>
    <dgm:cxn modelId="{E075AF9A-B388-45D8-9C4B-CD158B155FAF}" type="presParOf" srcId="{AA38BAEE-35B4-4F93-8185-C1FB24240BE0}" destId="{7AC32424-2765-4CB4-A0C1-7DEE623A6C5D}" srcOrd="6" destOrd="0" presId="urn:microsoft.com/office/officeart/2011/layout/TabList"/>
    <dgm:cxn modelId="{82C68E6C-C070-4A5C-9045-06E1BC4A429A}" type="presParOf" srcId="{7AC32424-2765-4CB4-A0C1-7DEE623A6C5D}" destId="{0E512A1F-40A7-4479-8250-70F45A3AAC4C}" srcOrd="0" destOrd="0" presId="urn:microsoft.com/office/officeart/2011/layout/TabList"/>
    <dgm:cxn modelId="{8FCA7C01-DF7F-42E0-B931-F1CC0CD90F18}" type="presParOf" srcId="{7AC32424-2765-4CB4-A0C1-7DEE623A6C5D}" destId="{CE0D9A83-EE07-4475-A4FD-1E507852829A}" srcOrd="1" destOrd="0" presId="urn:microsoft.com/office/officeart/2011/layout/TabList"/>
    <dgm:cxn modelId="{DDC4FBFF-BE4A-4AD8-8252-81991298855A}" type="presParOf" srcId="{7AC32424-2765-4CB4-A0C1-7DEE623A6C5D}" destId="{AEB3E017-8D35-4635-B8CB-7A016FCD17CA}" srcOrd="2" destOrd="0" presId="urn:microsoft.com/office/officeart/2011/layout/TabList"/>
    <dgm:cxn modelId="{DB120E97-0155-44F3-B5D8-98D5482B72DB}" type="presParOf" srcId="{AA38BAEE-35B4-4F93-8185-C1FB24240BE0}" destId="{8310077E-7BA6-463F-B208-7A3C84D90F5A}" srcOrd="7" destOrd="0" presId="urn:microsoft.com/office/officeart/2011/layout/TabList"/>
    <dgm:cxn modelId="{5077EDF2-1CEB-4371-8AD9-B3337FD0FF0F}" type="presParOf" srcId="{AA38BAEE-35B4-4F93-8185-C1FB24240BE0}" destId="{74D330FF-D826-478D-83C9-93F642ACC897}" srcOrd="8" destOrd="0" presId="urn:microsoft.com/office/officeart/2011/layout/TabList"/>
    <dgm:cxn modelId="{8D81A682-46A7-45E9-9EEB-0CA83655E22F}" type="presParOf" srcId="{74D330FF-D826-478D-83C9-93F642ACC897}" destId="{0B2F79FA-25AC-4D11-9585-4943BF2793E2}" srcOrd="0" destOrd="0" presId="urn:microsoft.com/office/officeart/2011/layout/TabList"/>
    <dgm:cxn modelId="{727A2007-3CAF-452B-B2C8-DD11C3766905}" type="presParOf" srcId="{74D330FF-D826-478D-83C9-93F642ACC897}" destId="{C405D529-D22C-40FD-95E4-1076B9CD2321}" srcOrd="1" destOrd="0" presId="urn:microsoft.com/office/officeart/2011/layout/TabList"/>
    <dgm:cxn modelId="{2B452024-72CC-4279-AB9D-E053276A1ED6}" type="presParOf" srcId="{74D330FF-D826-478D-83C9-93F642ACC897}" destId="{3845BFE9-0D25-4BB6-B69C-BB2EDECF2930}" srcOrd="2" destOrd="0" presId="urn:microsoft.com/office/officeart/2011/layout/TabList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8080CC-D103-455C-9948-25DADAEB530D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ECE71D-E3E7-4875-986F-F2381487CABB}">
      <dgm:prSet custT="1"/>
      <dgm:spPr/>
      <dgm:t>
        <a:bodyPr/>
        <a:lstStyle/>
        <a:p>
          <a:r>
            <a:rPr lang="vi-VN" sz="2400" dirty="0" smtClean="0">
              <a:solidFill>
                <a:schemeClr val="bg1"/>
              </a:solidFill>
            </a:rPr>
            <a:t>- Đối với sản xuất:</a:t>
          </a:r>
          <a:endParaRPr lang="en-US" sz="2400" b="0" dirty="0">
            <a:solidFill>
              <a:schemeClr val="bg1"/>
            </a:solidFill>
            <a:effectLst/>
          </a:endParaRPr>
        </a:p>
      </dgm:t>
    </dgm:pt>
    <dgm:pt modelId="{F8DD907E-FF8B-4339-AC5C-D084C7E4C036}" cxnId="{42D18274-043F-476E-81DF-F03B13D4D232}" type="parTrans">
      <dgm:prSet/>
      <dgm:spPr/>
      <dgm:t>
        <a:bodyPr/>
        <a:lstStyle/>
        <a:p>
          <a:endParaRPr lang="en-US" sz="2400" b="0">
            <a:solidFill>
              <a:srgbClr val="7030A0"/>
            </a:solidFill>
            <a:effectLst/>
          </a:endParaRPr>
        </a:p>
      </dgm:t>
    </dgm:pt>
    <dgm:pt modelId="{8D9637FE-023F-40BD-B132-0DB54B03154E}" cxnId="{42D18274-043F-476E-81DF-F03B13D4D232}" type="sibTrans">
      <dgm:prSet/>
      <dgm:spPr/>
      <dgm:t>
        <a:bodyPr/>
        <a:lstStyle/>
        <a:p>
          <a:endParaRPr lang="en-US" sz="2400" b="0">
            <a:solidFill>
              <a:srgbClr val="7030A0"/>
            </a:solidFill>
            <a:effectLst/>
          </a:endParaRPr>
        </a:p>
      </dgm:t>
    </dgm:pt>
    <dgm:pt modelId="{B57A3CD5-21C5-4C29-8E40-5CB51DA42200}">
      <dgm:prSet custT="1"/>
      <dgm:spPr/>
      <dgm:t>
        <a:bodyPr/>
        <a:lstStyle/>
        <a:p>
          <a:r>
            <a:rPr lang="vi-VN" sz="2400" dirty="0" smtClean="0">
              <a:solidFill>
                <a:schemeClr val="bg1"/>
              </a:solidFill>
            </a:rPr>
            <a:t>- Đối với sinh hoạt:</a:t>
          </a:r>
          <a:endParaRPr lang="en-US" sz="2400" dirty="0">
            <a:solidFill>
              <a:schemeClr val="bg1"/>
            </a:solidFill>
          </a:endParaRPr>
        </a:p>
      </dgm:t>
    </dgm:pt>
    <dgm:pt modelId="{0B7045C6-56B5-4C86-8457-56FDF0D0EF40}" cxnId="{98D6ADD4-6786-41F5-8BC1-C485E917139B}" type="parTrans">
      <dgm:prSet/>
      <dgm:spPr/>
      <dgm:t>
        <a:bodyPr/>
        <a:lstStyle/>
        <a:p>
          <a:endParaRPr lang="en-US"/>
        </a:p>
      </dgm:t>
    </dgm:pt>
    <dgm:pt modelId="{14964AC2-42EE-4F38-BE73-D222B8BDDBBB}" cxnId="{98D6ADD4-6786-41F5-8BC1-C485E917139B}" type="sibTrans">
      <dgm:prSet/>
      <dgm:spPr/>
      <dgm:t>
        <a:bodyPr/>
        <a:lstStyle/>
        <a:p>
          <a:endParaRPr lang="en-US"/>
        </a:p>
      </dgm:t>
    </dgm:pt>
    <dgm:pt modelId="{B4DEB3B7-7701-410D-8986-FE2BAE858A9F}">
      <dgm:prSet custT="1"/>
      <dgm:spPr/>
      <dgm:t>
        <a:bodyPr/>
        <a:lstStyle/>
        <a:p>
          <a:r>
            <a:rPr lang="vi-VN" sz="2400" dirty="0" smtClean="0">
              <a:solidFill>
                <a:srgbClr val="FF0000"/>
              </a:solidFill>
            </a:rPr>
            <a:t>+ Nông nghiệp: </a:t>
          </a:r>
          <a:r>
            <a:rPr lang="vi-VN" sz="2400" dirty="0" smtClean="0"/>
            <a:t>cung cấp nước cho sản xuất nông nghiệp </a:t>
          </a:r>
          <a:endParaRPr lang="en-US" sz="2400" b="0" dirty="0">
            <a:effectLst/>
          </a:endParaRPr>
        </a:p>
      </dgm:t>
    </dgm:pt>
    <dgm:pt modelId="{CB14CC32-A97A-4F2C-99A8-D66AAFDAAF1B}" cxnId="{61F9C2FC-0558-4B84-B150-DD9DCB3047D9}" type="parTrans">
      <dgm:prSet/>
      <dgm:spPr/>
      <dgm:t>
        <a:bodyPr/>
        <a:lstStyle/>
        <a:p>
          <a:endParaRPr lang="en-US"/>
        </a:p>
      </dgm:t>
    </dgm:pt>
    <dgm:pt modelId="{6CB8E3FD-A8DE-4838-B02A-FD43AADE9C40}" cxnId="{61F9C2FC-0558-4B84-B150-DD9DCB3047D9}" type="sibTrans">
      <dgm:prSet/>
      <dgm:spPr/>
      <dgm:t>
        <a:bodyPr/>
        <a:lstStyle/>
        <a:p>
          <a:endParaRPr lang="en-US"/>
        </a:p>
      </dgm:t>
    </dgm:pt>
    <dgm:pt modelId="{BC9C06AB-BF68-4AE6-8D5E-7AE1C3DB14A9}">
      <dgm:prSet custT="1"/>
      <dgm:spPr/>
      <dgm:t>
        <a:bodyPr/>
        <a:lstStyle/>
        <a:p>
          <a:r>
            <a:rPr lang="en-US" sz="2400" dirty="0" smtClean="0"/>
            <a:t>L</a:t>
          </a:r>
          <a:r>
            <a:rPr lang="vi-VN" sz="2400" dirty="0" smtClean="0"/>
            <a:t>à nguồn nước quan trọng phục vụ cho sinh hoạt của người dân ở nước ta.</a:t>
          </a:r>
          <a:endParaRPr lang="en-US" sz="2400" dirty="0"/>
        </a:p>
      </dgm:t>
    </dgm:pt>
    <dgm:pt modelId="{576064E6-2E41-407D-AB20-5A97430BDDD1}" cxnId="{09863A34-9260-49F2-9145-413582ECA3E1}" type="parTrans">
      <dgm:prSet/>
      <dgm:spPr/>
      <dgm:t>
        <a:bodyPr/>
        <a:lstStyle/>
        <a:p>
          <a:endParaRPr lang="en-US"/>
        </a:p>
      </dgm:t>
    </dgm:pt>
    <dgm:pt modelId="{111C21C5-EC00-4370-A3DA-BCFE51970512}" cxnId="{09863A34-9260-49F2-9145-413582ECA3E1}" type="sibTrans">
      <dgm:prSet/>
      <dgm:spPr/>
      <dgm:t>
        <a:bodyPr/>
        <a:lstStyle/>
        <a:p>
          <a:endParaRPr lang="en-US"/>
        </a:p>
      </dgm:t>
    </dgm:pt>
    <dgm:pt modelId="{BB30DBA8-CA58-4716-864D-45DD5D7A9BC2}">
      <dgm:prSet custT="1"/>
      <dgm:spPr/>
      <dgm:t>
        <a:bodyPr/>
        <a:lstStyle/>
        <a:p>
          <a:endParaRPr lang="en-US" sz="2400" b="0" dirty="0">
            <a:effectLst/>
          </a:endParaRPr>
        </a:p>
      </dgm:t>
    </dgm:pt>
    <dgm:pt modelId="{6B4972BC-F35F-4324-AA1A-F681F5595EFE}" cxnId="{C50A57E8-0E28-452A-BCAA-70AE841406A3}" type="parTrans">
      <dgm:prSet/>
      <dgm:spPr/>
      <dgm:t>
        <a:bodyPr/>
        <a:lstStyle/>
        <a:p>
          <a:endParaRPr lang="en-US"/>
        </a:p>
      </dgm:t>
    </dgm:pt>
    <dgm:pt modelId="{86B0B7A8-6FAB-43B1-B0B4-3BF659829301}" cxnId="{C50A57E8-0E28-452A-BCAA-70AE841406A3}" type="sibTrans">
      <dgm:prSet/>
      <dgm:spPr/>
      <dgm:t>
        <a:bodyPr/>
        <a:lstStyle/>
        <a:p>
          <a:endParaRPr lang="en-US"/>
        </a:p>
      </dgm:t>
    </dgm:pt>
    <dgm:pt modelId="{FEE13FED-534C-40F3-B205-FA3ED1544B9F}">
      <dgm:prSet custT="1"/>
      <dgm:spPr/>
      <dgm:t>
        <a:bodyPr/>
        <a:lstStyle/>
        <a:p>
          <a:r>
            <a:rPr lang="en-US" sz="2400" dirty="0" err="1" smtClean="0"/>
            <a:t>Nư</a:t>
          </a:r>
          <a:r>
            <a:rPr lang="vi-VN" sz="2400" dirty="0" smtClean="0"/>
            <a:t>ớc </a:t>
          </a:r>
          <a:r>
            <a:rPr lang="vi-VN" sz="2400" dirty="0" smtClean="0"/>
            <a:t>khoáng có giá trị đối với sức khỏe con người,...</a:t>
          </a:r>
          <a:endParaRPr lang="en-US" sz="2400" dirty="0"/>
        </a:p>
      </dgm:t>
    </dgm:pt>
    <dgm:pt modelId="{558B6ACF-6110-49E0-872F-C96C9E38A6E6}" cxnId="{9D6BEB0C-A418-4674-B6A4-31331BA7E5F0}" type="parTrans">
      <dgm:prSet/>
      <dgm:spPr/>
      <dgm:t>
        <a:bodyPr/>
        <a:lstStyle/>
        <a:p>
          <a:endParaRPr lang="en-US"/>
        </a:p>
      </dgm:t>
    </dgm:pt>
    <dgm:pt modelId="{CABECAEE-5612-45EF-8FD3-B3D2FF4E71FD}" cxnId="{9D6BEB0C-A418-4674-B6A4-31331BA7E5F0}" type="sibTrans">
      <dgm:prSet/>
      <dgm:spPr/>
      <dgm:t>
        <a:bodyPr/>
        <a:lstStyle/>
        <a:p>
          <a:endParaRPr lang="en-US"/>
        </a:p>
      </dgm:t>
    </dgm:pt>
    <dgm:pt modelId="{04792E64-8C90-47F9-8A56-532E05AAE9EE}">
      <dgm:prSet custT="1"/>
      <dgm:spPr/>
      <dgm:t>
        <a:bodyPr/>
        <a:lstStyle/>
        <a:p>
          <a:r>
            <a:rPr lang="vi-VN" sz="2400" dirty="0" smtClean="0">
              <a:solidFill>
                <a:srgbClr val="FF0000"/>
              </a:solidFill>
            </a:rPr>
            <a:t>+ Công nghiệp: </a:t>
          </a:r>
          <a:r>
            <a:rPr lang="vi-VN" sz="2400" dirty="0" smtClean="0"/>
            <a:t>sử dụng trong nhiều ngành công nghiệp như: chế biến lương thực - thực phẩm, sản xuất giấy,...</a:t>
          </a:r>
          <a:endParaRPr lang="en-US" sz="2400" dirty="0"/>
        </a:p>
      </dgm:t>
    </dgm:pt>
    <dgm:pt modelId="{11E7AC13-0F3F-4391-BC5D-582CBCA641C4}" cxnId="{5999F3C0-A974-4C87-A846-D319037DC201}" type="parTrans">
      <dgm:prSet/>
      <dgm:spPr/>
      <dgm:t>
        <a:bodyPr/>
        <a:lstStyle/>
        <a:p>
          <a:endParaRPr lang="en-US"/>
        </a:p>
      </dgm:t>
    </dgm:pt>
    <dgm:pt modelId="{1609F3EA-C2C7-4DDD-A673-72B7DD90ED43}" cxnId="{5999F3C0-A974-4C87-A846-D319037DC201}" type="sibTrans">
      <dgm:prSet/>
      <dgm:spPr/>
      <dgm:t>
        <a:bodyPr/>
        <a:lstStyle/>
        <a:p>
          <a:endParaRPr lang="en-US"/>
        </a:p>
      </dgm:t>
    </dgm:pt>
    <dgm:pt modelId="{B032C7D8-FBC7-43EE-A96A-FF6E75BDA6CE}">
      <dgm:prSet custT="1"/>
      <dgm:spPr/>
      <dgm:t>
        <a:bodyPr/>
        <a:lstStyle/>
        <a:p>
          <a:r>
            <a:rPr lang="vi-VN" sz="2400" dirty="0" smtClean="0">
              <a:solidFill>
                <a:srgbClr val="FF0000"/>
              </a:solidFill>
            </a:rPr>
            <a:t>+ Dịch vụ: </a:t>
          </a:r>
          <a:r>
            <a:rPr lang="vi-VN" sz="2400" dirty="0" smtClean="0"/>
            <a:t>Một số nguồn nước nóng, nước khoáng được khai thác để chữa bệnh và phát triển du lịch nghỉ dưỡng.</a:t>
          </a:r>
          <a:endParaRPr lang="en-US" sz="2400" dirty="0"/>
        </a:p>
      </dgm:t>
    </dgm:pt>
    <dgm:pt modelId="{269CD583-5AE0-4C9D-812E-E9056B063514}" cxnId="{DB1C5932-AF0F-4BB7-8CF2-CCCA98BAB666}" type="parTrans">
      <dgm:prSet/>
      <dgm:spPr/>
      <dgm:t>
        <a:bodyPr/>
        <a:lstStyle/>
        <a:p>
          <a:endParaRPr lang="en-US"/>
        </a:p>
      </dgm:t>
    </dgm:pt>
    <dgm:pt modelId="{20271760-2444-4F19-824B-16F2EF8DE7B7}" cxnId="{DB1C5932-AF0F-4BB7-8CF2-CCCA98BAB666}" type="sibTrans">
      <dgm:prSet/>
      <dgm:spPr/>
      <dgm:t>
        <a:bodyPr/>
        <a:lstStyle/>
        <a:p>
          <a:endParaRPr lang="en-US"/>
        </a:p>
      </dgm:t>
    </dgm:pt>
    <dgm:pt modelId="{D43FFCD2-E31D-40E4-A2AF-425782A1D606}" type="pres">
      <dgm:prSet presAssocID="{678080CC-D103-455C-9948-25DADAEB53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81D7C7-A5BB-40BA-BB23-32BF6CC6CBAB}" type="pres">
      <dgm:prSet presAssocID="{71ECE71D-E3E7-4875-986F-F2381487CABB}" presName="composite" presStyleCnt="0"/>
      <dgm:spPr/>
    </dgm:pt>
    <dgm:pt modelId="{745F3CD5-2805-4F28-922F-F51A8D6D5AAB}" type="pres">
      <dgm:prSet presAssocID="{71ECE71D-E3E7-4875-986F-F2381487CABB}" presName="parTx" presStyleLbl="alignNode1" presStyleIdx="0" presStyleCnt="2" custScaleY="90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477BE3-325E-42AC-B3A2-3AAC2EAD4AFA}" type="pres">
      <dgm:prSet presAssocID="{71ECE71D-E3E7-4875-986F-F2381487CABB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F70A2-C91A-4DC1-A9C3-CD066D840BEA}" type="pres">
      <dgm:prSet presAssocID="{8D9637FE-023F-40BD-B132-0DB54B03154E}" presName="space" presStyleCnt="0"/>
      <dgm:spPr/>
    </dgm:pt>
    <dgm:pt modelId="{254ABC37-C23C-40C8-A17C-6DD65F3AF05D}" type="pres">
      <dgm:prSet presAssocID="{B57A3CD5-21C5-4C29-8E40-5CB51DA42200}" presName="composite" presStyleCnt="0"/>
      <dgm:spPr/>
    </dgm:pt>
    <dgm:pt modelId="{86E11E37-51C1-4DDB-9475-01CECB99B7F5}" type="pres">
      <dgm:prSet presAssocID="{B57A3CD5-21C5-4C29-8E40-5CB51DA42200}" presName="parTx" presStyleLbl="alignNode1" presStyleIdx="1" presStyleCnt="2" custScaleY="904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119F3-C181-450B-BBEF-3B8C052BDBDB}" type="pres">
      <dgm:prSet presAssocID="{B57A3CD5-21C5-4C29-8E40-5CB51DA4220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CA5A0F-43E7-487B-A6BF-F42E13BD83C0}" type="presOf" srcId="{678080CC-D103-455C-9948-25DADAEB530D}" destId="{D43FFCD2-E31D-40E4-A2AF-425782A1D606}" srcOrd="0" destOrd="0" presId="urn:microsoft.com/office/officeart/2005/8/layout/hList1"/>
    <dgm:cxn modelId="{E2293F31-C5FD-41D3-9633-7F170F02C78E}" type="presOf" srcId="{FEE13FED-534C-40F3-B205-FA3ED1544B9F}" destId="{871119F3-C181-450B-BBEF-3B8C052BDBDB}" srcOrd="0" destOrd="1" presId="urn:microsoft.com/office/officeart/2005/8/layout/hList1"/>
    <dgm:cxn modelId="{26B40EC3-497B-4676-8976-91AF2D6E4213}" type="presOf" srcId="{B57A3CD5-21C5-4C29-8E40-5CB51DA42200}" destId="{86E11E37-51C1-4DDB-9475-01CECB99B7F5}" srcOrd="0" destOrd="0" presId="urn:microsoft.com/office/officeart/2005/8/layout/hList1"/>
    <dgm:cxn modelId="{C50A57E8-0E28-452A-BCAA-70AE841406A3}" srcId="{71ECE71D-E3E7-4875-986F-F2381487CABB}" destId="{BB30DBA8-CA58-4716-864D-45DD5D7A9BC2}" srcOrd="3" destOrd="0" parTransId="{6B4972BC-F35F-4324-AA1A-F681F5595EFE}" sibTransId="{86B0B7A8-6FAB-43B1-B0B4-3BF659829301}"/>
    <dgm:cxn modelId="{8D763D62-F435-4382-B143-4A5A1DD0CD05}" type="presOf" srcId="{BB30DBA8-CA58-4716-864D-45DD5D7A9BC2}" destId="{ED477BE3-325E-42AC-B3A2-3AAC2EAD4AFA}" srcOrd="0" destOrd="3" presId="urn:microsoft.com/office/officeart/2005/8/layout/hList1"/>
    <dgm:cxn modelId="{61F9C2FC-0558-4B84-B150-DD9DCB3047D9}" srcId="{71ECE71D-E3E7-4875-986F-F2381487CABB}" destId="{B4DEB3B7-7701-410D-8986-FE2BAE858A9F}" srcOrd="0" destOrd="0" parTransId="{CB14CC32-A97A-4F2C-99A8-D66AAFDAAF1B}" sibTransId="{6CB8E3FD-A8DE-4838-B02A-FD43AADE9C40}"/>
    <dgm:cxn modelId="{F0F3DE6D-1E36-4DF6-8686-F6F359FA1B5F}" type="presOf" srcId="{71ECE71D-E3E7-4875-986F-F2381487CABB}" destId="{745F3CD5-2805-4F28-922F-F51A8D6D5AAB}" srcOrd="0" destOrd="0" presId="urn:microsoft.com/office/officeart/2005/8/layout/hList1"/>
    <dgm:cxn modelId="{DB1C5932-AF0F-4BB7-8CF2-CCCA98BAB666}" srcId="{71ECE71D-E3E7-4875-986F-F2381487CABB}" destId="{B032C7D8-FBC7-43EE-A96A-FF6E75BDA6CE}" srcOrd="2" destOrd="0" parTransId="{269CD583-5AE0-4C9D-812E-E9056B063514}" sibTransId="{20271760-2444-4F19-824B-16F2EF8DE7B7}"/>
    <dgm:cxn modelId="{585672DA-A08C-4F58-A9E0-D3B318D37BF0}" type="presOf" srcId="{BC9C06AB-BF68-4AE6-8D5E-7AE1C3DB14A9}" destId="{871119F3-C181-450B-BBEF-3B8C052BDBDB}" srcOrd="0" destOrd="0" presId="urn:microsoft.com/office/officeart/2005/8/layout/hList1"/>
    <dgm:cxn modelId="{467310D6-15B2-4C9B-BFB1-86F7B861B4FD}" type="presOf" srcId="{B4DEB3B7-7701-410D-8986-FE2BAE858A9F}" destId="{ED477BE3-325E-42AC-B3A2-3AAC2EAD4AFA}" srcOrd="0" destOrd="0" presId="urn:microsoft.com/office/officeart/2005/8/layout/hList1"/>
    <dgm:cxn modelId="{49CC97D2-7A8D-4402-B9A8-212056781701}" type="presOf" srcId="{B032C7D8-FBC7-43EE-A96A-FF6E75BDA6CE}" destId="{ED477BE3-325E-42AC-B3A2-3AAC2EAD4AFA}" srcOrd="0" destOrd="2" presId="urn:microsoft.com/office/officeart/2005/8/layout/hList1"/>
    <dgm:cxn modelId="{C3E19CC0-5180-427C-9997-04841CE36342}" type="presOf" srcId="{04792E64-8C90-47F9-8A56-532E05AAE9EE}" destId="{ED477BE3-325E-42AC-B3A2-3AAC2EAD4AFA}" srcOrd="0" destOrd="1" presId="urn:microsoft.com/office/officeart/2005/8/layout/hList1"/>
    <dgm:cxn modelId="{5999F3C0-A974-4C87-A846-D319037DC201}" srcId="{71ECE71D-E3E7-4875-986F-F2381487CABB}" destId="{04792E64-8C90-47F9-8A56-532E05AAE9EE}" srcOrd="1" destOrd="0" parTransId="{11E7AC13-0F3F-4391-BC5D-582CBCA641C4}" sibTransId="{1609F3EA-C2C7-4DDD-A673-72B7DD90ED43}"/>
    <dgm:cxn modelId="{98D6ADD4-6786-41F5-8BC1-C485E917139B}" srcId="{678080CC-D103-455C-9948-25DADAEB530D}" destId="{B57A3CD5-21C5-4C29-8E40-5CB51DA42200}" srcOrd="1" destOrd="0" parTransId="{0B7045C6-56B5-4C86-8457-56FDF0D0EF40}" sibTransId="{14964AC2-42EE-4F38-BE73-D222B8BDDBBB}"/>
    <dgm:cxn modelId="{42D18274-043F-476E-81DF-F03B13D4D232}" srcId="{678080CC-D103-455C-9948-25DADAEB530D}" destId="{71ECE71D-E3E7-4875-986F-F2381487CABB}" srcOrd="0" destOrd="0" parTransId="{F8DD907E-FF8B-4339-AC5C-D084C7E4C036}" sibTransId="{8D9637FE-023F-40BD-B132-0DB54B03154E}"/>
    <dgm:cxn modelId="{09863A34-9260-49F2-9145-413582ECA3E1}" srcId="{B57A3CD5-21C5-4C29-8E40-5CB51DA42200}" destId="{BC9C06AB-BF68-4AE6-8D5E-7AE1C3DB14A9}" srcOrd="0" destOrd="0" parTransId="{576064E6-2E41-407D-AB20-5A97430BDDD1}" sibTransId="{111C21C5-EC00-4370-A3DA-BCFE51970512}"/>
    <dgm:cxn modelId="{9D6BEB0C-A418-4674-B6A4-31331BA7E5F0}" srcId="{B57A3CD5-21C5-4C29-8E40-5CB51DA42200}" destId="{FEE13FED-534C-40F3-B205-FA3ED1544B9F}" srcOrd="1" destOrd="0" parTransId="{558B6ACF-6110-49E0-872F-C96C9E38A6E6}" sibTransId="{CABECAEE-5612-45EF-8FD3-B3D2FF4E71FD}"/>
    <dgm:cxn modelId="{CC7834D3-19A8-43DF-929C-38442AD69608}" type="presParOf" srcId="{D43FFCD2-E31D-40E4-A2AF-425782A1D606}" destId="{EC81D7C7-A5BB-40BA-BB23-32BF6CC6CBAB}" srcOrd="0" destOrd="0" presId="urn:microsoft.com/office/officeart/2005/8/layout/hList1"/>
    <dgm:cxn modelId="{8A953E85-D39C-4E9D-A58E-53F956BF1548}" type="presParOf" srcId="{EC81D7C7-A5BB-40BA-BB23-32BF6CC6CBAB}" destId="{745F3CD5-2805-4F28-922F-F51A8D6D5AAB}" srcOrd="0" destOrd="0" presId="urn:microsoft.com/office/officeart/2005/8/layout/hList1"/>
    <dgm:cxn modelId="{A254CF4C-FA04-499B-99FF-2B5E73D82386}" type="presParOf" srcId="{EC81D7C7-A5BB-40BA-BB23-32BF6CC6CBAB}" destId="{ED477BE3-325E-42AC-B3A2-3AAC2EAD4AFA}" srcOrd="1" destOrd="0" presId="urn:microsoft.com/office/officeart/2005/8/layout/hList1"/>
    <dgm:cxn modelId="{15F5C115-B3EA-4BE8-A93F-C4C8F4009885}" type="presParOf" srcId="{D43FFCD2-E31D-40E4-A2AF-425782A1D606}" destId="{6DBF70A2-C91A-4DC1-A9C3-CD066D840BEA}" srcOrd="1" destOrd="0" presId="urn:microsoft.com/office/officeart/2005/8/layout/hList1"/>
    <dgm:cxn modelId="{C2E10180-837E-49C0-A940-1BC93E2A823F}" type="presParOf" srcId="{D43FFCD2-E31D-40E4-A2AF-425782A1D606}" destId="{254ABC37-C23C-40C8-A17C-6DD65F3AF05D}" srcOrd="2" destOrd="0" presId="urn:microsoft.com/office/officeart/2005/8/layout/hList1"/>
    <dgm:cxn modelId="{B36FA534-BB27-497A-929E-77A3325B1E4E}" type="presParOf" srcId="{254ABC37-C23C-40C8-A17C-6DD65F3AF05D}" destId="{86E11E37-51C1-4DDB-9475-01CECB99B7F5}" srcOrd="0" destOrd="0" presId="urn:microsoft.com/office/officeart/2005/8/layout/hList1"/>
    <dgm:cxn modelId="{D32758C8-AA7B-46CD-840E-D2D473970D1D}" type="presParOf" srcId="{254ABC37-C23C-40C8-A17C-6DD65F3AF05D}" destId="{871119F3-C181-450B-BBEF-3B8C052BDBDB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806717" cy="1996855"/>
        <a:chOff x="0" y="0"/>
        <a:chExt cx="5806717" cy="1996855"/>
      </a:xfrm>
    </dsp:grpSpPr>
    <dsp:sp modelId="{193B791A-0BC0-4829-A368-AFA38B12E0BF}">
      <dsp:nvSpPr>
        <dsp:cNvPr id="5" name="Freeform 4"/>
        <dsp:cNvSpPr/>
      </dsp:nvSpPr>
      <dsp:spPr bwMode="white">
        <a:xfrm>
          <a:off x="1847823" y="825147"/>
          <a:ext cx="1055536" cy="346562"/>
        </a:xfrm>
        <a:custGeom>
          <a:avLst/>
          <a:gdLst/>
          <a:ahLst/>
          <a:cxnLst/>
          <a:pathLst>
            <a:path w="1662" h="546">
              <a:moveTo>
                <a:pt x="1662" y="0"/>
              </a:moveTo>
              <a:lnTo>
                <a:pt x="1662" y="273"/>
              </a:lnTo>
              <a:lnTo>
                <a:pt x="0" y="273"/>
              </a:lnTo>
              <a:lnTo>
                <a:pt x="0" y="546"/>
              </a:lnTo>
            </a:path>
          </a:pathLst>
        </a:custGeom>
      </dsp:spPr>
      <dsp:style>
        <a:lnRef idx="2">
          <a:schemeClr val="accent5">
            <a:shade val="60000"/>
          </a:schemeClr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1847823" y="825147"/>
        <a:ext cx="1055536" cy="346562"/>
      </dsp:txXfrm>
    </dsp:sp>
    <dsp:sp modelId="{08A15F56-B0C6-4174-B3D2-6131876FDC79}">
      <dsp:nvSpPr>
        <dsp:cNvPr id="8" name="Freeform 7"/>
        <dsp:cNvSpPr/>
      </dsp:nvSpPr>
      <dsp:spPr bwMode="white">
        <a:xfrm>
          <a:off x="2903359" y="825147"/>
          <a:ext cx="1246392" cy="346562"/>
        </a:xfrm>
        <a:custGeom>
          <a:avLst/>
          <a:gdLst/>
          <a:ahLst/>
          <a:cxnLst/>
          <a:pathLst>
            <a:path w="1963" h="546">
              <a:moveTo>
                <a:pt x="0" y="0"/>
              </a:moveTo>
              <a:lnTo>
                <a:pt x="0" y="273"/>
              </a:lnTo>
              <a:lnTo>
                <a:pt x="1963" y="273"/>
              </a:lnTo>
              <a:lnTo>
                <a:pt x="1963" y="546"/>
              </a:lnTo>
            </a:path>
          </a:pathLst>
        </a:custGeom>
      </dsp:spPr>
      <dsp:style>
        <a:lnRef idx="2">
          <a:schemeClr val="accent5">
            <a:shade val="60000"/>
          </a:schemeClr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2903359" y="825147"/>
        <a:ext cx="1246392" cy="346562"/>
      </dsp:txXfrm>
    </dsp:sp>
    <dsp:sp modelId="{8C21249A-7576-4BC0-8860-56CA97A7FFF0}">
      <dsp:nvSpPr>
        <dsp:cNvPr id="3" name="Rectangles 2"/>
        <dsp:cNvSpPr/>
      </dsp:nvSpPr>
      <dsp:spPr bwMode="white">
        <a:xfrm>
          <a:off x="2078212" y="0"/>
          <a:ext cx="1650293" cy="825147"/>
        </a:xfrm>
        <a:prstGeom prst="rect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smtClean="0"/>
            <a:t>CẶP ĐÔI</a:t>
          </a:r>
          <a:endParaRPr lang="en-US" sz="2800" dirty="0"/>
        </a:p>
      </dsp:txBody>
      <dsp:txXfrm>
        <a:off x="2078212" y="0"/>
        <a:ext cx="1650293" cy="825147"/>
      </dsp:txXfrm>
    </dsp:sp>
    <dsp:sp modelId="{CAFC45DF-9846-475C-B187-A6C137996E83}">
      <dsp:nvSpPr>
        <dsp:cNvPr id="6" name="Rectangles 5"/>
        <dsp:cNvSpPr/>
      </dsp:nvSpPr>
      <dsp:spPr bwMode="white">
        <a:xfrm>
          <a:off x="774711" y="1171708"/>
          <a:ext cx="2146223" cy="825147"/>
        </a:xfrm>
        <a:prstGeom prst="rect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/>
            <a:t>Số</a:t>
          </a:r>
          <a:r>
            <a:rPr lang="en-US" sz="2800" dirty="0" smtClean="0"/>
            <a:t> 1: </a:t>
          </a:r>
          <a:endParaRPr lang="en-US" sz="2800" dirty="0" smtClean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 smtClean="0"/>
            <a:t>hồ, đầm</a:t>
          </a:r>
          <a:endParaRPr lang="en-US" sz="2800" dirty="0"/>
        </a:p>
      </dsp:txBody>
      <dsp:txXfrm>
        <a:off x="774711" y="1171708"/>
        <a:ext cx="2146223" cy="825147"/>
      </dsp:txXfrm>
    </dsp:sp>
    <dsp:sp modelId="{3D39897A-75C7-45C6-A7FF-8AD950812211}">
      <dsp:nvSpPr>
        <dsp:cNvPr id="9" name="Rectangles 8"/>
        <dsp:cNvSpPr/>
      </dsp:nvSpPr>
      <dsp:spPr bwMode="white">
        <a:xfrm>
          <a:off x="3267496" y="1171708"/>
          <a:ext cx="1764510" cy="825147"/>
        </a:xfrm>
        <a:prstGeom prst="rect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err="1" smtClean="0"/>
            <a:t>Số</a:t>
          </a:r>
          <a:r>
            <a:rPr lang="en-US" sz="2800" dirty="0" smtClean="0"/>
            <a:t> 2: </a:t>
          </a:r>
          <a:endParaRPr lang="en-US" sz="2800" dirty="0" smtClean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800" dirty="0" smtClean="0"/>
            <a:t>nước ngầm </a:t>
          </a:r>
          <a:endParaRPr lang="en-US" sz="2800" dirty="0"/>
        </a:p>
      </dsp:txBody>
      <dsp:txXfrm>
        <a:off x="3267496" y="1171708"/>
        <a:ext cx="1764510" cy="825147"/>
      </dsp:txXfrm>
    </dsp:sp>
    <dsp:sp modelId="{6A494814-FE47-4513-972C-88167EFAEC6D}">
      <dsp:nvSpPr>
        <dsp:cNvPr id="4" name="Rectangles 3" hidden="1"/>
        <dsp:cNvSpPr/>
      </dsp:nvSpPr>
      <dsp:spPr>
        <a:xfrm>
          <a:off x="2078212" y="0"/>
          <a:ext cx="330059" cy="825147"/>
        </a:xfrm>
        <a:prstGeom prst="rect">
          <a:avLst/>
        </a:prstGeom>
      </dsp:spPr>
      <dsp:txXfrm>
        <a:off x="2078212" y="0"/>
        <a:ext cx="330059" cy="825147"/>
      </dsp:txXfrm>
    </dsp:sp>
    <dsp:sp modelId="{499CBAC4-0DE8-47BD-976F-A429CDE6E6B5}">
      <dsp:nvSpPr>
        <dsp:cNvPr id="7" name="Rectangles 6" hidden="1"/>
        <dsp:cNvSpPr/>
      </dsp:nvSpPr>
      <dsp:spPr>
        <a:xfrm>
          <a:off x="774711" y="1171708"/>
          <a:ext cx="429245" cy="825147"/>
        </a:xfrm>
        <a:prstGeom prst="rect">
          <a:avLst/>
        </a:prstGeom>
      </dsp:spPr>
      <dsp:txXfrm>
        <a:off x="774711" y="1171708"/>
        <a:ext cx="429245" cy="825147"/>
      </dsp:txXfrm>
    </dsp:sp>
    <dsp:sp modelId="{E4B92AFE-ACE4-4EAC-A632-43AF78AAA0FA}">
      <dsp:nvSpPr>
        <dsp:cNvPr id="10" name="Rectangles 9" hidden="1"/>
        <dsp:cNvSpPr/>
      </dsp:nvSpPr>
      <dsp:spPr>
        <a:xfrm>
          <a:off x="3267496" y="1171708"/>
          <a:ext cx="352902" cy="825147"/>
        </a:xfrm>
        <a:prstGeom prst="rect">
          <a:avLst/>
        </a:prstGeom>
      </dsp:spPr>
      <dsp:txXfrm>
        <a:off x="3267496" y="1171708"/>
        <a:ext cx="352902" cy="825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418667" cy="5418667"/>
        <a:chOff x="0" y="0"/>
        <a:chExt cx="5418667" cy="5418667"/>
      </a:xfrm>
    </dsp:grpSpPr>
    <dsp:sp modelId="{0E3F44F9-4B0D-46B5-920E-A1E1D3B81E9F}">
      <dsp:nvSpPr>
        <dsp:cNvPr id="3" name="Oval 2"/>
        <dsp:cNvSpPr/>
      </dsp:nvSpPr>
      <dsp:spPr bwMode="white">
        <a:xfrm>
          <a:off x="2558815" y="1204148"/>
          <a:ext cx="3010371" cy="3010371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  <a:hueOff val="0"/>
            <a:satOff val="0"/>
            <a:lumOff val="0"/>
            <a:alpha val="50196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err="1" smtClean="0"/>
            <a:t>Vai</a:t>
          </a:r>
          <a:r>
            <a:rPr lang="en-US" sz="2400" dirty="0" smtClean="0"/>
            <a:t> </a:t>
          </a:r>
          <a:r>
            <a:rPr lang="en-US" sz="2400" dirty="0" err="1" smtClean="0"/>
            <a:t>trò</a:t>
          </a:r>
          <a:r>
            <a:rPr lang="en-US" sz="2400" dirty="0" smtClean="0"/>
            <a:t> </a:t>
          </a:r>
          <a:r>
            <a:rPr lang="en-US" sz="2400" dirty="0" err="1" smtClean="0"/>
            <a:t>chung</a:t>
          </a:r>
          <a:endParaRPr lang="en-US" sz="2400" dirty="0"/>
        </a:p>
      </dsp:txBody>
      <dsp:txXfrm>
        <a:off x="2558815" y="1204148"/>
        <a:ext cx="3010371" cy="3010371"/>
      </dsp:txXfrm>
    </dsp:sp>
    <dsp:sp modelId="{BFD06D5B-926A-4174-A85C-FD1118A11605}">
      <dsp:nvSpPr>
        <dsp:cNvPr id="4" name="Oval 3"/>
        <dsp:cNvSpPr/>
      </dsp:nvSpPr>
      <dsp:spPr bwMode="white">
        <a:xfrm>
          <a:off x="1360419" y="1956741"/>
          <a:ext cx="1505185" cy="150518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  <a:hueOff val="5190000"/>
            <a:satOff val="-23921"/>
            <a:lumOff val="784"/>
            <a:alpha val="50196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err="1" smtClean="0"/>
            <a:t>Vai</a:t>
          </a:r>
          <a:r>
            <a:rPr lang="en-US" sz="2400" dirty="0" smtClean="0"/>
            <a:t> </a:t>
          </a:r>
          <a:r>
            <a:rPr lang="en-US" sz="2400" dirty="0" err="1" smtClean="0"/>
            <a:t>trò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hồ</a:t>
          </a:r>
          <a:r>
            <a:rPr lang="en-US" sz="2400" dirty="0" smtClean="0"/>
            <a:t>, </a:t>
          </a:r>
          <a:r>
            <a:rPr lang="en-US" sz="2400" dirty="0" err="1" smtClean="0"/>
            <a:t>đầm</a:t>
          </a:r>
          <a:endParaRPr lang="en-US" sz="2400" dirty="0"/>
        </a:p>
      </dsp:txBody>
      <dsp:txXfrm>
        <a:off x="1360419" y="1956741"/>
        <a:ext cx="1505185" cy="1505185"/>
      </dsp:txXfrm>
    </dsp:sp>
    <dsp:sp modelId="{303EF094-B98F-4E97-8C41-92FA1B833000}">
      <dsp:nvSpPr>
        <dsp:cNvPr id="5" name="Oval 4"/>
        <dsp:cNvSpPr/>
      </dsp:nvSpPr>
      <dsp:spPr bwMode="white">
        <a:xfrm>
          <a:off x="5238554" y="1912961"/>
          <a:ext cx="1505185" cy="1505185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  <a:hueOff val="10380000"/>
            <a:satOff val="-47842"/>
            <a:lumOff val="1569"/>
            <a:alpha val="50196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err="1" smtClean="0"/>
            <a:t>Vai</a:t>
          </a:r>
          <a:r>
            <a:rPr lang="en-US" sz="2400" dirty="0" smtClean="0"/>
            <a:t> </a:t>
          </a:r>
          <a:r>
            <a:rPr lang="en-US" sz="2400" dirty="0" err="1" smtClean="0"/>
            <a:t>trò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ngầm</a:t>
          </a:r>
          <a:endParaRPr lang="en-US" sz="2400" dirty="0"/>
        </a:p>
      </dsp:txBody>
      <dsp:txXfrm>
        <a:off x="5238554" y="1912961"/>
        <a:ext cx="1505185" cy="15051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655972" cy="4846599"/>
        <a:chOff x="0" y="0"/>
        <a:chExt cx="11655972" cy="4846599"/>
      </a:xfrm>
    </dsp:grpSpPr>
    <dsp:sp modelId="{9223E206-557E-4B1B-B1E8-49023ED4A2C6}">
      <dsp:nvSpPr>
        <dsp:cNvPr id="5" name="Straight Connector 4"/>
        <dsp:cNvSpPr/>
      </dsp:nvSpPr>
      <dsp:spPr bwMode="white">
        <a:xfrm>
          <a:off x="0" y="932038"/>
          <a:ext cx="11655972" cy="0"/>
        </a:xfrm>
        <a:prstGeom prst="line">
          <a:avLst/>
        </a:prstGeom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0" y="932038"/>
        <a:ext cx="11655972" cy="0"/>
      </dsp:txXfrm>
    </dsp:sp>
    <dsp:sp modelId="{1ABDF534-2C28-4C4A-8A5A-624C9FD82F55}">
      <dsp:nvSpPr>
        <dsp:cNvPr id="8" name="Straight Connector 7"/>
        <dsp:cNvSpPr/>
      </dsp:nvSpPr>
      <dsp:spPr bwMode="white">
        <a:xfrm>
          <a:off x="0" y="1910678"/>
          <a:ext cx="11655972" cy="0"/>
        </a:xfrm>
        <a:prstGeom prst="line">
          <a:avLst/>
        </a:prstGeom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0" y="1910678"/>
        <a:ext cx="11655972" cy="0"/>
      </dsp:txXfrm>
    </dsp:sp>
    <dsp:sp modelId="{3CA576E8-F62E-4EED-8291-6A76ADF1D6EE}">
      <dsp:nvSpPr>
        <dsp:cNvPr id="11" name="Straight Connector 10"/>
        <dsp:cNvSpPr/>
      </dsp:nvSpPr>
      <dsp:spPr bwMode="white">
        <a:xfrm>
          <a:off x="0" y="2889319"/>
          <a:ext cx="11655972" cy="0"/>
        </a:xfrm>
        <a:prstGeom prst="line">
          <a:avLst/>
        </a:prstGeom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0" y="2889319"/>
        <a:ext cx="11655972" cy="0"/>
      </dsp:txXfrm>
    </dsp:sp>
    <dsp:sp modelId="{AEB3E017-8D35-4635-B8CB-7A016FCD17CA}">
      <dsp:nvSpPr>
        <dsp:cNvPr id="14" name="Straight Connector 13"/>
        <dsp:cNvSpPr/>
      </dsp:nvSpPr>
      <dsp:spPr bwMode="white">
        <a:xfrm>
          <a:off x="0" y="3867959"/>
          <a:ext cx="11655972" cy="0"/>
        </a:xfrm>
        <a:prstGeom prst="line">
          <a:avLst/>
        </a:prstGeom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0" y="3867959"/>
        <a:ext cx="11655972" cy="0"/>
      </dsp:txXfrm>
    </dsp:sp>
    <dsp:sp modelId="{3845BFE9-0D25-4BB6-B69C-BB2EDECF2930}">
      <dsp:nvSpPr>
        <dsp:cNvPr id="17" name="Straight Connector 16"/>
        <dsp:cNvSpPr/>
      </dsp:nvSpPr>
      <dsp:spPr bwMode="white">
        <a:xfrm>
          <a:off x="0" y="4846599"/>
          <a:ext cx="11655972" cy="0"/>
        </a:xfrm>
        <a:prstGeom prst="line">
          <a:avLst/>
        </a:prstGeom>
      </dsp:spPr>
      <dsp:style>
        <a:lnRef idx="2">
          <a:schemeClr val="accent5"/>
        </a:lnRef>
        <a:fillRef idx="0">
          <a:schemeClr val="accent5"/>
        </a:fillRef>
        <a:effectRef idx="0">
          <a:scrgbClr r="0" g="0" b="0"/>
        </a:effectRef>
        <a:fontRef idx="minor"/>
      </dsp:style>
      <dsp:txXfrm>
        <a:off x="0" y="4846599"/>
        <a:ext cx="11655972" cy="0"/>
      </dsp:txXfrm>
    </dsp:sp>
    <dsp:sp modelId="{0766FCDD-889E-4D9D-A4EE-A4D78019D56B}">
      <dsp:nvSpPr>
        <dsp:cNvPr id="3" name="Rectangles 2"/>
        <dsp:cNvSpPr/>
      </dsp:nvSpPr>
      <dsp:spPr bwMode="white">
        <a:xfrm>
          <a:off x="3030553" y="0"/>
          <a:ext cx="8625419" cy="93203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45719" tIns="45719" rIns="45719" bIns="45719" anchor="b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>
              <a:solidFill>
                <a:schemeClr val="tx1"/>
              </a:solidFill>
            </a:rPr>
            <a:t>cung cấp nước cho trồng trọt và chăn nuôi; là mặt nước tự nhiên để nuôi trồng, đánh bắt thuỷ sản nước ngọt, nước lợ và nước mặn…</a:t>
          </a:r>
          <a:endParaRPr lang="en-US" sz="2400" b="0" dirty="0">
            <a:solidFill>
              <a:srgbClr val="C00000"/>
            </a:solidFill>
            <a:effectLst/>
          </a:endParaRPr>
        </a:p>
      </dsp:txBody>
      <dsp:txXfrm>
        <a:off x="3030553" y="0"/>
        <a:ext cx="8625419" cy="932038"/>
      </dsp:txXfrm>
    </dsp:sp>
    <dsp:sp modelId="{B2D0CDDB-0860-4F6B-A29B-9B25E3B89F21}">
      <dsp:nvSpPr>
        <dsp:cNvPr id="4" name="Round Same Side Corner Rectangle 3"/>
        <dsp:cNvSpPr/>
      </dsp:nvSpPr>
      <dsp:spPr bwMode="white">
        <a:xfrm>
          <a:off x="0" y="0"/>
          <a:ext cx="3030553" cy="932038"/>
        </a:xfrm>
        <a:prstGeom prst="round2SameRect">
          <a:avLst>
            <a:gd name="adj1" fmla="val 16670"/>
            <a:gd name="adj2" fmla="val 0"/>
          </a:avLst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smtClean="0"/>
            <a:t>+ </a:t>
          </a:r>
          <a:r>
            <a:rPr lang="vi-VN" sz="2400" dirty="0" smtClean="0"/>
            <a:t>Nông nghiệp:</a:t>
          </a:r>
          <a:endParaRPr lang="en-US" sz="2400" b="0" dirty="0">
            <a:solidFill>
              <a:srgbClr val="C00000"/>
            </a:solidFill>
            <a:effectLst/>
          </a:endParaRPr>
        </a:p>
      </dsp:txBody>
      <dsp:txXfrm>
        <a:off x="0" y="0"/>
        <a:ext cx="3030553" cy="932038"/>
      </dsp:txXfrm>
    </dsp:sp>
    <dsp:sp modelId="{70C952A0-E06D-4AF1-99A4-597E38BB0941}">
      <dsp:nvSpPr>
        <dsp:cNvPr id="6" name="Rectangles 5"/>
        <dsp:cNvSpPr/>
      </dsp:nvSpPr>
      <dsp:spPr bwMode="white">
        <a:xfrm>
          <a:off x="3030553" y="978640"/>
          <a:ext cx="8625419" cy="93203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45719" tIns="45719" rIns="45719" bIns="45719" anchor="b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>
              <a:solidFill>
                <a:schemeClr val="tx1"/>
              </a:solidFill>
            </a:rPr>
            <a:t>Các hồ thuỷ điện là nơi trữ nước cho nhà máy thuỷ điện, cung cấp nước cho các ngành công nghiệp như: chế biến lương thực-thực phẩm, khai khoáng,...</a:t>
          </a:r>
          <a:endParaRPr lang="en-US" sz="2400" dirty="0">
            <a:solidFill>
              <a:schemeClr val="tx1"/>
            </a:solidFill>
          </a:endParaRPr>
        </a:p>
      </dsp:txBody>
      <dsp:txXfrm>
        <a:off x="3030553" y="978640"/>
        <a:ext cx="8625419" cy="932038"/>
      </dsp:txXfrm>
    </dsp:sp>
    <dsp:sp modelId="{3CCC648B-6467-4A25-A137-36E3BBACB823}">
      <dsp:nvSpPr>
        <dsp:cNvPr id="7" name="Round Same Side Corner Rectangle 6"/>
        <dsp:cNvSpPr/>
      </dsp:nvSpPr>
      <dsp:spPr bwMode="white">
        <a:xfrm>
          <a:off x="0" y="978640"/>
          <a:ext cx="3030553" cy="932038"/>
        </a:xfrm>
        <a:prstGeom prst="round2SameRect">
          <a:avLst>
            <a:gd name="adj1" fmla="val 16670"/>
            <a:gd name="adj2" fmla="val 0"/>
          </a:avLst>
        </a:prstGeom>
      </dsp:spPr>
      <dsp:style>
        <a:lnRef idx="2">
          <a:schemeClr val="accent5">
            <a:hueOff val="-1845000"/>
            <a:satOff val="-2548"/>
            <a:lumOff val="-979"/>
            <a:alpha val="100000"/>
          </a:schemeClr>
        </a:lnRef>
        <a:fillRef idx="1">
          <a:schemeClr val="accent5">
            <a:hueOff val="-1845000"/>
            <a:satOff val="-2548"/>
            <a:lumOff val="-979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/>
            <a:t>+ Công nghiệp:</a:t>
          </a:r>
          <a:endParaRPr lang="en-US" sz="2400" dirty="0"/>
        </a:p>
      </dsp:txBody>
      <dsp:txXfrm>
        <a:off x="0" y="978640"/>
        <a:ext cx="3030553" cy="932038"/>
      </dsp:txXfrm>
    </dsp:sp>
    <dsp:sp modelId="{26D2BC45-4F2D-4D7A-8D5D-DA2A98952F92}">
      <dsp:nvSpPr>
        <dsp:cNvPr id="9" name="Rectangles 8"/>
        <dsp:cNvSpPr/>
      </dsp:nvSpPr>
      <dsp:spPr bwMode="white">
        <a:xfrm>
          <a:off x="3030553" y="1957280"/>
          <a:ext cx="8625419" cy="93203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45719" tIns="45719" rIns="45719" bIns="45719" anchor="b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smtClean="0">
              <a:solidFill>
                <a:schemeClr val="tx1"/>
              </a:solidFill>
            </a:rPr>
            <a:t>có </a:t>
          </a:r>
          <a:r>
            <a:rPr lang="vi-VN" sz="2400" dirty="0" smtClean="0">
              <a:solidFill>
                <a:schemeClr val="tx1"/>
              </a:solidFill>
            </a:rPr>
            <a:t>giá trị về giao thông, du lịch…</a:t>
          </a:r>
          <a:endParaRPr lang="en-US" sz="2400" dirty="0">
            <a:solidFill>
              <a:schemeClr val="tx1"/>
            </a:solidFill>
          </a:endParaRPr>
        </a:p>
      </dsp:txBody>
      <dsp:txXfrm>
        <a:off x="3030553" y="1957280"/>
        <a:ext cx="8625419" cy="932038"/>
      </dsp:txXfrm>
    </dsp:sp>
    <dsp:sp modelId="{7A454E52-F81B-4611-ABCE-6494A0BD886C}">
      <dsp:nvSpPr>
        <dsp:cNvPr id="10" name="Round Same Side Corner Rectangle 9"/>
        <dsp:cNvSpPr/>
      </dsp:nvSpPr>
      <dsp:spPr bwMode="white">
        <a:xfrm>
          <a:off x="0" y="1957280"/>
          <a:ext cx="3030553" cy="932038"/>
        </a:xfrm>
        <a:prstGeom prst="round2SameRect">
          <a:avLst>
            <a:gd name="adj1" fmla="val 16670"/>
            <a:gd name="adj2" fmla="val 0"/>
          </a:avLst>
        </a:prstGeom>
      </dsp:spPr>
      <dsp:style>
        <a:lnRef idx="2">
          <a:schemeClr val="accent5">
            <a:hueOff val="-3690000"/>
            <a:satOff val="-5097"/>
            <a:lumOff val="-1960"/>
            <a:alpha val="100000"/>
          </a:schemeClr>
        </a:lnRef>
        <a:fillRef idx="1">
          <a:schemeClr val="accent5">
            <a:hueOff val="-3690000"/>
            <a:satOff val="-5097"/>
            <a:lumOff val="-196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/>
            <a:t>+ Dịch vụ:</a:t>
          </a:r>
          <a:endParaRPr lang="en-US" sz="2400" dirty="0"/>
        </a:p>
      </dsp:txBody>
      <dsp:txXfrm>
        <a:off x="0" y="1957280"/>
        <a:ext cx="3030553" cy="932038"/>
      </dsp:txXfrm>
    </dsp:sp>
    <dsp:sp modelId="{0E512A1F-40A7-4479-8250-70F45A3AAC4C}">
      <dsp:nvSpPr>
        <dsp:cNvPr id="12" name="Rectangles 11"/>
        <dsp:cNvSpPr/>
      </dsp:nvSpPr>
      <dsp:spPr bwMode="white">
        <a:xfrm>
          <a:off x="3030553" y="2935921"/>
          <a:ext cx="8625419" cy="93203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45719" tIns="45719" rIns="45719" bIns="45719" anchor="b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>
              <a:solidFill>
                <a:schemeClr val="tx1"/>
              </a:solidFill>
            </a:rPr>
            <a:t>Phục vụ nhu cầu nước trong sinh hoạt, là nguồn dự trữ nướ</a:t>
          </a:r>
          <a:r>
            <a:rPr lang="en-US" sz="2400" dirty="0" smtClean="0">
              <a:solidFill>
                <a:schemeClr val="tx1"/>
              </a:solidFill>
            </a:rPr>
            <a:t>c</a:t>
          </a:r>
          <a:r>
            <a:rPr lang="vi-VN" sz="2400" dirty="0" smtClean="0">
              <a:solidFill>
                <a:schemeClr val="tx1"/>
              </a:solidFill>
            </a:rPr>
            <a:t> ngọt lớn.</a:t>
          </a:r>
          <a:endParaRPr lang="en-US" sz="2400" dirty="0">
            <a:solidFill>
              <a:schemeClr val="tx1"/>
            </a:solidFill>
          </a:endParaRPr>
        </a:p>
      </dsp:txBody>
      <dsp:txXfrm>
        <a:off x="3030553" y="2935921"/>
        <a:ext cx="8625419" cy="932038"/>
      </dsp:txXfrm>
    </dsp:sp>
    <dsp:sp modelId="{CE0D9A83-EE07-4475-A4FD-1E507852829A}">
      <dsp:nvSpPr>
        <dsp:cNvPr id="13" name="Round Same Side Corner Rectangle 12"/>
        <dsp:cNvSpPr/>
      </dsp:nvSpPr>
      <dsp:spPr bwMode="white">
        <a:xfrm>
          <a:off x="0" y="2935921"/>
          <a:ext cx="3030553" cy="932038"/>
        </a:xfrm>
        <a:prstGeom prst="round2SameRect">
          <a:avLst>
            <a:gd name="adj1" fmla="val 16670"/>
            <a:gd name="adj2" fmla="val 0"/>
          </a:avLst>
        </a:prstGeom>
      </dsp:spPr>
      <dsp:style>
        <a:lnRef idx="2">
          <a:schemeClr val="accent5">
            <a:hueOff val="-5535000"/>
            <a:satOff val="-7646"/>
            <a:lumOff val="-2940"/>
            <a:alpha val="100000"/>
          </a:schemeClr>
        </a:lnRef>
        <a:fillRef idx="1">
          <a:schemeClr val="accent5">
            <a:hueOff val="-5535000"/>
            <a:satOff val="-7646"/>
            <a:lumOff val="-294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smtClean="0"/>
            <a:t>+ </a:t>
          </a:r>
          <a:r>
            <a:rPr lang="en-US" sz="2400" dirty="0" err="1" smtClean="0"/>
            <a:t>Sinh</a:t>
          </a:r>
          <a:r>
            <a:rPr lang="en-US" sz="2400" dirty="0" smtClean="0"/>
            <a:t> </a:t>
          </a:r>
          <a:r>
            <a:rPr lang="en-US" sz="2400" dirty="0" err="1" smtClean="0"/>
            <a:t>hoạt</a:t>
          </a:r>
          <a:r>
            <a:rPr lang="en-US" sz="2400" dirty="0" smtClean="0"/>
            <a:t>:</a:t>
          </a:r>
          <a:endParaRPr lang="en-US" sz="2400" dirty="0"/>
        </a:p>
      </dsp:txBody>
      <dsp:txXfrm>
        <a:off x="0" y="2935921"/>
        <a:ext cx="3030553" cy="932038"/>
      </dsp:txXfrm>
    </dsp:sp>
    <dsp:sp modelId="{0B2F79FA-25AC-4D11-9585-4943BF2793E2}">
      <dsp:nvSpPr>
        <dsp:cNvPr id="15" name="Rectangles 14"/>
        <dsp:cNvSpPr/>
      </dsp:nvSpPr>
      <dsp:spPr bwMode="white">
        <a:xfrm>
          <a:off x="3030553" y="3914561"/>
          <a:ext cx="8625419" cy="93203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45719" tIns="45719" rIns="45719" bIns="45719" anchor="b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>
              <a:solidFill>
                <a:schemeClr val="tx1"/>
              </a:solidFill>
            </a:rPr>
            <a:t>nhất là ở các khu vực có mùa khô sâu sắc.</a:t>
          </a:r>
          <a:endParaRPr lang="en-US" sz="2400" dirty="0">
            <a:solidFill>
              <a:schemeClr val="tx1"/>
            </a:solidFill>
          </a:endParaRPr>
        </a:p>
      </dsp:txBody>
      <dsp:txXfrm>
        <a:off x="3030553" y="3914561"/>
        <a:ext cx="8625419" cy="932038"/>
      </dsp:txXfrm>
    </dsp:sp>
    <dsp:sp modelId="{C405D529-D22C-40FD-95E4-1076B9CD2321}">
      <dsp:nvSpPr>
        <dsp:cNvPr id="16" name="Round Same Side Corner Rectangle 15"/>
        <dsp:cNvSpPr/>
      </dsp:nvSpPr>
      <dsp:spPr bwMode="white">
        <a:xfrm>
          <a:off x="0" y="3914561"/>
          <a:ext cx="3030553" cy="932038"/>
        </a:xfrm>
        <a:prstGeom prst="round2SameRect">
          <a:avLst>
            <a:gd name="adj1" fmla="val 16670"/>
            <a:gd name="adj2" fmla="val 0"/>
          </a:avLst>
        </a:prstGeom>
      </dsp:spPr>
      <dsp:style>
        <a:lnRef idx="2">
          <a:schemeClr val="accent5">
            <a:hueOff val="-7380000"/>
            <a:satOff val="-10195"/>
            <a:lumOff val="-3921"/>
            <a:alpha val="100000"/>
          </a:schemeClr>
        </a:lnRef>
        <a:fillRef idx="1">
          <a:schemeClr val="accent5">
            <a:hueOff val="-7380000"/>
            <a:satOff val="-10195"/>
            <a:lumOff val="-392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smtClean="0"/>
            <a:t>+ Đ</a:t>
          </a:r>
          <a:r>
            <a:rPr lang="vi-VN" sz="2400" dirty="0" smtClean="0"/>
            <a:t>ảm bảo an ninh nguồn nước</a:t>
          </a:r>
          <a:endParaRPr lang="en-US" sz="2400" dirty="0"/>
        </a:p>
      </dsp:txBody>
      <dsp:txXfrm>
        <a:off x="0" y="3914561"/>
        <a:ext cx="3030553" cy="9320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696700" cy="4411248"/>
        <a:chOff x="0" y="0"/>
        <a:chExt cx="11696700" cy="4411248"/>
      </a:xfrm>
    </dsp:grpSpPr>
    <dsp:sp modelId="{745F3CD5-2805-4F28-922F-F51A8D6D5AAB}">
      <dsp:nvSpPr>
        <dsp:cNvPr id="3" name="Rectangles 2"/>
        <dsp:cNvSpPr/>
      </dsp:nvSpPr>
      <dsp:spPr bwMode="white">
        <a:xfrm>
          <a:off x="0" y="0"/>
          <a:ext cx="5465748" cy="1610501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70688" tIns="97536" rIns="170688" bIns="97536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>
              <a:solidFill>
                <a:schemeClr val="bg1"/>
              </a:solidFill>
            </a:rPr>
            <a:t>- Đối với sản xuất:</a:t>
          </a:r>
          <a:endParaRPr lang="en-US" sz="2400" b="0" dirty="0">
            <a:solidFill>
              <a:schemeClr val="bg1"/>
            </a:solidFill>
            <a:effectLst/>
          </a:endParaRPr>
        </a:p>
      </dsp:txBody>
      <dsp:txXfrm>
        <a:off x="0" y="0"/>
        <a:ext cx="5465748" cy="1610501"/>
      </dsp:txXfrm>
    </dsp:sp>
    <dsp:sp modelId="{ED477BE3-325E-42AC-B3A2-3AAC2EAD4AFA}">
      <dsp:nvSpPr>
        <dsp:cNvPr id="4" name="Rectangles 3"/>
        <dsp:cNvSpPr/>
      </dsp:nvSpPr>
      <dsp:spPr bwMode="white">
        <a:xfrm>
          <a:off x="0" y="1695620"/>
          <a:ext cx="5465748" cy="2715628"/>
        </a:xfrm>
        <a:prstGeom prst="rect">
          <a:avLst/>
        </a:prstGeom>
      </dsp:spPr>
      <dsp:style>
        <a:lnRef idx="2">
          <a:schemeClr val="accent5">
            <a:tint val="40000"/>
            <a:alpha val="90000"/>
            <a:hueOff val="0"/>
            <a:satOff val="0"/>
            <a:lumOff val="0"/>
            <a:alpha val="90196"/>
          </a:schemeClr>
        </a:lnRef>
        <a:fillRef idx="1">
          <a:schemeClr val="accent5">
            <a:tint val="40000"/>
            <a:alpha val="90000"/>
            <a:hueOff val="0"/>
            <a:satOff val="0"/>
            <a:lumOff val="0"/>
            <a:alpha val="90196"/>
          </a:schemeClr>
        </a:fillRef>
        <a:effectRef idx="0">
          <a:scrgbClr r="0" g="0" b="0"/>
        </a:effectRef>
        <a:fontRef idx="minor"/>
      </dsp:style>
      <dsp:txBody>
        <a:bodyPr lIns="128016" tIns="128016" rIns="170688" bIns="192024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400" dirty="0" smtClean="0">
              <a:solidFill>
                <a:srgbClr val="FF0000"/>
              </a:solidFill>
            </a:rPr>
            <a:t>+ Nông nghiệp: </a:t>
          </a:r>
          <a:r>
            <a:rPr lang="vi-VN" sz="2400" dirty="0" smtClean="0">
              <a:solidFill>
                <a:schemeClr val="dk1"/>
              </a:solidFill>
            </a:rPr>
            <a:t>cung cấp nước cho sản xuất nông nghiệp </a:t>
          </a:r>
          <a:endParaRPr lang="en-US" sz="2400" b="0" dirty="0">
            <a:solidFill>
              <a:schemeClr val="dk1"/>
            </a:solidFill>
            <a:effectLst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400" dirty="0" smtClean="0">
              <a:solidFill>
                <a:srgbClr val="FF0000"/>
              </a:solidFill>
            </a:rPr>
            <a:t>+ Công nghiệp: </a:t>
          </a:r>
          <a:r>
            <a:rPr lang="vi-VN" sz="2400" dirty="0" smtClean="0">
              <a:solidFill>
                <a:schemeClr val="dk1"/>
              </a:solidFill>
            </a:rPr>
            <a:t>sử dụng trong nhiều ngành công nghiệp như: chế biến lương thực - thực phẩm, sản xuất giấy,...</a:t>
          </a:r>
          <a:endParaRPr 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400" dirty="0" smtClean="0">
              <a:solidFill>
                <a:srgbClr val="FF0000"/>
              </a:solidFill>
            </a:rPr>
            <a:t>+ Dịch vụ: </a:t>
          </a:r>
          <a:r>
            <a:rPr lang="vi-VN" sz="2400" dirty="0" smtClean="0">
              <a:solidFill>
                <a:schemeClr val="dk1"/>
              </a:solidFill>
            </a:rPr>
            <a:t>Một số nguồn nước nóng, nước khoáng được khai thác để chữa bệnh và phát triển du lịch nghỉ dưỡng.</a:t>
          </a:r>
          <a:endParaRPr 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b="0" dirty="0">
            <a:solidFill>
              <a:schemeClr val="dk1"/>
            </a:solidFill>
            <a:effectLst/>
          </a:endParaRPr>
        </a:p>
      </dsp:txBody>
      <dsp:txXfrm>
        <a:off x="0" y="1695620"/>
        <a:ext cx="5465748" cy="2715628"/>
      </dsp:txXfrm>
    </dsp:sp>
    <dsp:sp modelId="{86E11E37-51C1-4DDB-9475-01CECB99B7F5}">
      <dsp:nvSpPr>
        <dsp:cNvPr id="5" name="Rectangles 4"/>
        <dsp:cNvSpPr/>
      </dsp:nvSpPr>
      <dsp:spPr bwMode="white">
        <a:xfrm>
          <a:off x="6230952" y="0"/>
          <a:ext cx="5465748" cy="1610501"/>
        </a:xfrm>
        <a:prstGeom prst="rect">
          <a:avLst/>
        </a:prstGeom>
      </dsp:spPr>
      <dsp:style>
        <a:lnRef idx="2">
          <a:schemeClr val="accent5">
            <a:hueOff val="-7380000"/>
            <a:satOff val="-10195"/>
            <a:lumOff val="-3921"/>
            <a:alpha val="100000"/>
          </a:schemeClr>
        </a:lnRef>
        <a:fillRef idx="1">
          <a:schemeClr val="accent5">
            <a:hueOff val="-7380000"/>
            <a:satOff val="-10195"/>
            <a:lumOff val="-392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70688" tIns="97536" rIns="170688" bIns="97536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 dirty="0" smtClean="0">
              <a:solidFill>
                <a:schemeClr val="bg1"/>
              </a:solidFill>
            </a:rPr>
            <a:t>- Đối với sinh hoạt:</a:t>
          </a:r>
          <a:endParaRPr lang="en-US" sz="2400" dirty="0">
            <a:solidFill>
              <a:schemeClr val="bg1"/>
            </a:solidFill>
          </a:endParaRPr>
        </a:p>
      </dsp:txBody>
      <dsp:txXfrm>
        <a:off x="6230952" y="0"/>
        <a:ext cx="5465748" cy="1610501"/>
      </dsp:txXfrm>
    </dsp:sp>
    <dsp:sp modelId="{871119F3-C181-450B-BBEF-3B8C052BDBDB}">
      <dsp:nvSpPr>
        <dsp:cNvPr id="6" name="Rectangles 5"/>
        <dsp:cNvSpPr/>
      </dsp:nvSpPr>
      <dsp:spPr bwMode="white">
        <a:xfrm>
          <a:off x="6230952" y="1695620"/>
          <a:ext cx="5465748" cy="2715628"/>
        </a:xfrm>
        <a:prstGeom prst="rect">
          <a:avLst/>
        </a:prstGeom>
      </dsp:spPr>
      <dsp:style>
        <a:lnRef idx="2">
          <a:schemeClr val="accent5">
            <a:tint val="40000"/>
            <a:alpha val="90000"/>
            <a:hueOff val="-7440000"/>
            <a:satOff val="-12940"/>
            <a:lumOff val="-1568"/>
            <a:alpha val="90196"/>
          </a:schemeClr>
        </a:lnRef>
        <a:fillRef idx="1">
          <a:schemeClr val="accent5">
            <a:tint val="40000"/>
            <a:alpha val="90000"/>
            <a:hueOff val="-7440000"/>
            <a:satOff val="-12940"/>
            <a:lumOff val="-1568"/>
            <a:alpha val="90196"/>
          </a:schemeClr>
        </a:fillRef>
        <a:effectRef idx="0">
          <a:scrgbClr r="0" g="0" b="0"/>
        </a:effectRef>
        <a:fontRef idx="minor"/>
      </dsp:style>
      <dsp:txBody>
        <a:bodyPr lIns="128016" tIns="128016" rIns="170688" bIns="192024" anchor="t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dirty="0" smtClean="0">
              <a:solidFill>
                <a:schemeClr val="dk1"/>
              </a:solidFill>
            </a:rPr>
            <a:t>L</a:t>
          </a:r>
          <a:r>
            <a:rPr lang="vi-VN" sz="2400" dirty="0" smtClean="0">
              <a:solidFill>
                <a:schemeClr val="dk1"/>
              </a:solidFill>
            </a:rPr>
            <a:t>à nguồn nước quan trọng phục vụ cho sinh hoạt của người dân ở nước ta.</a:t>
          </a:r>
          <a:endParaRPr lang="en-US" sz="2400" dirty="0">
            <a:solidFill>
              <a:schemeClr val="dk1"/>
            </a:solidFill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dirty="0" err="1" smtClean="0">
              <a:solidFill>
                <a:schemeClr val="dk1"/>
              </a:solidFill>
            </a:rPr>
            <a:t>Nư</a:t>
          </a:r>
          <a:r>
            <a:rPr lang="vi-VN" sz="2400" dirty="0" smtClean="0">
              <a:solidFill>
                <a:schemeClr val="dk1"/>
              </a:solidFill>
            </a:rPr>
            <a:t>ớc </a:t>
          </a:r>
          <a:r>
            <a:rPr lang="vi-VN" sz="2400" dirty="0" smtClean="0">
              <a:solidFill>
                <a:schemeClr val="dk1"/>
              </a:solidFill>
            </a:rPr>
            <a:t>khoáng có giá trị đối với sức khỏe con người,...</a:t>
          </a:r>
          <a:endParaRPr lang="en-US" sz="2400" dirty="0">
            <a:solidFill>
              <a:schemeClr val="dk1"/>
            </a:solidFill>
          </a:endParaRPr>
        </a:p>
      </dsp:txBody>
      <dsp:txXfrm>
        <a:off x="6230952" y="1695620"/>
        <a:ext cx="5465748" cy="2715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parTxRTLAlign" val="l"/>
                <dgm:param type="txAnchorVertCh" val="b"/>
                <dgm:param type="txAnchorVert" val="b"/>
              </dgm:alg>
            </dgm:if>
            <dgm:else name="Name6">
              <dgm:alg type="tx">
                <dgm:param type="parTxLTRAlign" val="r"/>
                <dgm:param type="parTxRTLAlign" val="r"/>
                <dgm:param type="shpTxLTRAlignCh" val="r"/>
                <dgm:param type="txAnchorVertCh" val="b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parTxLTRAlign" val="l"/>
                  <dgm:param type="parTxRTLAlign" val="l"/>
                  <dgm:param type="stBulletLvl" val="1"/>
                  <dgm:param type="txAnchorVert" val="t"/>
                </dgm:alg>
              </dgm:if>
              <dgm:else name="Name14">
                <dgm:alg type="tx">
                  <dgm:param type="parTxLTRAlign" val="r"/>
                  <dgm:param type="parTxRTLAlign" val="r"/>
                  <dgm:param type="shpTxLTRAlignCh" val="r"/>
                  <dgm:param type="stBulletLvl" val="1"/>
                  <dgm:param type="txAnchorVert" val="t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A94CF-B463-48F9-9AD5-3E97935E835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STT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  <a:r>
              <a:rPr lang="en-US" baseline="0" dirty="0" err="1" smtClean="0">
                <a:sym typeface="Wingdings" panose="05000000000000000000" pitchFamily="2" charset="2"/>
              </a:rPr>
              <a:t>xuất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hiện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câu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hỏi</a:t>
            </a:r>
            <a:endParaRPr lang="en-US" dirty="0" smtClean="0"/>
          </a:p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chìa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khóa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  <a:r>
              <a:rPr lang="en-US" baseline="0" dirty="0" err="1" smtClean="0">
                <a:sym typeface="Wingdings" panose="05000000000000000000" pitchFamily="2" charset="2"/>
              </a:rPr>
              <a:t>xuất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hiện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đáp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slide" Target="slide13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slide" Target="slide12.xm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6" Type="http://schemas.openxmlformats.org/officeDocument/2006/relationships/notesSlide" Target="../notesSlides/notesSlide1.xml"/><Relationship Id="rId25" Type="http://schemas.openxmlformats.org/officeDocument/2006/relationships/slideLayout" Target="../slideLayouts/slideLayout1.xml"/><Relationship Id="rId24" Type="http://schemas.openxmlformats.org/officeDocument/2006/relationships/audio" Target="../media/audio1.wav"/><Relationship Id="rId23" Type="http://schemas.openxmlformats.org/officeDocument/2006/relationships/image" Target="../media/image44.png"/><Relationship Id="rId22" Type="http://schemas.openxmlformats.org/officeDocument/2006/relationships/image" Target="../media/image43.png"/><Relationship Id="rId21" Type="http://schemas.openxmlformats.org/officeDocument/2006/relationships/image" Target="../media/image42.png"/><Relationship Id="rId20" Type="http://schemas.openxmlformats.org/officeDocument/2006/relationships/slide" Target="slide15.xml"/><Relationship Id="rId2" Type="http://schemas.microsoft.com/office/2007/relationships/hdphoto" Target="../media/image30.wdp"/><Relationship Id="rId19" Type="http://schemas.openxmlformats.org/officeDocument/2006/relationships/image" Target="../media/image41.png"/><Relationship Id="rId18" Type="http://schemas.openxmlformats.org/officeDocument/2006/relationships/slide" Target="slide18.xml"/><Relationship Id="rId17" Type="http://schemas.openxmlformats.org/officeDocument/2006/relationships/image" Target="../media/image40.png"/><Relationship Id="rId16" Type="http://schemas.openxmlformats.org/officeDocument/2006/relationships/slide" Target="slide17.xml"/><Relationship Id="rId15" Type="http://schemas.openxmlformats.org/officeDocument/2006/relationships/image" Target="../media/image39.png"/><Relationship Id="rId14" Type="http://schemas.openxmlformats.org/officeDocument/2006/relationships/slide" Target="slide16.xml"/><Relationship Id="rId13" Type="http://schemas.openxmlformats.org/officeDocument/2006/relationships/image" Target="../media/image38.png"/><Relationship Id="rId12" Type="http://schemas.openxmlformats.org/officeDocument/2006/relationships/slide" Target="slide14.xml"/><Relationship Id="rId11" Type="http://schemas.microsoft.com/office/2007/relationships/hdphoto" Target="../media/image37.wdp"/><Relationship Id="rId10" Type="http://schemas.openxmlformats.org/officeDocument/2006/relationships/image" Target="../media/image36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5.png"/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1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45.png"/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6.png"/><Relationship Id="rId4" Type="http://schemas.openxmlformats.org/officeDocument/2006/relationships/image" Target="../media/image45.png"/><Relationship Id="rId3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45.png"/><Relationship Id="rId4" Type="http://schemas.openxmlformats.org/officeDocument/2006/relationships/slide" Target="slide11.xml"/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jpeg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8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2.jpeg"/><Relationship Id="rId12" Type="http://schemas.openxmlformats.org/officeDocument/2006/relationships/image" Target="../media/image11.png"/><Relationship Id="rId11" Type="http://schemas.microsoft.com/office/2007/relationships/media" Target="../media/media1.mp4"/><Relationship Id="rId10" Type="http://schemas.openxmlformats.org/officeDocument/2006/relationships/video" Target="../media/media1.mp4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2" Type="http://schemas.openxmlformats.org/officeDocument/2006/relationships/slideLayout" Target="../slideLayouts/slideLayout1.xml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0" Type="http://schemas.openxmlformats.org/officeDocument/2006/relationships/slideLayout" Target="../slideLayouts/slideLayout1.xml"/><Relationship Id="rId1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image" Target="../media/image14.png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1" Type="http://schemas.openxmlformats.org/officeDocument/2006/relationships/slideLayout" Target="../slideLayouts/slideLayout1.xml"/><Relationship Id="rId10" Type="http://schemas.microsoft.com/office/2007/relationships/hdphoto" Target="../media/image23.wdp"/><Relationship Id="rId1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96" y="1888038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8: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ĐẶC ĐIỂM THUỶ VĂN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296" y="4492621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(</a:t>
            </a:r>
            <a:r>
              <a:rPr lang="en-US" sz="4000" dirty="0" err="1" smtClean="0"/>
              <a:t>Tiết</a:t>
            </a:r>
            <a:r>
              <a:rPr lang="en-US" sz="4000" dirty="0" smtClean="0"/>
              <a:t> 3)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eck-in suối nước nóng thả trứng 15 phút là chín - Tuổi Trẻ Onli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20152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815" y="161309"/>
            <a:ext cx="9648496" cy="121029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>DU LỊCH NGHỈ DƯỠNG, CHỮA BỆNH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Ở SUỐI NƯỚC NÓNG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/>
          <p:nvPr/>
        </p:nvSpPr>
        <p:spPr>
          <a:xfrm>
            <a:off x="335916" y="1139476"/>
            <a:ext cx="4252028" cy="1030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LUYỆN TẬP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Ô CHỮ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31636" y="901310"/>
            <a:ext cx="996044" cy="3776108"/>
            <a:chOff x="8036376" y="593601"/>
            <a:chExt cx="996044" cy="3776108"/>
          </a:xfrm>
        </p:grpSpPr>
        <p:pic>
          <p:nvPicPr>
            <p:cNvPr id="16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7" y="3705680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7" y="324587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276497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2203052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1647537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1126128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59360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8878853" y="2454338"/>
            <a:ext cx="993855" cy="3776108"/>
            <a:chOff x="8036376" y="593601"/>
            <a:chExt cx="996044" cy="3776108"/>
          </a:xfrm>
        </p:grpSpPr>
        <p:pic>
          <p:nvPicPr>
            <p:cNvPr id="27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7" y="3705680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7" y="324587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276497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2203052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1647537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1126128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59360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9909447" y="1487248"/>
            <a:ext cx="996044" cy="2166657"/>
            <a:chOff x="8036376" y="2203052"/>
            <a:chExt cx="996044" cy="2166657"/>
          </a:xfrm>
        </p:grpSpPr>
        <p:pic>
          <p:nvPicPr>
            <p:cNvPr id="35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7" y="3705680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7" y="324587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2764971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376" y="2203052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123420" y="2454338"/>
            <a:ext cx="3633376" cy="664029"/>
            <a:chOff x="4328160" y="2146629"/>
            <a:chExt cx="3633376" cy="664029"/>
          </a:xfrm>
        </p:grpSpPr>
        <p:grpSp>
          <p:nvGrpSpPr>
            <p:cNvPr id="3" name="Group 2"/>
            <p:cNvGrpSpPr/>
            <p:nvPr/>
          </p:nvGrpSpPr>
          <p:grpSpPr>
            <a:xfrm>
              <a:off x="4328160" y="2146629"/>
              <a:ext cx="2074273" cy="664029"/>
              <a:chOff x="4328160" y="2146629"/>
              <a:chExt cx="2074273" cy="664029"/>
            </a:xfrm>
          </p:grpSpPr>
          <p:pic>
            <p:nvPicPr>
              <p:cNvPr id="42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16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82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5887263" y="2146629"/>
              <a:ext cx="2074273" cy="664029"/>
              <a:chOff x="4328160" y="2146629"/>
              <a:chExt cx="2074273" cy="664029"/>
            </a:xfrm>
          </p:grpSpPr>
          <p:pic>
            <p:nvPicPr>
              <p:cNvPr id="46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16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82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" name="Group 48"/>
          <p:cNvGrpSpPr/>
          <p:nvPr/>
        </p:nvGrpSpPr>
        <p:grpSpPr>
          <a:xfrm>
            <a:off x="5231447" y="4063789"/>
            <a:ext cx="3073854" cy="664029"/>
            <a:chOff x="4887682" y="2146629"/>
            <a:chExt cx="3073854" cy="664029"/>
          </a:xfrm>
        </p:grpSpPr>
        <p:grpSp>
          <p:nvGrpSpPr>
            <p:cNvPr id="50" name="Group 49"/>
            <p:cNvGrpSpPr/>
            <p:nvPr/>
          </p:nvGrpSpPr>
          <p:grpSpPr>
            <a:xfrm>
              <a:off x="4887682" y="2146629"/>
              <a:ext cx="1514751" cy="664029"/>
              <a:chOff x="4887682" y="2146629"/>
              <a:chExt cx="1514751" cy="664029"/>
            </a:xfrm>
          </p:grpSpPr>
          <p:pic>
            <p:nvPicPr>
              <p:cNvPr id="56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82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5887263" y="2146629"/>
              <a:ext cx="2074273" cy="664029"/>
              <a:chOff x="4328160" y="2146629"/>
              <a:chExt cx="2074273" cy="664029"/>
            </a:xfrm>
          </p:grpSpPr>
          <p:pic>
            <p:nvPicPr>
              <p:cNvPr id="52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16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82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8356467" y="5587508"/>
            <a:ext cx="2555146" cy="664029"/>
            <a:chOff x="5406390" y="2146629"/>
            <a:chExt cx="2555146" cy="664029"/>
          </a:xfrm>
        </p:grpSpPr>
        <p:pic>
          <p:nvPicPr>
            <p:cNvPr id="65" name="Picture 2" descr="Thả Nước phim Hoạt hình Clip nghệ thuật - giọt nước hình ảnh png tải về -  Miễn phí trong suốt Cười png Tải về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10000" r="90000">
                          <a14:foregroundMark x1="37778" y1="24333" x2="37333" y2="42500"/>
                          <a14:foregroundMark x1="47333" y1="24000" x2="46000" y2="43000"/>
                          <a14:foregroundMark x1="34778" y1="39667" x2="49111" y2="39500"/>
                          <a14:foregroundMark x1="35111" y1="26833" x2="50000" y2="26000"/>
                          <a14:foregroundMark x1="38778" y1="15167" x2="33667" y2="1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390" y="2146629"/>
              <a:ext cx="996043" cy="66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59"/>
            <p:cNvGrpSpPr/>
            <p:nvPr/>
          </p:nvGrpSpPr>
          <p:grpSpPr>
            <a:xfrm>
              <a:off x="6446785" y="2146629"/>
              <a:ext cx="1514751" cy="664029"/>
              <a:chOff x="4887682" y="2146629"/>
              <a:chExt cx="1514751" cy="664029"/>
            </a:xfrm>
          </p:grpSpPr>
          <p:pic>
            <p:nvPicPr>
              <p:cNvPr id="62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82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8365150" y="2452707"/>
            <a:ext cx="3640480" cy="664029"/>
            <a:chOff x="4321056" y="2146629"/>
            <a:chExt cx="3640480" cy="664029"/>
          </a:xfrm>
        </p:grpSpPr>
        <p:grpSp>
          <p:nvGrpSpPr>
            <p:cNvPr id="67" name="Group 66"/>
            <p:cNvGrpSpPr/>
            <p:nvPr/>
          </p:nvGrpSpPr>
          <p:grpSpPr>
            <a:xfrm>
              <a:off x="4321056" y="2146629"/>
              <a:ext cx="2081377" cy="664029"/>
              <a:chOff x="4321056" y="2146629"/>
              <a:chExt cx="2081377" cy="664029"/>
            </a:xfrm>
          </p:grpSpPr>
          <p:pic>
            <p:nvPicPr>
              <p:cNvPr id="72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1056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5887263" y="2146629"/>
              <a:ext cx="2074273" cy="664029"/>
              <a:chOff x="4328160" y="2146629"/>
              <a:chExt cx="2074273" cy="664029"/>
            </a:xfrm>
          </p:grpSpPr>
          <p:pic>
            <p:nvPicPr>
              <p:cNvPr id="69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16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82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Thả Nước phim Hoạt hình Clip nghệ thuật - giọt nước hình ảnh png tải về -  Miễn phí trong suốt Cười png Tải về."/>
              <p:cNvPicPr>
                <a:picLocks noChangeAspect="1" noChangeArrowheads="1"/>
              </p:cNvPicPr>
              <p:nvPr/>
            </p:nvPicPr>
            <p:blipFill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ackgroundRemoval t="0" b="100000" l="10000" r="90000">
                            <a14:foregroundMark x1="37778" y1="24333" x2="37333" y2="42500"/>
                            <a14:foregroundMark x1="47333" y1="24000" x2="46000" y2="43000"/>
                            <a14:foregroundMark x1="34778" y1="39667" x2="49111" y2="39500"/>
                            <a14:foregroundMark x1="35111" y1="26833" x2="50000" y2="26000"/>
                            <a14:foregroundMark x1="38778" y1="15167" x2="33667" y2="185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6390" y="2146629"/>
                <a:ext cx="996043" cy="664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702" y="1118971"/>
            <a:ext cx="1304657" cy="1603387"/>
          </a:xfrm>
          <a:prstGeom prst="rect">
            <a:avLst/>
          </a:prstGeom>
        </p:spPr>
      </p:pic>
      <p:pic>
        <p:nvPicPr>
          <p:cNvPr id="90" name="Picture 2" descr="Thả Nước phim Hoạt hình Clip nghệ thuật - giọt nước hình ảnh png tải về -  Miễn phí trong suốt Cười png Tải về.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10000" r="90000">
                        <a14:foregroundMark x1="37778" y1="24333" x2="37333" y2="42500"/>
                        <a14:foregroundMark x1="47333" y1="24000" x2="46000" y2="43000"/>
                        <a14:foregroundMark x1="34778" y1="39667" x2="49111" y2="39500"/>
                        <a14:foregroundMark x1="35111" y1="26833" x2="50000" y2="26000"/>
                        <a14:foregroundMark x1="38778" y1="15167" x2="33667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439" y="-664029"/>
            <a:ext cx="996043" cy="66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571" y="1421384"/>
            <a:ext cx="2048434" cy="664522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7450438" y="1562391"/>
            <a:ext cx="1725285" cy="523220"/>
            <a:chOff x="7655178" y="1254682"/>
            <a:chExt cx="1725285" cy="523220"/>
          </a:xfrm>
        </p:grpSpPr>
        <p:sp>
          <p:nvSpPr>
            <p:cNvPr id="91" name="Rectangle 90"/>
            <p:cNvSpPr/>
            <p:nvPr/>
          </p:nvSpPr>
          <p:spPr>
            <a:xfrm>
              <a:off x="7655178" y="1254682"/>
              <a:ext cx="5822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K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238313" y="1254682"/>
              <a:ext cx="5822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H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795046" y="1254682"/>
              <a:ext cx="5854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Ô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16335472" y="3250816"/>
            <a:ext cx="3713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rPr>
              <a:t>-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Nokia" panose="02040603050506020204" pitchFamily="18" charset="0"/>
            </a:endParaRPr>
          </a:p>
        </p:txBody>
      </p:sp>
      <p:pic>
        <p:nvPicPr>
          <p:cNvPr id="94" name="Picture 9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1157" y="3736709"/>
            <a:ext cx="1365622" cy="1609483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14172607" y="4905650"/>
            <a:ext cx="5280157" cy="5280157"/>
            <a:chOff x="-374605" y="1741457"/>
            <a:chExt cx="5280157" cy="528015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594" b="96250" l="2813" r="981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-374605" y="1741457"/>
              <a:ext cx="5280157" cy="5280157"/>
            </a:xfrm>
            <a:prstGeom prst="rect">
              <a:avLst/>
            </a:prstGeom>
          </p:spPr>
        </p:pic>
        <p:sp>
          <p:nvSpPr>
            <p:cNvPr id="102" name="Rectangle 101"/>
            <p:cNvSpPr/>
            <p:nvPr/>
          </p:nvSpPr>
          <p:spPr>
            <a:xfrm>
              <a:off x="909309" y="2444652"/>
              <a:ext cx="280367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</a:rPr>
                <a:t>7</a:t>
              </a:r>
              <a:endParaRPr lang="en-US" sz="3600" dirty="0" smtClean="0">
                <a:solidFill>
                  <a:srgbClr val="FF0000"/>
                </a:solidFill>
              </a:endParaRPr>
            </a:p>
            <a:p>
              <a:pPr algn="ctr"/>
              <a:endParaRPr lang="en-US" sz="3600" dirty="0" smtClean="0"/>
            </a:p>
            <a:p>
              <a:pPr algn="ctr"/>
              <a:r>
                <a:rPr lang="vi-VN" sz="3600" dirty="0"/>
                <a:t>Hồ nước ngọt tự nhiên lớn nhất Việt Nam.</a:t>
              </a:r>
              <a:endParaRPr lang="en-US" sz="360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414385" y="4166698"/>
            <a:ext cx="3240331" cy="535920"/>
            <a:chOff x="7622317" y="1241982"/>
            <a:chExt cx="3240331" cy="535920"/>
          </a:xfrm>
        </p:grpSpPr>
        <p:sp>
          <p:nvSpPr>
            <p:cNvPr id="106" name="Rectangle 105"/>
            <p:cNvSpPr/>
            <p:nvPr/>
          </p:nvSpPr>
          <p:spPr>
            <a:xfrm>
              <a:off x="7622317" y="1254682"/>
              <a:ext cx="58550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M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200838" y="1254682"/>
              <a:ext cx="52450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Ê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708349" y="1242208"/>
              <a:ext cx="55015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C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0281112" y="1241982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G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751906" y="1242208"/>
              <a:ext cx="55905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N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220823" y="1242434"/>
              <a:ext cx="5854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Ô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pic>
        <p:nvPicPr>
          <p:cNvPr id="103" name="Picture 10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0949" y="440665"/>
            <a:ext cx="1383912" cy="1603387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10120816" y="1507298"/>
            <a:ext cx="612668" cy="2104732"/>
            <a:chOff x="7643040" y="1254682"/>
            <a:chExt cx="612668" cy="2104732"/>
          </a:xfrm>
        </p:grpSpPr>
        <p:sp>
          <p:nvSpPr>
            <p:cNvPr id="115" name="Rectangle 114"/>
            <p:cNvSpPr/>
            <p:nvPr/>
          </p:nvSpPr>
          <p:spPr>
            <a:xfrm>
              <a:off x="7655178" y="1254682"/>
              <a:ext cx="5822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H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653574" y="1789405"/>
              <a:ext cx="5854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Ồ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643040" y="2312625"/>
              <a:ext cx="61266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N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662169" y="2836194"/>
              <a:ext cx="58541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G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317178" y="2537652"/>
            <a:ext cx="7539025" cy="550338"/>
            <a:chOff x="7622317" y="1241982"/>
            <a:chExt cx="7539025" cy="550338"/>
          </a:xfrm>
        </p:grpSpPr>
        <p:sp>
          <p:nvSpPr>
            <p:cNvPr id="122" name="Rectangle 121"/>
            <p:cNvSpPr/>
            <p:nvPr/>
          </p:nvSpPr>
          <p:spPr>
            <a:xfrm>
              <a:off x="7622317" y="1254682"/>
              <a:ext cx="58550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T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154351" y="1254682"/>
              <a:ext cx="61747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Â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684304" y="1242208"/>
              <a:ext cx="59824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Y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0281112" y="1241982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C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9751906" y="1242208"/>
              <a:ext cx="55905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Ắ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9228838" y="1242434"/>
              <a:ext cx="56938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B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1347149" y="1262973"/>
              <a:ext cx="60335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C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347149" y="1269100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Đ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1909744" y="1269100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Ô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461567" y="1269100"/>
              <a:ext cx="51058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N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2946095" y="1269100"/>
              <a:ext cx="51151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G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4016270" y="1269100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A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4579806" y="1269100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M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3427962" y="1269100"/>
              <a:ext cx="58153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N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pic>
        <p:nvPicPr>
          <p:cNvPr id="119" name="Picture 1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2105" y="1512773"/>
            <a:ext cx="1371719" cy="1609483"/>
          </a:xfrm>
          <a:prstGeom prst="rect">
            <a:avLst/>
          </a:prstGeom>
        </p:spPr>
      </p:pic>
      <p:grpSp>
        <p:nvGrpSpPr>
          <p:cNvPr id="139" name="Group 138"/>
          <p:cNvGrpSpPr/>
          <p:nvPr/>
        </p:nvGrpSpPr>
        <p:grpSpPr>
          <a:xfrm>
            <a:off x="9075457" y="2556378"/>
            <a:ext cx="630066" cy="3716250"/>
            <a:chOff x="7629138" y="1254682"/>
            <a:chExt cx="630066" cy="3667664"/>
          </a:xfrm>
        </p:grpSpPr>
        <p:sp>
          <p:nvSpPr>
            <p:cNvPr id="140" name="Rectangle 139"/>
            <p:cNvSpPr/>
            <p:nvPr/>
          </p:nvSpPr>
          <p:spPr>
            <a:xfrm>
              <a:off x="7639950" y="1254682"/>
              <a:ext cx="61266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N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633372" y="1789405"/>
              <a:ext cx="62583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Ư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633371" y="2312625"/>
              <a:ext cx="61924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Ớ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631406" y="2836194"/>
              <a:ext cx="62121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C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629140" y="3360546"/>
              <a:ext cx="623478" cy="516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M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629139" y="3881760"/>
              <a:ext cx="63006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Ư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629138" y="4399126"/>
              <a:ext cx="62348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A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pic>
        <p:nvPicPr>
          <p:cNvPr id="1024" name="Picture 102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57233" y="-11811"/>
            <a:ext cx="1371719" cy="1603387"/>
          </a:xfrm>
          <a:prstGeom prst="rect">
            <a:avLst/>
          </a:prstGeom>
        </p:spPr>
      </p:pic>
      <p:grpSp>
        <p:nvGrpSpPr>
          <p:cNvPr id="149" name="Group 148"/>
          <p:cNvGrpSpPr/>
          <p:nvPr/>
        </p:nvGrpSpPr>
        <p:grpSpPr>
          <a:xfrm>
            <a:off x="8029772" y="1011452"/>
            <a:ext cx="630128" cy="3674588"/>
            <a:chOff x="7629077" y="1254682"/>
            <a:chExt cx="630128" cy="3530332"/>
          </a:xfrm>
        </p:grpSpPr>
        <p:sp>
          <p:nvSpPr>
            <p:cNvPr id="150" name="Rectangle 149"/>
            <p:cNvSpPr/>
            <p:nvPr/>
          </p:nvSpPr>
          <p:spPr>
            <a:xfrm>
              <a:off x="7629139" y="1254682"/>
              <a:ext cx="630066" cy="502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T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7633372" y="1757362"/>
              <a:ext cx="625832" cy="502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H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633961" y="2264642"/>
              <a:ext cx="619247" cy="502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U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631345" y="2749998"/>
              <a:ext cx="621212" cy="502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Đ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632878" y="3259314"/>
              <a:ext cx="623478" cy="516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Ô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7629139" y="3780922"/>
              <a:ext cx="630065" cy="502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N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629077" y="4282334"/>
              <a:ext cx="623480" cy="502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G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pic>
        <p:nvPicPr>
          <p:cNvPr id="1027" name="Picture 10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6400" y="5350735"/>
            <a:ext cx="1371719" cy="1609483"/>
          </a:xfrm>
          <a:prstGeom prst="rect">
            <a:avLst/>
          </a:prstGeom>
        </p:spPr>
      </p:pic>
      <p:grpSp>
        <p:nvGrpSpPr>
          <p:cNvPr id="160" name="Group 159"/>
          <p:cNvGrpSpPr/>
          <p:nvPr/>
        </p:nvGrpSpPr>
        <p:grpSpPr>
          <a:xfrm>
            <a:off x="8505321" y="5740454"/>
            <a:ext cx="2288704" cy="523220"/>
            <a:chOff x="7655178" y="1254682"/>
            <a:chExt cx="2288704" cy="523220"/>
          </a:xfrm>
        </p:grpSpPr>
        <p:sp>
          <p:nvSpPr>
            <p:cNvPr id="161" name="Rectangle 160"/>
            <p:cNvSpPr/>
            <p:nvPr/>
          </p:nvSpPr>
          <p:spPr>
            <a:xfrm>
              <a:off x="7655178" y="1254682"/>
              <a:ext cx="5822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B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8220680" y="1254682"/>
              <a:ext cx="6347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A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8850806" y="1254682"/>
              <a:ext cx="56198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B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9412792" y="1254682"/>
              <a:ext cx="53109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#9Slide03 Nokia" panose="02040603050506020204" pitchFamily="18" charset="0"/>
                </a:rPr>
                <a:t>Ể</a:t>
              </a:r>
              <a:endParaRPr lang="en-US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endParaRPr>
            </a:p>
          </p:txBody>
        </p:sp>
      </p:grpSp>
      <p:pic>
        <p:nvPicPr>
          <p:cNvPr id="112" name="Picture 1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64275" y="2110274"/>
            <a:ext cx="142658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390" y="3429000"/>
            <a:ext cx="3708419" cy="314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34162" y="5656117"/>
            <a:ext cx="703992" cy="703992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65729" y="4071919"/>
            <a:ext cx="703992" cy="703992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8258" y="2470798"/>
            <a:ext cx="703992" cy="703992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9755" y="1440952"/>
            <a:ext cx="703992" cy="703992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68346" y="363002"/>
            <a:ext cx="703992" cy="703992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14417" y="1146183"/>
            <a:ext cx="703992" cy="703992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93806" y="150044"/>
            <a:ext cx="703992" cy="703992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7581769" y="2545420"/>
            <a:ext cx="37137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Nokia" panose="02040603050506020204" pitchFamily="18" charset="0"/>
              </a:rPr>
              <a:t>-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Nokia" panose="02040603050506020204" pitchFamily="18" charset="0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296" y="-106849"/>
            <a:ext cx="6811338" cy="6811338"/>
          </a:xfrm>
          <a:prstGeom prst="rect">
            <a:avLst/>
          </a:prstGeom>
        </p:spPr>
      </p:pic>
      <p:pic>
        <p:nvPicPr>
          <p:cNvPr id="2050" name="Picture 2" descr="Tài nguyên nước Việt Nam đang ở mức báo động - Tạp chí Kinh tế Sài Gò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39" y="1268410"/>
            <a:ext cx="5715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3270" y="-519638"/>
            <a:ext cx="7636916" cy="7636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1"/>
          <a:stretch>
            <a:fillRect/>
          </a:stretch>
        </p:blipFill>
        <p:spPr>
          <a:xfrm>
            <a:off x="5980854" y="1450962"/>
            <a:ext cx="6051774" cy="349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2120" y="-519638"/>
            <a:ext cx="7636916" cy="7636916"/>
          </a:xfrm>
          <a:prstGeom prst="rect">
            <a:avLst/>
          </a:prstGeom>
        </p:spPr>
      </p:pic>
      <p:pic>
        <p:nvPicPr>
          <p:cNvPr id="4098" name="Picture 2" descr="Phù Sa | Thông Tin Đối Ngoại - Ban Tuyên giáo Trung 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92" y="810125"/>
            <a:ext cx="6057900" cy="4543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245" y="-389458"/>
            <a:ext cx="7636916" cy="7636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53" y="501446"/>
            <a:ext cx="3867917" cy="5396114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127" y="-147663"/>
            <a:ext cx="7304380" cy="7304380"/>
          </a:xfrm>
          <a:prstGeom prst="rect">
            <a:avLst/>
          </a:prstGeom>
        </p:spPr>
      </p:pic>
      <p:pic>
        <p:nvPicPr>
          <p:cNvPr id="13" name="Picture 2" descr="Những nguy cơ Đồng bằng sông Cửu Long phải đối mặt do biến đổi khí hậ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/>
          <a:stretch>
            <a:fillRect/>
          </a:stretch>
        </p:blipFill>
        <p:spPr bwMode="auto">
          <a:xfrm>
            <a:off x="6194322" y="1028733"/>
            <a:ext cx="5738569" cy="4145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7510" y="-147152"/>
            <a:ext cx="7074283" cy="7074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21"/>
          <a:stretch>
            <a:fillRect/>
          </a:stretch>
        </p:blipFill>
        <p:spPr>
          <a:xfrm>
            <a:off x="6096000" y="1476162"/>
            <a:ext cx="6051774" cy="34974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510" y="-558878"/>
            <a:ext cx="7486009" cy="7486009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9835" y="5363936"/>
            <a:ext cx="1273057" cy="1172293"/>
          </a:xfrm>
          <a:prstGeom prst="rect">
            <a:avLst/>
          </a:prstGeom>
        </p:spPr>
      </p:pic>
      <p:pic>
        <p:nvPicPr>
          <p:cNvPr id="1026" name="Picture 2" descr="Tour Hồ Ba Bể Tour Thác Bản Giốc Du lịch Giá Rẻ 7/2023 Mới L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866" y="1120876"/>
            <a:ext cx="6287025" cy="4204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408260" y="229671"/>
            <a:ext cx="11421791" cy="757237"/>
          </a:xfrm>
        </p:spPr>
        <p:txBody>
          <a:bodyPr anchor="b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4000" dirty="0" smtClean="0">
                <a:solidFill>
                  <a:srgbClr val="C00000"/>
                </a:solidFill>
              </a:rPr>
              <a:t>PHƯƠNG ÁN 2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627" y="900319"/>
            <a:ext cx="11609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bảng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thống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kê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thời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gian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lũ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mùa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cạn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của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3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hệ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thống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theo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</a:rPr>
              <a:t>mẫu</a:t>
            </a:r>
            <a:endParaRPr lang="vi-VN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8260" y="1887223"/>
          <a:ext cx="7966483" cy="290249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707554"/>
                <a:gridCol w="1078575"/>
                <a:gridCol w="1562101"/>
                <a:gridCol w="1618253"/>
              </a:tblGrid>
              <a:tr h="1507654">
                <a:tc>
                  <a:txBody>
                    <a:bodyPr/>
                    <a:lstStyle/>
                    <a:p>
                      <a:pPr marL="635" indent="-1905"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</a:rPr>
                        <a:t>Hệ thống sông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</a:rPr>
                        <a:t>Chế độ nước sông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</a:rPr>
                        <a:t>Hồng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</a:rPr>
                        <a:t>Thu Bồn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</a:rPr>
                        <a:t>Mê Công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741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Thời gian mùa lũ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741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Thời gian mùa cạn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57" t="8127" r="55429" b="-8127"/>
          <a:stretch>
            <a:fillRect/>
          </a:stretch>
        </p:blipFill>
        <p:spPr>
          <a:xfrm>
            <a:off x="8635999" y="1657556"/>
            <a:ext cx="3026229" cy="42862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t="23246" b="23421"/>
          <a:stretch>
            <a:fillRect/>
          </a:stretch>
        </p:blipFill>
        <p:spPr>
          <a:xfrm>
            <a:off x="8610626" y="217840"/>
            <a:ext cx="3429000" cy="182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265" y="581788"/>
            <a:ext cx="3983425" cy="121029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HỒ? 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2" y="161309"/>
            <a:ext cx="4493141" cy="274343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176062" y="3168409"/>
            <a:ext cx="3339004" cy="120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ĐẦM?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8094610" y="2651786"/>
            <a:ext cx="4070785" cy="120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NƯỚC NGẦM?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5265" y="1186933"/>
            <a:ext cx="3983425" cy="1569660"/>
          </a:xfrm>
          <a:prstGeom prst="rect">
            <a:avLst/>
          </a:prstGeom>
          <a:ln w="28575">
            <a:solidFill>
              <a:srgbClr val="93ECD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</a:rPr>
              <a:t>Nơi trũng ở trong đất liền, sâu và rộng, chứa nước thường là ngọt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062" y="3609171"/>
            <a:ext cx="3291704" cy="3046988"/>
          </a:xfrm>
          <a:prstGeom prst="rect">
            <a:avLst/>
          </a:prstGeom>
          <a:ln w="28575">
            <a:solidFill>
              <a:srgbClr val="93ECD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- </a:t>
            </a:r>
            <a:r>
              <a:rPr lang="vi-VN" sz="3200" dirty="0" smtClean="0">
                <a:solidFill>
                  <a:srgbClr val="7030A0"/>
                </a:solidFill>
              </a:rPr>
              <a:t>Khoảng </a:t>
            </a:r>
            <a:r>
              <a:rPr lang="vi-VN" sz="3200" dirty="0">
                <a:solidFill>
                  <a:srgbClr val="7030A0"/>
                </a:solidFill>
              </a:rPr>
              <a:t>trũng to và sâu ở giữa đồng để giữ nước. </a:t>
            </a:r>
            <a:endParaRPr lang="en-US" sz="3200" dirty="0" smtClean="0">
              <a:solidFill>
                <a:srgbClr val="7030A0"/>
              </a:solidFill>
            </a:endParaRP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- N</a:t>
            </a:r>
            <a:r>
              <a:rPr lang="vi-VN" sz="3200" dirty="0" smtClean="0">
                <a:solidFill>
                  <a:srgbClr val="7030A0"/>
                </a:solidFill>
              </a:rPr>
              <a:t>ơi </a:t>
            </a:r>
            <a:r>
              <a:rPr lang="vi-VN" sz="3200" dirty="0">
                <a:solidFill>
                  <a:srgbClr val="7030A0"/>
                </a:solidFill>
              </a:rPr>
              <a:t>nước ngập rất nông, có các loại </a:t>
            </a:r>
            <a:r>
              <a:rPr lang="vi-VN" sz="3200" dirty="0" smtClean="0">
                <a:solidFill>
                  <a:srgbClr val="7030A0"/>
                </a:solidFill>
              </a:rPr>
              <a:t>thủy sinh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sinh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sống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005" y="3609171"/>
            <a:ext cx="3971621" cy="1077218"/>
          </a:xfrm>
          <a:prstGeom prst="rect">
            <a:avLst/>
          </a:prstGeom>
          <a:ln w="28575">
            <a:solidFill>
              <a:srgbClr val="93ECD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7030A0"/>
                </a:solidFill>
              </a:rPr>
              <a:t>Nước chảy trong mạch kín ở dưới đất.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https://img.loigiaihay.com/picture/2017/0206/hinh-2-trang-136-dl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6787" r="4885" b="3751"/>
          <a:stretch>
            <a:fillRect/>
          </a:stretch>
        </p:blipFill>
        <p:spPr bwMode="auto">
          <a:xfrm>
            <a:off x="3661568" y="2988021"/>
            <a:ext cx="4343401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21599"/>
          <a:stretch>
            <a:fillRect/>
          </a:stretch>
        </p:blipFill>
        <p:spPr>
          <a:xfrm>
            <a:off x="8939377" y="4817873"/>
            <a:ext cx="2381250" cy="1866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33953" y="2154091"/>
            <a:ext cx="5878240" cy="1044841"/>
          </a:xfrm>
          <a:ln>
            <a:noFill/>
            <a:prstDash val="sysDot"/>
          </a:ln>
        </p:spPr>
        <p:txBody>
          <a:bodyPr anchor="ctr"/>
          <a:lstStyle/>
          <a:p>
            <a:pPr algn="l"/>
            <a:r>
              <a:rPr lang="vi-VN" sz="3200" dirty="0">
                <a:solidFill>
                  <a:srgbClr val="7030A0"/>
                </a:solidFill>
              </a:rPr>
              <a:t>Lập sơ đồ thể hiện đặc điểm mạng lưới sông ngòi Việt Nam.</a:t>
            </a:r>
            <a:endParaRPr lang="vi-VN" sz="3200" dirty="0">
              <a:solidFill>
                <a:srgbClr val="7030A0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08260" y="229671"/>
            <a:ext cx="11421791" cy="757237"/>
          </a:xfrm>
        </p:spPr>
        <p:txBody>
          <a:bodyPr anchor="b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vi-VN" sz="4000" dirty="0" smtClean="0">
                <a:solidFill>
                  <a:srgbClr val="C00000"/>
                </a:solidFill>
              </a:rPr>
              <a:t>VẬN </a:t>
            </a:r>
            <a:r>
              <a:rPr lang="vi-VN" sz="4000" dirty="0">
                <a:solidFill>
                  <a:srgbClr val="C00000"/>
                </a:solidFill>
              </a:rPr>
              <a:t>DỤNG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458283" y="1313761"/>
            <a:ext cx="94917" cy="53727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endParaRPr lang="en-US" sz="2300" b="1" dirty="0" smtClean="0">
              <a:solidFill>
                <a:srgbClr val="000000"/>
              </a:solidFill>
              <a:latin typeface="Open Sans Semibold" panose="020B0706030804020204" pitchFamily="3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0" y="1349434"/>
            <a:ext cx="7301592" cy="757237"/>
          </a:xfrm>
        </p:spPr>
        <p:txBody>
          <a:bodyPr anchor="b"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smtClean="0">
                <a:solidFill>
                  <a:srgbClr val="C00000"/>
                </a:solidFill>
              </a:rPr>
              <a:t>NHIỆM VỤ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7717306" y="1349434"/>
            <a:ext cx="2688198" cy="757237"/>
          </a:xfrm>
        </p:spPr>
        <p:txBody>
          <a:bodyPr anchor="b">
            <a:normAutofit fontScale="925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</a:rPr>
              <a:t>NHIỆM VỤ </a:t>
            </a:r>
            <a:r>
              <a:rPr lang="en-US" sz="3600" dirty="0" smtClean="0">
                <a:solidFill>
                  <a:srgbClr val="C00000"/>
                </a:solidFill>
              </a:rPr>
              <a:t>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Subtitle 2"/>
          <p:cNvSpPr txBox="1"/>
          <p:nvPr/>
        </p:nvSpPr>
        <p:spPr>
          <a:xfrm>
            <a:off x="6727907" y="2154091"/>
            <a:ext cx="5112001" cy="1615476"/>
          </a:xfrm>
          <a:ln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3200" dirty="0">
                <a:solidFill>
                  <a:srgbClr val="7030A0"/>
                </a:solidFill>
              </a:rPr>
              <a:t>Viết báo cáo ngắn mô tả đặc điểm của sông hoặc hồ, hoặc đầm ở nước ta mà em biết.</a:t>
            </a:r>
            <a:endParaRPr lang="vi-VN" sz="32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627" y="900319"/>
            <a:ext cx="11609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Chọn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1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2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nhiệm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vụ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402" y="272532"/>
            <a:ext cx="2112022" cy="16896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503" y="229671"/>
            <a:ext cx="1521759" cy="1641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36" y="3680179"/>
            <a:ext cx="2122579" cy="212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97" y="3763399"/>
            <a:ext cx="1946353" cy="2067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99" y="3449865"/>
            <a:ext cx="2598856" cy="258973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9" grpId="0" animBg="1"/>
      <p:bldP spid="21" grpId="0" animBg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ree Template Design - Blue Ri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6098" y="976959"/>
            <a:ext cx="8749862" cy="899807"/>
          </a:xfrm>
        </p:spPr>
        <p:txBody>
          <a:bodyPr>
            <a:normAutofit fontScale="90000"/>
          </a:bodyPr>
          <a:lstStyle/>
          <a:p>
            <a:r>
              <a:rPr lang="en-US" sz="5400" cap="small" dirty="0" smtClean="0">
                <a:solidFill>
                  <a:srgbClr val="C00000"/>
                </a:solidFill>
              </a:rPr>
              <a:t>3/ </a:t>
            </a:r>
            <a:r>
              <a:rPr lang="vi-VN" sz="5400" cap="small" dirty="0" smtClean="0">
                <a:solidFill>
                  <a:srgbClr val="C00000"/>
                </a:solidFill>
              </a:rPr>
              <a:t>VAI </a:t>
            </a:r>
            <a:r>
              <a:rPr lang="vi-VN" sz="5400" cap="small" dirty="0">
                <a:solidFill>
                  <a:srgbClr val="C00000"/>
                </a:solidFill>
              </a:rPr>
              <a:t>TRÒ CỦA HỒ, ĐẦM VÀ NƯỚC NGẦM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381" y="2853725"/>
            <a:ext cx="3458743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Kĩ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thuật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Think – Pair – Share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8" name="Picture 2" descr="River - Free nature icon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6" y="49779"/>
            <a:ext cx="2193792" cy="2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2" y="4102065"/>
            <a:ext cx="3458742" cy="25989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4140164" y="1876767"/>
            <a:ext cx="69886" cy="482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/>
        </p:nvGraphicFramePr>
        <p:xfrm>
          <a:off x="3560174" y="1932672"/>
          <a:ext cx="5806717" cy="1996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335517" y="4086465"/>
            <a:ext cx="425603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Nhiệm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vụ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35517" y="4816788"/>
            <a:ext cx="2065283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Đọc</a:t>
            </a:r>
            <a:r>
              <a:rPr lang="en-US" sz="2400" dirty="0" smtClean="0">
                <a:solidFill>
                  <a:schemeClr val="bg1"/>
                </a:solidFill>
              </a:rPr>
              <a:t> SGK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6267" y="4816788"/>
            <a:ext cx="2065283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Ghi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giấy</a:t>
            </a:r>
            <a:r>
              <a:rPr lang="en-US" sz="2400" dirty="0" smtClean="0">
                <a:solidFill>
                  <a:schemeClr val="bg1"/>
                </a:solidFill>
              </a:rPr>
              <a:t> note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" b="20174"/>
          <a:stretch>
            <a:fillRect/>
          </a:stretch>
        </p:blipFill>
        <p:spPr>
          <a:xfrm>
            <a:off x="4720466" y="5294250"/>
            <a:ext cx="1098156" cy="1454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653" y="5527526"/>
            <a:ext cx="1220752" cy="122075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flipH="1">
            <a:off x="8728356" y="1876767"/>
            <a:ext cx="69886" cy="482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892200" y="2853725"/>
            <a:ext cx="3166449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Thời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gian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 </a:t>
            </a:r>
            <a:r>
              <a:rPr lang="en-US" sz="3200" dirty="0" err="1" smtClean="0">
                <a:solidFill>
                  <a:schemeClr val="bg1"/>
                </a:solidFill>
              </a:rPr>
              <a:t>phút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3 Minute Timer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3551" y="4086465"/>
            <a:ext cx="3220955" cy="2630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3611" r="11900" b="32500"/>
          <a:stretch>
            <a:fillRect/>
          </a:stretch>
        </p:blipFill>
        <p:spPr>
          <a:xfrm>
            <a:off x="9795964" y="1262259"/>
            <a:ext cx="1833612" cy="1513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6098" y="976959"/>
            <a:ext cx="8749862" cy="899807"/>
          </a:xfrm>
        </p:spPr>
        <p:txBody>
          <a:bodyPr>
            <a:normAutofit fontScale="90000"/>
          </a:bodyPr>
          <a:lstStyle/>
          <a:p>
            <a:r>
              <a:rPr lang="en-US" sz="5400" cap="small" dirty="0" smtClean="0">
                <a:solidFill>
                  <a:srgbClr val="C00000"/>
                </a:solidFill>
              </a:rPr>
              <a:t>3/ </a:t>
            </a:r>
            <a:r>
              <a:rPr lang="vi-VN" sz="5400" cap="small" dirty="0" smtClean="0">
                <a:solidFill>
                  <a:srgbClr val="C00000"/>
                </a:solidFill>
              </a:rPr>
              <a:t>VAI </a:t>
            </a:r>
            <a:r>
              <a:rPr lang="vi-VN" sz="5400" cap="small" dirty="0">
                <a:solidFill>
                  <a:srgbClr val="C00000"/>
                </a:solidFill>
              </a:rPr>
              <a:t>TRÒ CỦA HỒ, ĐẦM VÀ NƯỚC NGẦM 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88" name="Picture 2" descr="River - Free nature icon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9779"/>
            <a:ext cx="1596608" cy="15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H="1">
            <a:off x="8728356" y="1876767"/>
            <a:ext cx="69886" cy="4824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892200" y="2853725"/>
            <a:ext cx="3166449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Thời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gian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3 </a:t>
            </a:r>
            <a:r>
              <a:rPr lang="en-US" sz="3200" dirty="0" err="1" smtClean="0">
                <a:solidFill>
                  <a:schemeClr val="bg1"/>
                </a:solidFill>
              </a:rPr>
              <a:t>phút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7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3551" y="4086465"/>
            <a:ext cx="3220955" cy="2630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3611" r="11900" b="32500"/>
          <a:stretch>
            <a:fillRect/>
          </a:stretch>
        </p:blipFill>
        <p:spPr>
          <a:xfrm>
            <a:off x="9795964" y="1262259"/>
            <a:ext cx="1833612" cy="1513705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9808" b="30156"/>
          <a:stretch>
            <a:fillRect/>
          </a:stretch>
        </p:blipFill>
        <p:spPr>
          <a:xfrm>
            <a:off x="133350" y="2845889"/>
            <a:ext cx="3248186" cy="38551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4005" y="1783431"/>
            <a:ext cx="345874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Chia </a:t>
            </a:r>
            <a:r>
              <a:rPr lang="en-US" sz="3200" dirty="0" err="1" smtClean="0">
                <a:solidFill>
                  <a:schemeClr val="bg1"/>
                </a:solidFill>
              </a:rPr>
              <a:t>sẻ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với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bạn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850340" y="14782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517294" y="1783431"/>
            <a:ext cx="345874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Hoàn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thành</a:t>
            </a:r>
            <a:r>
              <a:rPr lang="en-US" sz="3200" dirty="0" smtClean="0">
                <a:solidFill>
                  <a:schemeClr val="bg1"/>
                </a:solidFill>
              </a:rPr>
              <a:t> PHT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0" y="1478213"/>
          <a:ext cx="12192000" cy="524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Oval 6"/>
          <p:cNvSpPr/>
          <p:nvPr/>
        </p:nvSpPr>
        <p:spPr>
          <a:xfrm>
            <a:off x="3686175" y="1691606"/>
            <a:ext cx="4819650" cy="4819650"/>
          </a:xfrm>
          <a:prstGeom prst="ellipse">
            <a:avLst/>
          </a:prstGeom>
          <a:solidFill>
            <a:srgbClr val="F3D3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5024" y="2547159"/>
            <a:ext cx="33670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ung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cấp nước cho tưới tiêu, hoạt động công nghiệp, sinh hoạt…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Du lịch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iều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tiết nước của các dòng chảy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1715" y="2190971"/>
            <a:ext cx="3820920" cy="3820920"/>
          </a:xfrm>
          <a:prstGeom prst="ellipse">
            <a:avLst/>
          </a:prstGeom>
          <a:solidFill>
            <a:srgbClr val="85E49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03708" y="2190971"/>
            <a:ext cx="3820920" cy="3820920"/>
          </a:xfrm>
          <a:prstGeom prst="ellipse">
            <a:avLst/>
          </a:prstGeom>
          <a:solidFill>
            <a:srgbClr val="A1B8E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89173" y="869076"/>
            <a:ext cx="3772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CHUNG</a:t>
            </a: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3649" y="1676859"/>
            <a:ext cx="2121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HỒ, ĐẦM </a:t>
            </a:r>
            <a:endParaRPr lang="vi-VN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50723" y="1738415"/>
            <a:ext cx="27061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</a:t>
            </a:r>
            <a:endParaRPr lang="vi-VN" sz="3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1038" y="2678980"/>
            <a:ext cx="362813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sinh kế cho người dân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iều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 khí hậu địa 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ảo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đa dạng sinh học</a:t>
            </a:r>
            <a:endParaRPr lang="vi-VN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65368" y="3030394"/>
            <a:ext cx="3367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đối với sức khỏe con </a:t>
            </a:r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1033" y="235310"/>
            <a:ext cx="8749862" cy="899807"/>
          </a:xfrm>
        </p:spPr>
        <p:txBody>
          <a:bodyPr>
            <a:normAutofit/>
          </a:bodyPr>
          <a:lstStyle/>
          <a:p>
            <a:r>
              <a:rPr lang="pt-BR" sz="5400" cap="small" dirty="0" smtClean="0">
                <a:solidFill>
                  <a:srgbClr val="C00000"/>
                </a:solidFill>
              </a:rPr>
              <a:t>A) VAI TRÒ CỦA HỒ, ĐẦM</a:t>
            </a:r>
            <a:endParaRPr lang="pt-BR" sz="5400" cap="small" dirty="0">
              <a:solidFill>
                <a:srgbClr val="C0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/>
        </p:nvGraphicFramePr>
        <p:xfrm>
          <a:off x="302707" y="1926825"/>
          <a:ext cx="11655972" cy="4846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2" y="21325"/>
            <a:ext cx="1110499" cy="912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304" y="3853650"/>
            <a:ext cx="1576429" cy="1576429"/>
          </a:xfrm>
          <a:prstGeom prst="rect">
            <a:avLst/>
          </a:prstGeom>
        </p:spPr>
      </p:pic>
      <p:pic>
        <p:nvPicPr>
          <p:cNvPr id="4098" name="Picture 2" descr="Lake Icon PNG Images, Vectors Free Download - Png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98" y="5200650"/>
            <a:ext cx="2155642" cy="21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8015" y="1095828"/>
            <a:ext cx="11352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 Việt Nam có nhiều </a:t>
            </a:r>
            <a:r>
              <a:rPr lang="vi-VN" sz="2400" dirty="0">
                <a:solidFill>
                  <a:srgbClr val="FF0000"/>
                </a:solidFill>
              </a:rPr>
              <a:t>hồ, đầm </a:t>
            </a:r>
            <a:r>
              <a:rPr lang="vi-VN" sz="2400" dirty="0"/>
              <a:t>tự nhiên và nhân tạo (hồ thuỷ lợi, hồ thuỷ điện, hồ điều hoà,...). Hồ, </a:t>
            </a:r>
            <a:r>
              <a:rPr lang="vi-VN" sz="2400" dirty="0" smtClean="0"/>
              <a:t>đ</a:t>
            </a:r>
            <a:r>
              <a:rPr lang="en-US" sz="2400" dirty="0" smtClean="0"/>
              <a:t>ầ</a:t>
            </a:r>
            <a:r>
              <a:rPr lang="vi-VN" sz="2400" dirty="0" smtClean="0"/>
              <a:t>m </a:t>
            </a:r>
            <a:r>
              <a:rPr lang="vi-VN" sz="2400" dirty="0"/>
              <a:t>có vai trò quan trọng đối với </a:t>
            </a:r>
            <a:r>
              <a:rPr lang="vi-VN" sz="2400" dirty="0">
                <a:solidFill>
                  <a:srgbClr val="FF0000"/>
                </a:solidFill>
              </a:rPr>
              <a:t>sản xuất </a:t>
            </a:r>
            <a:r>
              <a:rPr lang="vi-VN" sz="2400" dirty="0"/>
              <a:t>và </a:t>
            </a:r>
            <a:r>
              <a:rPr lang="vi-VN" sz="2400" dirty="0">
                <a:solidFill>
                  <a:srgbClr val="FF0000"/>
                </a:solidFill>
              </a:rPr>
              <a:t>sinh hoạt </a:t>
            </a:r>
            <a:r>
              <a:rPr lang="vi-VN" sz="2400" dirty="0"/>
              <a:t>ở nước ta.</a:t>
            </a:r>
            <a:endParaRPr lang="en-US" sz="24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23E206-557E-4B1B-B1E8-49023ED4A2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9223E206-557E-4B1B-B1E8-49023ED4A2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D0CDDB-0860-4F6B-A29B-9B25E3B89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B2D0CDDB-0860-4F6B-A29B-9B25E3B89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BDF534-2C28-4C4A-8A5A-624C9FD8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1ABDF534-2C28-4C4A-8A5A-624C9FD8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CC648B-6467-4A25-A137-36E3BBACB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3CCC648B-6467-4A25-A137-36E3BBACB8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CA576E8-F62E-4EED-8291-6A76ADF1D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3CA576E8-F62E-4EED-8291-6A76ADF1D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A454E52-F81B-4611-ABCE-6494A0BD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7A454E52-F81B-4611-ABCE-6494A0BD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B3E017-8D35-4635-B8CB-7A016FCD1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AEB3E017-8D35-4635-B8CB-7A016FCD17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0D9A83-EE07-4475-A4FD-1E507852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CE0D9A83-EE07-4475-A4FD-1E507852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45BFE9-0D25-4BB6-B69C-BB2EDECF2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3845BFE9-0D25-4BB6-B69C-BB2EDECF29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05D529-D22C-40FD-95E4-1076B9CD2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C405D529-D22C-40FD-95E4-1076B9CD2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66FCDD-889E-4D9D-A4EE-A4D78019D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0766FCDD-889E-4D9D-A4EE-A4D78019D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C952A0-E06D-4AF1-99A4-597E38BB0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70C952A0-E06D-4AF1-99A4-597E38BB0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D2BC45-4F2D-4D7A-8D5D-DA2A98952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dgm id="{26D2BC45-4F2D-4D7A-8D5D-DA2A98952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512A1F-40A7-4479-8250-70F45A3AA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E512A1F-40A7-4479-8250-70F45A3AA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2F79FA-25AC-4D11-9585-4943BF279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0B2F79FA-25AC-4D11-9585-4943BF279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277" y="1200213"/>
            <a:ext cx="5257476" cy="435133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hồ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tự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nhiên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thành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miệng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núi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lửa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cải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tạo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thành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dirty="0" smtClean="0">
                <a:solidFill>
                  <a:schemeClr val="accent5">
                    <a:lumMod val="50000"/>
                  </a:schemeClr>
                </a:solidFill>
              </a:rPr>
              <a:t>công </a:t>
            </a:r>
            <a:r>
              <a:rPr lang="vi-VN" dirty="0">
                <a:solidFill>
                  <a:schemeClr val="accent5">
                    <a:lumMod val="50000"/>
                  </a:schemeClr>
                </a:solidFill>
              </a:rPr>
              <a:t>trình thủy lợi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vi-VN" dirty="0" smtClean="0">
                <a:solidFill>
                  <a:schemeClr val="accent5">
                    <a:lumMod val="50000"/>
                  </a:schemeClr>
                </a:solidFill>
              </a:rPr>
              <a:t>cung </a:t>
            </a:r>
            <a:r>
              <a:rPr lang="vi-VN" dirty="0">
                <a:solidFill>
                  <a:schemeClr val="accent5">
                    <a:lumMod val="50000"/>
                  </a:schemeClr>
                </a:solidFill>
              </a:rPr>
              <a:t>cấp nước sinh hoạt và phục vụ sản xuất cho toàn thể người dân huyện đảo Lý Sơn</a:t>
            </a:r>
            <a:r>
              <a:rPr lang="vi-VN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https://4.bp.blogspot.com/-eQ4i8U86VHw/WcJ1vhR7kjI/AAAAAAABPc4/NzCTBndygOcMzk1FqXby5XiRm1erS_VhwCKgBGAs/s640/ho-nuoc-ngot-ly-son-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7" y="1200213"/>
            <a:ext cx="5880001" cy="329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489523" y="412234"/>
            <a:ext cx="11375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HỒ NƯỚC NGỌT TRÊN MIỆNG NÚI LỬA Ở ĐẢO LÍ SƠN</a:t>
            </a:r>
            <a:endParaRPr lang="vi-VN" sz="36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052" name="Picture 4" descr="https://4.bp.blogspot.com/-MK3P6PvlL3M/WcJ1vkc0qCI/AAAAAAABPc4/qEGMgTEQDRgAKEkoWkYEdwiTfG2QYl9jACKgBGAs/s640/ho-nuoc-ngot-ly-son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2"/>
          <a:stretch>
            <a:fillRect/>
          </a:stretch>
        </p:blipFill>
        <p:spPr bwMode="auto">
          <a:xfrm>
            <a:off x="5768753" y="3263462"/>
            <a:ext cx="6096000" cy="320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ontent Placeholder 2"/>
          <p:cNvSpPr txBox="1"/>
          <p:nvPr/>
        </p:nvSpPr>
        <p:spPr>
          <a:xfrm>
            <a:off x="296208" y="5025038"/>
            <a:ext cx="5257476" cy="1053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vi-VN" dirty="0" smtClean="0">
                <a:solidFill>
                  <a:schemeClr val="accent5">
                    <a:lumMod val="50000"/>
                  </a:schemeClr>
                </a:solidFill>
              </a:rPr>
              <a:t>ũng là điểm hút lượng lớn du khách tới tham quan.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5310"/>
            <a:ext cx="10020695" cy="899807"/>
          </a:xfrm>
        </p:spPr>
        <p:txBody>
          <a:bodyPr>
            <a:normAutofit/>
          </a:bodyPr>
          <a:lstStyle/>
          <a:p>
            <a:r>
              <a:rPr lang="pt-BR" sz="5400" cap="small" dirty="0" smtClean="0">
                <a:solidFill>
                  <a:srgbClr val="C00000"/>
                </a:solidFill>
              </a:rPr>
              <a:t>B) VAI TRÒ CỦA NƯỚC NGẦM</a:t>
            </a:r>
            <a:endParaRPr lang="pt-BR" sz="5400" cap="small" dirty="0">
              <a:solidFill>
                <a:srgbClr val="C0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/>
        </p:nvGraphicFramePr>
        <p:xfrm>
          <a:off x="495300" y="2400300"/>
          <a:ext cx="11696700" cy="441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3" y="189185"/>
            <a:ext cx="1248907" cy="1026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100000" l="1031" r="984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3157" y="4605924"/>
            <a:ext cx="1448581" cy="1941397"/>
          </a:xfrm>
          <a:prstGeom prst="rect">
            <a:avLst/>
          </a:prstGeom>
        </p:spPr>
      </p:pic>
      <p:pic>
        <p:nvPicPr>
          <p:cNvPr id="3080" name="Picture 8" descr="Groundwater png images | PNGWi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79" y="4605924"/>
            <a:ext cx="1610375" cy="194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2074" y="1330753"/>
            <a:ext cx="11352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Việt</a:t>
            </a:r>
            <a:r>
              <a:rPr lang="en-US" sz="2800" dirty="0" smtClean="0"/>
              <a:t> Nam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ngầm</a:t>
            </a:r>
            <a:r>
              <a:rPr lang="en-US" sz="2800" dirty="0" smtClean="0"/>
              <a:t> </a:t>
            </a:r>
            <a:r>
              <a:rPr lang="vi-VN" sz="2800" dirty="0" smtClean="0">
                <a:solidFill>
                  <a:srgbClr val="FF0000"/>
                </a:solidFill>
              </a:rPr>
              <a:t>khá </a:t>
            </a:r>
            <a:r>
              <a:rPr lang="vi-VN" sz="2800" dirty="0">
                <a:solidFill>
                  <a:srgbClr val="FF0000"/>
                </a:solidFill>
              </a:rPr>
              <a:t>phong phú</a:t>
            </a:r>
            <a:r>
              <a:rPr lang="vi-VN" sz="2800" dirty="0"/>
              <a:t>, phân bố </a:t>
            </a:r>
            <a:r>
              <a:rPr lang="vi-VN" sz="2800" dirty="0">
                <a:solidFill>
                  <a:srgbClr val="FF0000"/>
                </a:solidFill>
              </a:rPr>
              <a:t>khắp cả nước</a:t>
            </a:r>
            <a:r>
              <a:rPr lang="vi-VN" sz="2800" dirty="0"/>
              <a:t>. Nước ngầm có vai trò quan trọng đối với </a:t>
            </a:r>
            <a:r>
              <a:rPr lang="vi-VN" sz="2800" dirty="0">
                <a:solidFill>
                  <a:srgbClr val="FF0000"/>
                </a:solidFill>
              </a:rPr>
              <a:t>sản xuất </a:t>
            </a:r>
            <a:r>
              <a:rPr lang="vi-VN" sz="2800" dirty="0"/>
              <a:t>và </a:t>
            </a:r>
            <a:r>
              <a:rPr lang="vi-VN" sz="2800" dirty="0">
                <a:solidFill>
                  <a:srgbClr val="FF0000"/>
                </a:solidFill>
              </a:rPr>
              <a:t>sinh hoạt </a:t>
            </a:r>
            <a:r>
              <a:rPr lang="vi-VN" sz="2800" dirty="0"/>
              <a:t>của con người.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5250" y="10254"/>
            <a:ext cx="3103448" cy="6482446"/>
            <a:chOff x="8231188" y="514350"/>
            <a:chExt cx="2789237" cy="5826125"/>
          </a:xfrm>
          <a:solidFill>
            <a:schemeClr val="bg1">
              <a:alpha val="75000"/>
            </a:schemeClr>
          </a:solidFill>
        </p:grpSpPr>
        <p:sp>
          <p:nvSpPr>
            <p:cNvPr id="16" name="Freeform 5"/>
            <p:cNvSpPr/>
            <p:nvPr/>
          </p:nvSpPr>
          <p:spPr bwMode="auto">
            <a:xfrm>
              <a:off x="8301038" y="750888"/>
              <a:ext cx="633413" cy="460375"/>
            </a:xfrm>
            <a:custGeom>
              <a:avLst/>
              <a:gdLst>
                <a:gd name="T0" fmla="*/ 261 w 399"/>
                <a:gd name="T1" fmla="*/ 10 h 290"/>
                <a:gd name="T2" fmla="*/ 264 w 399"/>
                <a:gd name="T3" fmla="*/ 22 h 290"/>
                <a:gd name="T4" fmla="*/ 279 w 399"/>
                <a:gd name="T5" fmla="*/ 51 h 290"/>
                <a:gd name="T6" fmla="*/ 291 w 399"/>
                <a:gd name="T7" fmla="*/ 60 h 290"/>
                <a:gd name="T8" fmla="*/ 304 w 399"/>
                <a:gd name="T9" fmla="*/ 75 h 290"/>
                <a:gd name="T10" fmla="*/ 307 w 399"/>
                <a:gd name="T11" fmla="*/ 101 h 290"/>
                <a:gd name="T12" fmla="*/ 345 w 399"/>
                <a:gd name="T13" fmla="*/ 110 h 290"/>
                <a:gd name="T14" fmla="*/ 347 w 399"/>
                <a:gd name="T15" fmla="*/ 125 h 290"/>
                <a:gd name="T16" fmla="*/ 363 w 399"/>
                <a:gd name="T17" fmla="*/ 147 h 290"/>
                <a:gd name="T18" fmla="*/ 375 w 399"/>
                <a:gd name="T19" fmla="*/ 166 h 290"/>
                <a:gd name="T20" fmla="*/ 388 w 399"/>
                <a:gd name="T21" fmla="*/ 182 h 290"/>
                <a:gd name="T22" fmla="*/ 394 w 399"/>
                <a:gd name="T23" fmla="*/ 206 h 290"/>
                <a:gd name="T24" fmla="*/ 394 w 399"/>
                <a:gd name="T25" fmla="*/ 221 h 290"/>
                <a:gd name="T26" fmla="*/ 374 w 399"/>
                <a:gd name="T27" fmla="*/ 234 h 290"/>
                <a:gd name="T28" fmla="*/ 388 w 399"/>
                <a:gd name="T29" fmla="*/ 258 h 290"/>
                <a:gd name="T30" fmla="*/ 390 w 399"/>
                <a:gd name="T31" fmla="*/ 275 h 290"/>
                <a:gd name="T32" fmla="*/ 384 w 399"/>
                <a:gd name="T33" fmla="*/ 287 h 290"/>
                <a:gd name="T34" fmla="*/ 366 w 399"/>
                <a:gd name="T35" fmla="*/ 289 h 290"/>
                <a:gd name="T36" fmla="*/ 356 w 399"/>
                <a:gd name="T37" fmla="*/ 277 h 290"/>
                <a:gd name="T38" fmla="*/ 344 w 399"/>
                <a:gd name="T39" fmla="*/ 259 h 290"/>
                <a:gd name="T40" fmla="*/ 331 w 399"/>
                <a:gd name="T41" fmla="*/ 250 h 290"/>
                <a:gd name="T42" fmla="*/ 326 w 399"/>
                <a:gd name="T43" fmla="*/ 230 h 290"/>
                <a:gd name="T44" fmla="*/ 313 w 399"/>
                <a:gd name="T45" fmla="*/ 212 h 290"/>
                <a:gd name="T46" fmla="*/ 285 w 399"/>
                <a:gd name="T47" fmla="*/ 208 h 290"/>
                <a:gd name="T48" fmla="*/ 276 w 399"/>
                <a:gd name="T49" fmla="*/ 215 h 290"/>
                <a:gd name="T50" fmla="*/ 267 w 399"/>
                <a:gd name="T51" fmla="*/ 196 h 290"/>
                <a:gd name="T52" fmla="*/ 242 w 399"/>
                <a:gd name="T53" fmla="*/ 171 h 290"/>
                <a:gd name="T54" fmla="*/ 230 w 399"/>
                <a:gd name="T55" fmla="*/ 188 h 290"/>
                <a:gd name="T56" fmla="*/ 203 w 399"/>
                <a:gd name="T57" fmla="*/ 190 h 290"/>
                <a:gd name="T58" fmla="*/ 184 w 399"/>
                <a:gd name="T59" fmla="*/ 191 h 290"/>
                <a:gd name="T60" fmla="*/ 168 w 399"/>
                <a:gd name="T61" fmla="*/ 196 h 290"/>
                <a:gd name="T62" fmla="*/ 153 w 399"/>
                <a:gd name="T63" fmla="*/ 197 h 290"/>
                <a:gd name="T64" fmla="*/ 130 w 399"/>
                <a:gd name="T65" fmla="*/ 190 h 290"/>
                <a:gd name="T66" fmla="*/ 110 w 399"/>
                <a:gd name="T67" fmla="*/ 184 h 290"/>
                <a:gd name="T68" fmla="*/ 102 w 399"/>
                <a:gd name="T69" fmla="*/ 165 h 290"/>
                <a:gd name="T70" fmla="*/ 85 w 399"/>
                <a:gd name="T71" fmla="*/ 143 h 290"/>
                <a:gd name="T72" fmla="*/ 85 w 399"/>
                <a:gd name="T73" fmla="*/ 166 h 290"/>
                <a:gd name="T74" fmla="*/ 71 w 399"/>
                <a:gd name="T75" fmla="*/ 150 h 290"/>
                <a:gd name="T76" fmla="*/ 53 w 399"/>
                <a:gd name="T77" fmla="*/ 147 h 290"/>
                <a:gd name="T78" fmla="*/ 25 w 399"/>
                <a:gd name="T79" fmla="*/ 115 h 290"/>
                <a:gd name="T80" fmla="*/ 18 w 399"/>
                <a:gd name="T81" fmla="*/ 103 h 290"/>
                <a:gd name="T82" fmla="*/ 6 w 399"/>
                <a:gd name="T83" fmla="*/ 84 h 290"/>
                <a:gd name="T84" fmla="*/ 0 w 399"/>
                <a:gd name="T85" fmla="*/ 66 h 290"/>
                <a:gd name="T86" fmla="*/ 18 w 399"/>
                <a:gd name="T87" fmla="*/ 47 h 290"/>
                <a:gd name="T88" fmla="*/ 19 w 399"/>
                <a:gd name="T89" fmla="*/ 34 h 290"/>
                <a:gd name="T90" fmla="*/ 30 w 399"/>
                <a:gd name="T91" fmla="*/ 19 h 290"/>
                <a:gd name="T92" fmla="*/ 50 w 399"/>
                <a:gd name="T93" fmla="*/ 16 h 290"/>
                <a:gd name="T94" fmla="*/ 62 w 399"/>
                <a:gd name="T95" fmla="*/ 23 h 290"/>
                <a:gd name="T96" fmla="*/ 90 w 399"/>
                <a:gd name="T97" fmla="*/ 32 h 290"/>
                <a:gd name="T98" fmla="*/ 111 w 399"/>
                <a:gd name="T99" fmla="*/ 48 h 290"/>
                <a:gd name="T100" fmla="*/ 130 w 399"/>
                <a:gd name="T101" fmla="*/ 62 h 290"/>
                <a:gd name="T102" fmla="*/ 160 w 399"/>
                <a:gd name="T103" fmla="*/ 91 h 290"/>
                <a:gd name="T104" fmla="*/ 179 w 399"/>
                <a:gd name="T105" fmla="*/ 87 h 290"/>
                <a:gd name="T106" fmla="*/ 199 w 399"/>
                <a:gd name="T107" fmla="*/ 72 h 290"/>
                <a:gd name="T108" fmla="*/ 208 w 399"/>
                <a:gd name="T109" fmla="*/ 43 h 290"/>
                <a:gd name="T110" fmla="*/ 231 w 399"/>
                <a:gd name="T111" fmla="*/ 28 h 290"/>
                <a:gd name="T112" fmla="*/ 243 w 399"/>
                <a:gd name="T113" fmla="*/ 3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9" h="290">
                  <a:moveTo>
                    <a:pt x="243" y="3"/>
                  </a:moveTo>
                  <a:lnTo>
                    <a:pt x="251" y="4"/>
                  </a:lnTo>
                  <a:lnTo>
                    <a:pt x="255" y="9"/>
                  </a:lnTo>
                  <a:lnTo>
                    <a:pt x="261" y="10"/>
                  </a:lnTo>
                  <a:lnTo>
                    <a:pt x="262" y="13"/>
                  </a:lnTo>
                  <a:lnTo>
                    <a:pt x="267" y="15"/>
                  </a:lnTo>
                  <a:lnTo>
                    <a:pt x="268" y="20"/>
                  </a:lnTo>
                  <a:lnTo>
                    <a:pt x="264" y="22"/>
                  </a:lnTo>
                  <a:lnTo>
                    <a:pt x="264" y="26"/>
                  </a:lnTo>
                  <a:lnTo>
                    <a:pt x="273" y="35"/>
                  </a:lnTo>
                  <a:lnTo>
                    <a:pt x="271" y="40"/>
                  </a:lnTo>
                  <a:lnTo>
                    <a:pt x="279" y="51"/>
                  </a:lnTo>
                  <a:lnTo>
                    <a:pt x="283" y="54"/>
                  </a:lnTo>
                  <a:lnTo>
                    <a:pt x="289" y="57"/>
                  </a:lnTo>
                  <a:lnTo>
                    <a:pt x="289" y="57"/>
                  </a:lnTo>
                  <a:lnTo>
                    <a:pt x="291" y="60"/>
                  </a:lnTo>
                  <a:lnTo>
                    <a:pt x="299" y="62"/>
                  </a:lnTo>
                  <a:lnTo>
                    <a:pt x="298" y="65"/>
                  </a:lnTo>
                  <a:lnTo>
                    <a:pt x="302" y="73"/>
                  </a:lnTo>
                  <a:lnTo>
                    <a:pt x="304" y="75"/>
                  </a:lnTo>
                  <a:lnTo>
                    <a:pt x="301" y="84"/>
                  </a:lnTo>
                  <a:lnTo>
                    <a:pt x="295" y="90"/>
                  </a:lnTo>
                  <a:lnTo>
                    <a:pt x="304" y="100"/>
                  </a:lnTo>
                  <a:lnTo>
                    <a:pt x="307" y="101"/>
                  </a:lnTo>
                  <a:lnTo>
                    <a:pt x="307" y="106"/>
                  </a:lnTo>
                  <a:lnTo>
                    <a:pt x="313" y="109"/>
                  </a:lnTo>
                  <a:lnTo>
                    <a:pt x="336" y="103"/>
                  </a:lnTo>
                  <a:lnTo>
                    <a:pt x="345" y="110"/>
                  </a:lnTo>
                  <a:lnTo>
                    <a:pt x="345" y="119"/>
                  </a:lnTo>
                  <a:lnTo>
                    <a:pt x="350" y="121"/>
                  </a:lnTo>
                  <a:lnTo>
                    <a:pt x="350" y="124"/>
                  </a:lnTo>
                  <a:lnTo>
                    <a:pt x="347" y="125"/>
                  </a:lnTo>
                  <a:lnTo>
                    <a:pt x="345" y="129"/>
                  </a:lnTo>
                  <a:lnTo>
                    <a:pt x="351" y="134"/>
                  </a:lnTo>
                  <a:lnTo>
                    <a:pt x="360" y="141"/>
                  </a:lnTo>
                  <a:lnTo>
                    <a:pt x="363" y="147"/>
                  </a:lnTo>
                  <a:lnTo>
                    <a:pt x="365" y="153"/>
                  </a:lnTo>
                  <a:lnTo>
                    <a:pt x="371" y="159"/>
                  </a:lnTo>
                  <a:lnTo>
                    <a:pt x="371" y="165"/>
                  </a:lnTo>
                  <a:lnTo>
                    <a:pt x="375" y="166"/>
                  </a:lnTo>
                  <a:lnTo>
                    <a:pt x="381" y="172"/>
                  </a:lnTo>
                  <a:lnTo>
                    <a:pt x="387" y="175"/>
                  </a:lnTo>
                  <a:lnTo>
                    <a:pt x="387" y="180"/>
                  </a:lnTo>
                  <a:lnTo>
                    <a:pt x="388" y="182"/>
                  </a:lnTo>
                  <a:lnTo>
                    <a:pt x="387" y="188"/>
                  </a:lnTo>
                  <a:lnTo>
                    <a:pt x="390" y="194"/>
                  </a:lnTo>
                  <a:lnTo>
                    <a:pt x="391" y="203"/>
                  </a:lnTo>
                  <a:lnTo>
                    <a:pt x="394" y="206"/>
                  </a:lnTo>
                  <a:lnTo>
                    <a:pt x="391" y="210"/>
                  </a:lnTo>
                  <a:lnTo>
                    <a:pt x="399" y="218"/>
                  </a:lnTo>
                  <a:lnTo>
                    <a:pt x="399" y="218"/>
                  </a:lnTo>
                  <a:lnTo>
                    <a:pt x="394" y="221"/>
                  </a:lnTo>
                  <a:lnTo>
                    <a:pt x="388" y="231"/>
                  </a:lnTo>
                  <a:lnTo>
                    <a:pt x="382" y="227"/>
                  </a:lnTo>
                  <a:lnTo>
                    <a:pt x="376" y="230"/>
                  </a:lnTo>
                  <a:lnTo>
                    <a:pt x="374" y="234"/>
                  </a:lnTo>
                  <a:lnTo>
                    <a:pt x="375" y="244"/>
                  </a:lnTo>
                  <a:lnTo>
                    <a:pt x="382" y="252"/>
                  </a:lnTo>
                  <a:lnTo>
                    <a:pt x="382" y="253"/>
                  </a:lnTo>
                  <a:lnTo>
                    <a:pt x="388" y="258"/>
                  </a:lnTo>
                  <a:lnTo>
                    <a:pt x="394" y="268"/>
                  </a:lnTo>
                  <a:lnTo>
                    <a:pt x="393" y="272"/>
                  </a:lnTo>
                  <a:lnTo>
                    <a:pt x="390" y="272"/>
                  </a:lnTo>
                  <a:lnTo>
                    <a:pt x="390" y="275"/>
                  </a:lnTo>
                  <a:lnTo>
                    <a:pt x="381" y="277"/>
                  </a:lnTo>
                  <a:lnTo>
                    <a:pt x="381" y="283"/>
                  </a:lnTo>
                  <a:lnTo>
                    <a:pt x="384" y="287"/>
                  </a:lnTo>
                  <a:lnTo>
                    <a:pt x="384" y="287"/>
                  </a:lnTo>
                  <a:lnTo>
                    <a:pt x="379" y="289"/>
                  </a:lnTo>
                  <a:lnTo>
                    <a:pt x="374" y="284"/>
                  </a:lnTo>
                  <a:lnTo>
                    <a:pt x="372" y="290"/>
                  </a:lnTo>
                  <a:lnTo>
                    <a:pt x="366" y="289"/>
                  </a:lnTo>
                  <a:lnTo>
                    <a:pt x="363" y="286"/>
                  </a:lnTo>
                  <a:lnTo>
                    <a:pt x="362" y="275"/>
                  </a:lnTo>
                  <a:lnTo>
                    <a:pt x="360" y="278"/>
                  </a:lnTo>
                  <a:lnTo>
                    <a:pt x="356" y="277"/>
                  </a:lnTo>
                  <a:lnTo>
                    <a:pt x="350" y="271"/>
                  </a:lnTo>
                  <a:lnTo>
                    <a:pt x="348" y="266"/>
                  </a:lnTo>
                  <a:lnTo>
                    <a:pt x="342" y="266"/>
                  </a:lnTo>
                  <a:lnTo>
                    <a:pt x="344" y="259"/>
                  </a:lnTo>
                  <a:lnTo>
                    <a:pt x="335" y="259"/>
                  </a:lnTo>
                  <a:lnTo>
                    <a:pt x="329" y="255"/>
                  </a:lnTo>
                  <a:lnTo>
                    <a:pt x="329" y="252"/>
                  </a:lnTo>
                  <a:lnTo>
                    <a:pt x="331" y="250"/>
                  </a:lnTo>
                  <a:lnTo>
                    <a:pt x="335" y="241"/>
                  </a:lnTo>
                  <a:lnTo>
                    <a:pt x="331" y="240"/>
                  </a:lnTo>
                  <a:lnTo>
                    <a:pt x="331" y="234"/>
                  </a:lnTo>
                  <a:lnTo>
                    <a:pt x="326" y="230"/>
                  </a:lnTo>
                  <a:lnTo>
                    <a:pt x="328" y="225"/>
                  </a:lnTo>
                  <a:lnTo>
                    <a:pt x="322" y="222"/>
                  </a:lnTo>
                  <a:lnTo>
                    <a:pt x="319" y="213"/>
                  </a:lnTo>
                  <a:lnTo>
                    <a:pt x="313" y="212"/>
                  </a:lnTo>
                  <a:lnTo>
                    <a:pt x="307" y="208"/>
                  </a:lnTo>
                  <a:lnTo>
                    <a:pt x="292" y="203"/>
                  </a:lnTo>
                  <a:lnTo>
                    <a:pt x="288" y="203"/>
                  </a:lnTo>
                  <a:lnTo>
                    <a:pt x="285" y="208"/>
                  </a:lnTo>
                  <a:lnTo>
                    <a:pt x="285" y="212"/>
                  </a:lnTo>
                  <a:lnTo>
                    <a:pt x="282" y="218"/>
                  </a:lnTo>
                  <a:lnTo>
                    <a:pt x="282" y="218"/>
                  </a:lnTo>
                  <a:lnTo>
                    <a:pt x="276" y="215"/>
                  </a:lnTo>
                  <a:lnTo>
                    <a:pt x="271" y="208"/>
                  </a:lnTo>
                  <a:lnTo>
                    <a:pt x="274" y="203"/>
                  </a:lnTo>
                  <a:lnTo>
                    <a:pt x="271" y="196"/>
                  </a:lnTo>
                  <a:lnTo>
                    <a:pt x="267" y="196"/>
                  </a:lnTo>
                  <a:lnTo>
                    <a:pt x="264" y="191"/>
                  </a:lnTo>
                  <a:lnTo>
                    <a:pt x="259" y="177"/>
                  </a:lnTo>
                  <a:lnTo>
                    <a:pt x="255" y="169"/>
                  </a:lnTo>
                  <a:lnTo>
                    <a:pt x="242" y="171"/>
                  </a:lnTo>
                  <a:lnTo>
                    <a:pt x="236" y="178"/>
                  </a:lnTo>
                  <a:lnTo>
                    <a:pt x="236" y="181"/>
                  </a:lnTo>
                  <a:lnTo>
                    <a:pt x="231" y="182"/>
                  </a:lnTo>
                  <a:lnTo>
                    <a:pt x="230" y="188"/>
                  </a:lnTo>
                  <a:lnTo>
                    <a:pt x="228" y="191"/>
                  </a:lnTo>
                  <a:lnTo>
                    <a:pt x="231" y="197"/>
                  </a:lnTo>
                  <a:lnTo>
                    <a:pt x="230" y="200"/>
                  </a:lnTo>
                  <a:lnTo>
                    <a:pt x="203" y="190"/>
                  </a:lnTo>
                  <a:lnTo>
                    <a:pt x="197" y="193"/>
                  </a:lnTo>
                  <a:lnTo>
                    <a:pt x="191" y="185"/>
                  </a:lnTo>
                  <a:lnTo>
                    <a:pt x="187" y="184"/>
                  </a:lnTo>
                  <a:lnTo>
                    <a:pt x="184" y="191"/>
                  </a:lnTo>
                  <a:lnTo>
                    <a:pt x="185" y="196"/>
                  </a:lnTo>
                  <a:lnTo>
                    <a:pt x="178" y="194"/>
                  </a:lnTo>
                  <a:lnTo>
                    <a:pt x="173" y="197"/>
                  </a:lnTo>
                  <a:lnTo>
                    <a:pt x="168" y="196"/>
                  </a:lnTo>
                  <a:lnTo>
                    <a:pt x="163" y="196"/>
                  </a:lnTo>
                  <a:lnTo>
                    <a:pt x="159" y="203"/>
                  </a:lnTo>
                  <a:lnTo>
                    <a:pt x="154" y="202"/>
                  </a:lnTo>
                  <a:lnTo>
                    <a:pt x="153" y="197"/>
                  </a:lnTo>
                  <a:lnTo>
                    <a:pt x="145" y="191"/>
                  </a:lnTo>
                  <a:lnTo>
                    <a:pt x="147" y="185"/>
                  </a:lnTo>
                  <a:lnTo>
                    <a:pt x="135" y="190"/>
                  </a:lnTo>
                  <a:lnTo>
                    <a:pt x="130" y="190"/>
                  </a:lnTo>
                  <a:lnTo>
                    <a:pt x="129" y="194"/>
                  </a:lnTo>
                  <a:lnTo>
                    <a:pt x="119" y="193"/>
                  </a:lnTo>
                  <a:lnTo>
                    <a:pt x="108" y="187"/>
                  </a:lnTo>
                  <a:lnTo>
                    <a:pt x="110" y="184"/>
                  </a:lnTo>
                  <a:lnTo>
                    <a:pt x="101" y="177"/>
                  </a:lnTo>
                  <a:lnTo>
                    <a:pt x="99" y="172"/>
                  </a:lnTo>
                  <a:lnTo>
                    <a:pt x="99" y="166"/>
                  </a:lnTo>
                  <a:lnTo>
                    <a:pt x="102" y="165"/>
                  </a:lnTo>
                  <a:lnTo>
                    <a:pt x="104" y="156"/>
                  </a:lnTo>
                  <a:lnTo>
                    <a:pt x="96" y="149"/>
                  </a:lnTo>
                  <a:lnTo>
                    <a:pt x="89" y="147"/>
                  </a:lnTo>
                  <a:lnTo>
                    <a:pt x="85" y="143"/>
                  </a:lnTo>
                  <a:lnTo>
                    <a:pt x="82" y="144"/>
                  </a:lnTo>
                  <a:lnTo>
                    <a:pt x="88" y="149"/>
                  </a:lnTo>
                  <a:lnTo>
                    <a:pt x="90" y="156"/>
                  </a:lnTo>
                  <a:lnTo>
                    <a:pt x="85" y="166"/>
                  </a:lnTo>
                  <a:lnTo>
                    <a:pt x="77" y="165"/>
                  </a:lnTo>
                  <a:lnTo>
                    <a:pt x="73" y="160"/>
                  </a:lnTo>
                  <a:lnTo>
                    <a:pt x="71" y="159"/>
                  </a:lnTo>
                  <a:lnTo>
                    <a:pt x="71" y="150"/>
                  </a:lnTo>
                  <a:lnTo>
                    <a:pt x="61" y="143"/>
                  </a:lnTo>
                  <a:lnTo>
                    <a:pt x="58" y="143"/>
                  </a:lnTo>
                  <a:lnTo>
                    <a:pt x="55" y="147"/>
                  </a:lnTo>
                  <a:lnTo>
                    <a:pt x="53" y="147"/>
                  </a:lnTo>
                  <a:lnTo>
                    <a:pt x="46" y="143"/>
                  </a:lnTo>
                  <a:lnTo>
                    <a:pt x="45" y="138"/>
                  </a:lnTo>
                  <a:lnTo>
                    <a:pt x="30" y="118"/>
                  </a:lnTo>
                  <a:lnTo>
                    <a:pt x="25" y="115"/>
                  </a:lnTo>
                  <a:lnTo>
                    <a:pt x="24" y="110"/>
                  </a:lnTo>
                  <a:lnTo>
                    <a:pt x="15" y="104"/>
                  </a:lnTo>
                  <a:lnTo>
                    <a:pt x="16" y="101"/>
                  </a:lnTo>
                  <a:lnTo>
                    <a:pt x="18" y="103"/>
                  </a:lnTo>
                  <a:lnTo>
                    <a:pt x="16" y="91"/>
                  </a:lnTo>
                  <a:lnTo>
                    <a:pt x="9" y="88"/>
                  </a:lnTo>
                  <a:lnTo>
                    <a:pt x="9" y="84"/>
                  </a:lnTo>
                  <a:lnTo>
                    <a:pt x="6" y="84"/>
                  </a:lnTo>
                  <a:lnTo>
                    <a:pt x="5" y="73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6" y="65"/>
                  </a:lnTo>
                  <a:lnTo>
                    <a:pt x="5" y="59"/>
                  </a:lnTo>
                  <a:lnTo>
                    <a:pt x="10" y="57"/>
                  </a:lnTo>
                  <a:lnTo>
                    <a:pt x="18" y="47"/>
                  </a:lnTo>
                  <a:lnTo>
                    <a:pt x="18" y="44"/>
                  </a:lnTo>
                  <a:lnTo>
                    <a:pt x="13" y="34"/>
                  </a:lnTo>
                  <a:lnTo>
                    <a:pt x="16" y="32"/>
                  </a:lnTo>
                  <a:lnTo>
                    <a:pt x="19" y="34"/>
                  </a:lnTo>
                  <a:lnTo>
                    <a:pt x="27" y="29"/>
                  </a:lnTo>
                  <a:lnTo>
                    <a:pt x="28" y="23"/>
                  </a:lnTo>
                  <a:lnTo>
                    <a:pt x="31" y="22"/>
                  </a:lnTo>
                  <a:lnTo>
                    <a:pt x="30" y="19"/>
                  </a:lnTo>
                  <a:lnTo>
                    <a:pt x="31" y="15"/>
                  </a:lnTo>
                  <a:lnTo>
                    <a:pt x="37" y="10"/>
                  </a:lnTo>
                  <a:lnTo>
                    <a:pt x="42" y="9"/>
                  </a:lnTo>
                  <a:lnTo>
                    <a:pt x="50" y="16"/>
                  </a:lnTo>
                  <a:lnTo>
                    <a:pt x="56" y="23"/>
                  </a:lnTo>
                  <a:lnTo>
                    <a:pt x="58" y="29"/>
                  </a:lnTo>
                  <a:lnTo>
                    <a:pt x="62" y="28"/>
                  </a:lnTo>
                  <a:lnTo>
                    <a:pt x="62" y="23"/>
                  </a:lnTo>
                  <a:lnTo>
                    <a:pt x="67" y="22"/>
                  </a:lnTo>
                  <a:lnTo>
                    <a:pt x="79" y="32"/>
                  </a:lnTo>
                  <a:lnTo>
                    <a:pt x="86" y="29"/>
                  </a:lnTo>
                  <a:lnTo>
                    <a:pt x="90" y="32"/>
                  </a:lnTo>
                  <a:lnTo>
                    <a:pt x="92" y="35"/>
                  </a:lnTo>
                  <a:lnTo>
                    <a:pt x="95" y="35"/>
                  </a:lnTo>
                  <a:lnTo>
                    <a:pt x="102" y="38"/>
                  </a:lnTo>
                  <a:lnTo>
                    <a:pt x="111" y="48"/>
                  </a:lnTo>
                  <a:lnTo>
                    <a:pt x="120" y="48"/>
                  </a:lnTo>
                  <a:lnTo>
                    <a:pt x="129" y="53"/>
                  </a:lnTo>
                  <a:lnTo>
                    <a:pt x="132" y="59"/>
                  </a:lnTo>
                  <a:lnTo>
                    <a:pt x="130" y="62"/>
                  </a:lnTo>
                  <a:lnTo>
                    <a:pt x="141" y="79"/>
                  </a:lnTo>
                  <a:lnTo>
                    <a:pt x="147" y="85"/>
                  </a:lnTo>
                  <a:lnTo>
                    <a:pt x="159" y="87"/>
                  </a:lnTo>
                  <a:lnTo>
                    <a:pt x="160" y="91"/>
                  </a:lnTo>
                  <a:lnTo>
                    <a:pt x="169" y="96"/>
                  </a:lnTo>
                  <a:lnTo>
                    <a:pt x="179" y="96"/>
                  </a:lnTo>
                  <a:lnTo>
                    <a:pt x="181" y="94"/>
                  </a:lnTo>
                  <a:lnTo>
                    <a:pt x="179" y="87"/>
                  </a:lnTo>
                  <a:lnTo>
                    <a:pt x="181" y="79"/>
                  </a:lnTo>
                  <a:lnTo>
                    <a:pt x="190" y="76"/>
                  </a:lnTo>
                  <a:lnTo>
                    <a:pt x="196" y="71"/>
                  </a:lnTo>
                  <a:lnTo>
                    <a:pt x="199" y="72"/>
                  </a:lnTo>
                  <a:lnTo>
                    <a:pt x="205" y="68"/>
                  </a:lnTo>
                  <a:lnTo>
                    <a:pt x="200" y="57"/>
                  </a:lnTo>
                  <a:lnTo>
                    <a:pt x="202" y="51"/>
                  </a:lnTo>
                  <a:lnTo>
                    <a:pt x="208" y="43"/>
                  </a:lnTo>
                  <a:lnTo>
                    <a:pt x="216" y="44"/>
                  </a:lnTo>
                  <a:lnTo>
                    <a:pt x="219" y="40"/>
                  </a:lnTo>
                  <a:lnTo>
                    <a:pt x="228" y="35"/>
                  </a:lnTo>
                  <a:lnTo>
                    <a:pt x="231" y="28"/>
                  </a:lnTo>
                  <a:lnTo>
                    <a:pt x="230" y="22"/>
                  </a:lnTo>
                  <a:lnTo>
                    <a:pt x="237" y="9"/>
                  </a:lnTo>
                  <a:lnTo>
                    <a:pt x="239" y="0"/>
                  </a:lnTo>
                  <a:lnTo>
                    <a:pt x="243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759825" y="738188"/>
              <a:ext cx="419100" cy="395288"/>
            </a:xfrm>
            <a:custGeom>
              <a:avLst/>
              <a:gdLst>
                <a:gd name="T0" fmla="*/ 178 w 264"/>
                <a:gd name="T1" fmla="*/ 2 h 249"/>
                <a:gd name="T2" fmla="*/ 185 w 264"/>
                <a:gd name="T3" fmla="*/ 31 h 249"/>
                <a:gd name="T4" fmla="*/ 194 w 264"/>
                <a:gd name="T5" fmla="*/ 36 h 249"/>
                <a:gd name="T6" fmla="*/ 207 w 264"/>
                <a:gd name="T7" fmla="*/ 43 h 249"/>
                <a:gd name="T8" fmla="*/ 224 w 264"/>
                <a:gd name="T9" fmla="*/ 71 h 249"/>
                <a:gd name="T10" fmla="*/ 216 w 264"/>
                <a:gd name="T11" fmla="*/ 84 h 249"/>
                <a:gd name="T12" fmla="*/ 221 w 264"/>
                <a:gd name="T13" fmla="*/ 101 h 249"/>
                <a:gd name="T14" fmla="*/ 233 w 264"/>
                <a:gd name="T15" fmla="*/ 114 h 249"/>
                <a:gd name="T16" fmla="*/ 252 w 264"/>
                <a:gd name="T17" fmla="*/ 129 h 249"/>
                <a:gd name="T18" fmla="*/ 252 w 264"/>
                <a:gd name="T19" fmla="*/ 140 h 249"/>
                <a:gd name="T20" fmla="*/ 253 w 264"/>
                <a:gd name="T21" fmla="*/ 154 h 249"/>
                <a:gd name="T22" fmla="*/ 255 w 264"/>
                <a:gd name="T23" fmla="*/ 161 h 249"/>
                <a:gd name="T24" fmla="*/ 259 w 264"/>
                <a:gd name="T25" fmla="*/ 165 h 249"/>
                <a:gd name="T26" fmla="*/ 258 w 264"/>
                <a:gd name="T27" fmla="*/ 173 h 249"/>
                <a:gd name="T28" fmla="*/ 253 w 264"/>
                <a:gd name="T29" fmla="*/ 177 h 249"/>
                <a:gd name="T30" fmla="*/ 247 w 264"/>
                <a:gd name="T31" fmla="*/ 195 h 249"/>
                <a:gd name="T32" fmla="*/ 212 w 264"/>
                <a:gd name="T33" fmla="*/ 167 h 249"/>
                <a:gd name="T34" fmla="*/ 209 w 264"/>
                <a:gd name="T35" fmla="*/ 177 h 249"/>
                <a:gd name="T36" fmla="*/ 203 w 264"/>
                <a:gd name="T37" fmla="*/ 199 h 249"/>
                <a:gd name="T38" fmla="*/ 197 w 264"/>
                <a:gd name="T39" fmla="*/ 249 h 249"/>
                <a:gd name="T40" fmla="*/ 182 w 264"/>
                <a:gd name="T41" fmla="*/ 236 h 249"/>
                <a:gd name="T42" fmla="*/ 163 w 264"/>
                <a:gd name="T43" fmla="*/ 230 h 249"/>
                <a:gd name="T44" fmla="*/ 167 w 264"/>
                <a:gd name="T45" fmla="*/ 242 h 249"/>
                <a:gd name="T46" fmla="*/ 135 w 264"/>
                <a:gd name="T47" fmla="*/ 239 h 249"/>
                <a:gd name="T48" fmla="*/ 110 w 264"/>
                <a:gd name="T49" fmla="*/ 233 h 249"/>
                <a:gd name="T50" fmla="*/ 108 w 264"/>
                <a:gd name="T51" fmla="*/ 226 h 249"/>
                <a:gd name="T52" fmla="*/ 102 w 264"/>
                <a:gd name="T53" fmla="*/ 211 h 249"/>
                <a:gd name="T54" fmla="*/ 99 w 264"/>
                <a:gd name="T55" fmla="*/ 190 h 249"/>
                <a:gd name="T56" fmla="*/ 92 w 264"/>
                <a:gd name="T57" fmla="*/ 180 h 249"/>
                <a:gd name="T58" fmla="*/ 82 w 264"/>
                <a:gd name="T59" fmla="*/ 167 h 249"/>
                <a:gd name="T60" fmla="*/ 71 w 264"/>
                <a:gd name="T61" fmla="*/ 149 h 249"/>
                <a:gd name="T62" fmla="*/ 58 w 264"/>
                <a:gd name="T63" fmla="*/ 133 h 249"/>
                <a:gd name="T64" fmla="*/ 56 w 264"/>
                <a:gd name="T65" fmla="*/ 127 h 249"/>
                <a:gd name="T66" fmla="*/ 24 w 264"/>
                <a:gd name="T67" fmla="*/ 117 h 249"/>
                <a:gd name="T68" fmla="*/ 15 w 264"/>
                <a:gd name="T69" fmla="*/ 108 h 249"/>
                <a:gd name="T70" fmla="*/ 15 w 264"/>
                <a:gd name="T71" fmla="*/ 81 h 249"/>
                <a:gd name="T72" fmla="*/ 10 w 264"/>
                <a:gd name="T73" fmla="*/ 70 h 249"/>
                <a:gd name="T74" fmla="*/ 0 w 264"/>
                <a:gd name="T75" fmla="*/ 65 h 249"/>
                <a:gd name="T76" fmla="*/ 12 w 264"/>
                <a:gd name="T77" fmla="*/ 48 h 249"/>
                <a:gd name="T78" fmla="*/ 21 w 264"/>
                <a:gd name="T79" fmla="*/ 20 h 249"/>
                <a:gd name="T80" fmla="*/ 31 w 264"/>
                <a:gd name="T81" fmla="*/ 15 h 249"/>
                <a:gd name="T82" fmla="*/ 49 w 264"/>
                <a:gd name="T83" fmla="*/ 37 h 249"/>
                <a:gd name="T84" fmla="*/ 70 w 264"/>
                <a:gd name="T85" fmla="*/ 59 h 249"/>
                <a:gd name="T86" fmla="*/ 102 w 264"/>
                <a:gd name="T87" fmla="*/ 86 h 249"/>
                <a:gd name="T88" fmla="*/ 116 w 264"/>
                <a:gd name="T89" fmla="*/ 84 h 249"/>
                <a:gd name="T90" fmla="*/ 117 w 264"/>
                <a:gd name="T91" fmla="*/ 45 h 249"/>
                <a:gd name="T92" fmla="*/ 133 w 264"/>
                <a:gd name="T93" fmla="*/ 20 h 249"/>
                <a:gd name="T94" fmla="*/ 151 w 264"/>
                <a:gd name="T95" fmla="*/ 6 h 249"/>
                <a:gd name="T96" fmla="*/ 172 w 264"/>
                <a:gd name="T97" fmla="*/ 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4" h="249">
                  <a:moveTo>
                    <a:pt x="172" y="2"/>
                  </a:moveTo>
                  <a:lnTo>
                    <a:pt x="175" y="0"/>
                  </a:lnTo>
                  <a:lnTo>
                    <a:pt x="178" y="2"/>
                  </a:lnTo>
                  <a:lnTo>
                    <a:pt x="173" y="18"/>
                  </a:lnTo>
                  <a:lnTo>
                    <a:pt x="178" y="27"/>
                  </a:lnTo>
                  <a:lnTo>
                    <a:pt x="185" y="31"/>
                  </a:lnTo>
                  <a:lnTo>
                    <a:pt x="190" y="30"/>
                  </a:lnTo>
                  <a:lnTo>
                    <a:pt x="194" y="36"/>
                  </a:lnTo>
                  <a:lnTo>
                    <a:pt x="194" y="36"/>
                  </a:lnTo>
                  <a:lnTo>
                    <a:pt x="193" y="42"/>
                  </a:lnTo>
                  <a:lnTo>
                    <a:pt x="199" y="45"/>
                  </a:lnTo>
                  <a:lnTo>
                    <a:pt x="207" y="43"/>
                  </a:lnTo>
                  <a:lnTo>
                    <a:pt x="213" y="56"/>
                  </a:lnTo>
                  <a:lnTo>
                    <a:pt x="224" y="61"/>
                  </a:lnTo>
                  <a:lnTo>
                    <a:pt x="224" y="71"/>
                  </a:lnTo>
                  <a:lnTo>
                    <a:pt x="215" y="71"/>
                  </a:lnTo>
                  <a:lnTo>
                    <a:pt x="212" y="81"/>
                  </a:lnTo>
                  <a:lnTo>
                    <a:pt x="216" y="84"/>
                  </a:lnTo>
                  <a:lnTo>
                    <a:pt x="219" y="89"/>
                  </a:lnTo>
                  <a:lnTo>
                    <a:pt x="227" y="93"/>
                  </a:lnTo>
                  <a:lnTo>
                    <a:pt x="221" y="101"/>
                  </a:lnTo>
                  <a:lnTo>
                    <a:pt x="225" y="109"/>
                  </a:lnTo>
                  <a:lnTo>
                    <a:pt x="230" y="109"/>
                  </a:lnTo>
                  <a:lnTo>
                    <a:pt x="233" y="114"/>
                  </a:lnTo>
                  <a:lnTo>
                    <a:pt x="244" y="120"/>
                  </a:lnTo>
                  <a:lnTo>
                    <a:pt x="246" y="127"/>
                  </a:lnTo>
                  <a:lnTo>
                    <a:pt x="252" y="129"/>
                  </a:lnTo>
                  <a:lnTo>
                    <a:pt x="249" y="133"/>
                  </a:lnTo>
                  <a:lnTo>
                    <a:pt x="252" y="136"/>
                  </a:lnTo>
                  <a:lnTo>
                    <a:pt x="252" y="140"/>
                  </a:lnTo>
                  <a:lnTo>
                    <a:pt x="243" y="148"/>
                  </a:lnTo>
                  <a:lnTo>
                    <a:pt x="244" y="155"/>
                  </a:lnTo>
                  <a:lnTo>
                    <a:pt x="253" y="154"/>
                  </a:lnTo>
                  <a:lnTo>
                    <a:pt x="253" y="154"/>
                  </a:lnTo>
                  <a:lnTo>
                    <a:pt x="252" y="158"/>
                  </a:lnTo>
                  <a:lnTo>
                    <a:pt x="255" y="161"/>
                  </a:lnTo>
                  <a:lnTo>
                    <a:pt x="259" y="160"/>
                  </a:lnTo>
                  <a:lnTo>
                    <a:pt x="264" y="161"/>
                  </a:lnTo>
                  <a:lnTo>
                    <a:pt x="259" y="165"/>
                  </a:lnTo>
                  <a:lnTo>
                    <a:pt x="262" y="173"/>
                  </a:lnTo>
                  <a:lnTo>
                    <a:pt x="261" y="171"/>
                  </a:lnTo>
                  <a:lnTo>
                    <a:pt x="258" y="173"/>
                  </a:lnTo>
                  <a:lnTo>
                    <a:pt x="256" y="171"/>
                  </a:lnTo>
                  <a:lnTo>
                    <a:pt x="252" y="173"/>
                  </a:lnTo>
                  <a:lnTo>
                    <a:pt x="253" y="177"/>
                  </a:lnTo>
                  <a:lnTo>
                    <a:pt x="252" y="177"/>
                  </a:lnTo>
                  <a:lnTo>
                    <a:pt x="252" y="189"/>
                  </a:lnTo>
                  <a:lnTo>
                    <a:pt x="247" y="195"/>
                  </a:lnTo>
                  <a:lnTo>
                    <a:pt x="222" y="174"/>
                  </a:lnTo>
                  <a:lnTo>
                    <a:pt x="221" y="170"/>
                  </a:lnTo>
                  <a:lnTo>
                    <a:pt x="212" y="167"/>
                  </a:lnTo>
                  <a:lnTo>
                    <a:pt x="207" y="173"/>
                  </a:lnTo>
                  <a:lnTo>
                    <a:pt x="204" y="173"/>
                  </a:lnTo>
                  <a:lnTo>
                    <a:pt x="209" y="177"/>
                  </a:lnTo>
                  <a:lnTo>
                    <a:pt x="210" y="188"/>
                  </a:lnTo>
                  <a:lnTo>
                    <a:pt x="203" y="195"/>
                  </a:lnTo>
                  <a:lnTo>
                    <a:pt x="203" y="199"/>
                  </a:lnTo>
                  <a:lnTo>
                    <a:pt x="212" y="211"/>
                  </a:lnTo>
                  <a:lnTo>
                    <a:pt x="216" y="232"/>
                  </a:lnTo>
                  <a:lnTo>
                    <a:pt x="197" y="249"/>
                  </a:lnTo>
                  <a:lnTo>
                    <a:pt x="191" y="243"/>
                  </a:lnTo>
                  <a:lnTo>
                    <a:pt x="191" y="239"/>
                  </a:lnTo>
                  <a:lnTo>
                    <a:pt x="182" y="236"/>
                  </a:lnTo>
                  <a:lnTo>
                    <a:pt x="181" y="233"/>
                  </a:lnTo>
                  <a:lnTo>
                    <a:pt x="173" y="235"/>
                  </a:lnTo>
                  <a:lnTo>
                    <a:pt x="163" y="230"/>
                  </a:lnTo>
                  <a:lnTo>
                    <a:pt x="163" y="233"/>
                  </a:lnTo>
                  <a:lnTo>
                    <a:pt x="167" y="238"/>
                  </a:lnTo>
                  <a:lnTo>
                    <a:pt x="167" y="242"/>
                  </a:lnTo>
                  <a:lnTo>
                    <a:pt x="159" y="246"/>
                  </a:lnTo>
                  <a:lnTo>
                    <a:pt x="147" y="243"/>
                  </a:lnTo>
                  <a:lnTo>
                    <a:pt x="135" y="239"/>
                  </a:lnTo>
                  <a:lnTo>
                    <a:pt x="130" y="242"/>
                  </a:lnTo>
                  <a:lnTo>
                    <a:pt x="114" y="239"/>
                  </a:lnTo>
                  <a:lnTo>
                    <a:pt x="110" y="233"/>
                  </a:lnTo>
                  <a:lnTo>
                    <a:pt x="111" y="229"/>
                  </a:lnTo>
                  <a:lnTo>
                    <a:pt x="108" y="226"/>
                  </a:lnTo>
                  <a:lnTo>
                    <a:pt x="108" y="226"/>
                  </a:lnTo>
                  <a:lnTo>
                    <a:pt x="102" y="218"/>
                  </a:lnTo>
                  <a:lnTo>
                    <a:pt x="104" y="214"/>
                  </a:lnTo>
                  <a:lnTo>
                    <a:pt x="102" y="211"/>
                  </a:lnTo>
                  <a:lnTo>
                    <a:pt x="101" y="202"/>
                  </a:lnTo>
                  <a:lnTo>
                    <a:pt x="98" y="196"/>
                  </a:lnTo>
                  <a:lnTo>
                    <a:pt x="99" y="190"/>
                  </a:lnTo>
                  <a:lnTo>
                    <a:pt x="98" y="188"/>
                  </a:lnTo>
                  <a:lnTo>
                    <a:pt x="98" y="182"/>
                  </a:lnTo>
                  <a:lnTo>
                    <a:pt x="92" y="180"/>
                  </a:lnTo>
                  <a:lnTo>
                    <a:pt x="86" y="174"/>
                  </a:lnTo>
                  <a:lnTo>
                    <a:pt x="82" y="173"/>
                  </a:lnTo>
                  <a:lnTo>
                    <a:pt x="82" y="167"/>
                  </a:lnTo>
                  <a:lnTo>
                    <a:pt x="76" y="160"/>
                  </a:lnTo>
                  <a:lnTo>
                    <a:pt x="74" y="155"/>
                  </a:lnTo>
                  <a:lnTo>
                    <a:pt x="71" y="149"/>
                  </a:lnTo>
                  <a:lnTo>
                    <a:pt x="62" y="142"/>
                  </a:lnTo>
                  <a:lnTo>
                    <a:pt x="56" y="137"/>
                  </a:lnTo>
                  <a:lnTo>
                    <a:pt x="58" y="133"/>
                  </a:lnTo>
                  <a:lnTo>
                    <a:pt x="61" y="132"/>
                  </a:lnTo>
                  <a:lnTo>
                    <a:pt x="61" y="129"/>
                  </a:lnTo>
                  <a:lnTo>
                    <a:pt x="56" y="127"/>
                  </a:lnTo>
                  <a:lnTo>
                    <a:pt x="56" y="117"/>
                  </a:lnTo>
                  <a:lnTo>
                    <a:pt x="47" y="111"/>
                  </a:lnTo>
                  <a:lnTo>
                    <a:pt x="24" y="117"/>
                  </a:lnTo>
                  <a:lnTo>
                    <a:pt x="18" y="112"/>
                  </a:lnTo>
                  <a:lnTo>
                    <a:pt x="18" y="109"/>
                  </a:lnTo>
                  <a:lnTo>
                    <a:pt x="15" y="108"/>
                  </a:lnTo>
                  <a:lnTo>
                    <a:pt x="6" y="98"/>
                  </a:lnTo>
                  <a:lnTo>
                    <a:pt x="12" y="92"/>
                  </a:lnTo>
                  <a:lnTo>
                    <a:pt x="15" y="81"/>
                  </a:lnTo>
                  <a:lnTo>
                    <a:pt x="12" y="81"/>
                  </a:lnTo>
                  <a:lnTo>
                    <a:pt x="9" y="71"/>
                  </a:lnTo>
                  <a:lnTo>
                    <a:pt x="10" y="70"/>
                  </a:lnTo>
                  <a:lnTo>
                    <a:pt x="2" y="68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6" y="55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7" y="42"/>
                  </a:lnTo>
                  <a:lnTo>
                    <a:pt x="9" y="37"/>
                  </a:lnTo>
                  <a:lnTo>
                    <a:pt x="21" y="20"/>
                  </a:lnTo>
                  <a:lnTo>
                    <a:pt x="21" y="17"/>
                  </a:lnTo>
                  <a:lnTo>
                    <a:pt x="27" y="14"/>
                  </a:lnTo>
                  <a:lnTo>
                    <a:pt x="31" y="15"/>
                  </a:lnTo>
                  <a:lnTo>
                    <a:pt x="33" y="21"/>
                  </a:lnTo>
                  <a:lnTo>
                    <a:pt x="50" y="34"/>
                  </a:lnTo>
                  <a:lnTo>
                    <a:pt x="49" y="37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70" y="59"/>
                  </a:lnTo>
                  <a:lnTo>
                    <a:pt x="83" y="73"/>
                  </a:lnTo>
                  <a:lnTo>
                    <a:pt x="86" y="73"/>
                  </a:lnTo>
                  <a:lnTo>
                    <a:pt x="102" y="86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6" y="84"/>
                  </a:lnTo>
                  <a:lnTo>
                    <a:pt x="114" y="80"/>
                  </a:lnTo>
                  <a:lnTo>
                    <a:pt x="120" y="53"/>
                  </a:lnTo>
                  <a:lnTo>
                    <a:pt x="117" y="45"/>
                  </a:lnTo>
                  <a:lnTo>
                    <a:pt x="120" y="42"/>
                  </a:lnTo>
                  <a:lnTo>
                    <a:pt x="123" y="30"/>
                  </a:lnTo>
                  <a:lnTo>
                    <a:pt x="133" y="20"/>
                  </a:lnTo>
                  <a:lnTo>
                    <a:pt x="139" y="9"/>
                  </a:lnTo>
                  <a:lnTo>
                    <a:pt x="145" y="11"/>
                  </a:lnTo>
                  <a:lnTo>
                    <a:pt x="151" y="6"/>
                  </a:lnTo>
                  <a:lnTo>
                    <a:pt x="165" y="5"/>
                  </a:lnTo>
                  <a:lnTo>
                    <a:pt x="170" y="0"/>
                  </a:lnTo>
                  <a:lnTo>
                    <a:pt x="172" y="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9066213" y="514350"/>
              <a:ext cx="479425" cy="500063"/>
            </a:xfrm>
            <a:custGeom>
              <a:avLst/>
              <a:gdLst>
                <a:gd name="T0" fmla="*/ 249 w 302"/>
                <a:gd name="T1" fmla="*/ 19 h 315"/>
                <a:gd name="T2" fmla="*/ 272 w 302"/>
                <a:gd name="T3" fmla="*/ 34 h 315"/>
                <a:gd name="T4" fmla="*/ 286 w 302"/>
                <a:gd name="T5" fmla="*/ 53 h 315"/>
                <a:gd name="T6" fmla="*/ 302 w 302"/>
                <a:gd name="T7" fmla="*/ 65 h 315"/>
                <a:gd name="T8" fmla="*/ 277 w 302"/>
                <a:gd name="T9" fmla="*/ 100 h 315"/>
                <a:gd name="T10" fmla="*/ 240 w 302"/>
                <a:gd name="T11" fmla="*/ 119 h 315"/>
                <a:gd name="T12" fmla="*/ 225 w 302"/>
                <a:gd name="T13" fmla="*/ 134 h 315"/>
                <a:gd name="T14" fmla="*/ 243 w 302"/>
                <a:gd name="T15" fmla="*/ 149 h 315"/>
                <a:gd name="T16" fmla="*/ 268 w 302"/>
                <a:gd name="T17" fmla="*/ 164 h 315"/>
                <a:gd name="T18" fmla="*/ 277 w 302"/>
                <a:gd name="T19" fmla="*/ 186 h 315"/>
                <a:gd name="T20" fmla="*/ 274 w 302"/>
                <a:gd name="T21" fmla="*/ 199 h 315"/>
                <a:gd name="T22" fmla="*/ 257 w 302"/>
                <a:gd name="T23" fmla="*/ 202 h 315"/>
                <a:gd name="T24" fmla="*/ 234 w 302"/>
                <a:gd name="T25" fmla="*/ 202 h 315"/>
                <a:gd name="T26" fmla="*/ 217 w 302"/>
                <a:gd name="T27" fmla="*/ 192 h 315"/>
                <a:gd name="T28" fmla="*/ 195 w 302"/>
                <a:gd name="T29" fmla="*/ 180 h 315"/>
                <a:gd name="T30" fmla="*/ 189 w 302"/>
                <a:gd name="T31" fmla="*/ 203 h 315"/>
                <a:gd name="T32" fmla="*/ 185 w 302"/>
                <a:gd name="T33" fmla="*/ 233 h 315"/>
                <a:gd name="T34" fmla="*/ 182 w 302"/>
                <a:gd name="T35" fmla="*/ 256 h 315"/>
                <a:gd name="T36" fmla="*/ 179 w 302"/>
                <a:gd name="T37" fmla="*/ 268 h 315"/>
                <a:gd name="T38" fmla="*/ 170 w 302"/>
                <a:gd name="T39" fmla="*/ 278 h 315"/>
                <a:gd name="T40" fmla="*/ 158 w 302"/>
                <a:gd name="T41" fmla="*/ 281 h 315"/>
                <a:gd name="T42" fmla="*/ 133 w 302"/>
                <a:gd name="T43" fmla="*/ 275 h 315"/>
                <a:gd name="T44" fmla="*/ 139 w 302"/>
                <a:gd name="T45" fmla="*/ 296 h 315"/>
                <a:gd name="T46" fmla="*/ 130 w 302"/>
                <a:gd name="T47" fmla="*/ 311 h 315"/>
                <a:gd name="T48" fmla="*/ 123 w 302"/>
                <a:gd name="T49" fmla="*/ 311 h 315"/>
                <a:gd name="T50" fmla="*/ 123 w 302"/>
                <a:gd name="T51" fmla="*/ 311 h 315"/>
                <a:gd name="T52" fmla="*/ 102 w 302"/>
                <a:gd name="T53" fmla="*/ 315 h 315"/>
                <a:gd name="T54" fmla="*/ 93 w 302"/>
                <a:gd name="T55" fmla="*/ 303 h 315"/>
                <a:gd name="T56" fmla="*/ 80 w 302"/>
                <a:gd name="T57" fmla="*/ 287 h 315"/>
                <a:gd name="T58" fmla="*/ 60 w 302"/>
                <a:gd name="T59" fmla="*/ 295 h 315"/>
                <a:gd name="T60" fmla="*/ 59 w 302"/>
                <a:gd name="T61" fmla="*/ 281 h 315"/>
                <a:gd name="T62" fmla="*/ 53 w 302"/>
                <a:gd name="T63" fmla="*/ 268 h 315"/>
                <a:gd name="T64" fmla="*/ 32 w 302"/>
                <a:gd name="T65" fmla="*/ 250 h 315"/>
                <a:gd name="T66" fmla="*/ 23 w 302"/>
                <a:gd name="T67" fmla="*/ 225 h 315"/>
                <a:gd name="T68" fmla="*/ 31 w 302"/>
                <a:gd name="T69" fmla="*/ 202 h 315"/>
                <a:gd name="T70" fmla="*/ 0 w 302"/>
                <a:gd name="T71" fmla="*/ 183 h 315"/>
                <a:gd name="T72" fmla="*/ 10 w 302"/>
                <a:gd name="T73" fmla="*/ 181 h 315"/>
                <a:gd name="T74" fmla="*/ 32 w 302"/>
                <a:gd name="T75" fmla="*/ 164 h 315"/>
                <a:gd name="T76" fmla="*/ 63 w 302"/>
                <a:gd name="T77" fmla="*/ 141 h 315"/>
                <a:gd name="T78" fmla="*/ 71 w 302"/>
                <a:gd name="T79" fmla="*/ 144 h 315"/>
                <a:gd name="T80" fmla="*/ 94 w 302"/>
                <a:gd name="T81" fmla="*/ 147 h 315"/>
                <a:gd name="T82" fmla="*/ 106 w 302"/>
                <a:gd name="T83" fmla="*/ 127 h 315"/>
                <a:gd name="T84" fmla="*/ 118 w 302"/>
                <a:gd name="T85" fmla="*/ 106 h 315"/>
                <a:gd name="T86" fmla="*/ 129 w 302"/>
                <a:gd name="T87" fmla="*/ 69 h 315"/>
                <a:gd name="T88" fmla="*/ 148 w 302"/>
                <a:gd name="T89" fmla="*/ 58 h 315"/>
                <a:gd name="T90" fmla="*/ 166 w 302"/>
                <a:gd name="T91" fmla="*/ 44 h 315"/>
                <a:gd name="T92" fmla="*/ 186 w 302"/>
                <a:gd name="T93" fmla="*/ 38 h 315"/>
                <a:gd name="T94" fmla="*/ 213 w 302"/>
                <a:gd name="T95" fmla="*/ 32 h 315"/>
                <a:gd name="T96" fmla="*/ 231 w 302"/>
                <a:gd name="T97" fmla="*/ 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2" h="315">
                  <a:moveTo>
                    <a:pt x="240" y="3"/>
                  </a:moveTo>
                  <a:lnTo>
                    <a:pt x="244" y="6"/>
                  </a:lnTo>
                  <a:lnTo>
                    <a:pt x="244" y="13"/>
                  </a:lnTo>
                  <a:lnTo>
                    <a:pt x="249" y="19"/>
                  </a:lnTo>
                  <a:lnTo>
                    <a:pt x="252" y="21"/>
                  </a:lnTo>
                  <a:lnTo>
                    <a:pt x="257" y="27"/>
                  </a:lnTo>
                  <a:lnTo>
                    <a:pt x="265" y="24"/>
                  </a:lnTo>
                  <a:lnTo>
                    <a:pt x="272" y="34"/>
                  </a:lnTo>
                  <a:lnTo>
                    <a:pt x="275" y="38"/>
                  </a:lnTo>
                  <a:lnTo>
                    <a:pt x="278" y="41"/>
                  </a:lnTo>
                  <a:lnTo>
                    <a:pt x="280" y="50"/>
                  </a:lnTo>
                  <a:lnTo>
                    <a:pt x="286" y="53"/>
                  </a:lnTo>
                  <a:lnTo>
                    <a:pt x="290" y="52"/>
                  </a:lnTo>
                  <a:lnTo>
                    <a:pt x="296" y="60"/>
                  </a:lnTo>
                  <a:lnTo>
                    <a:pt x="299" y="60"/>
                  </a:lnTo>
                  <a:lnTo>
                    <a:pt x="302" y="65"/>
                  </a:lnTo>
                  <a:lnTo>
                    <a:pt x="295" y="71"/>
                  </a:lnTo>
                  <a:lnTo>
                    <a:pt x="295" y="71"/>
                  </a:lnTo>
                  <a:lnTo>
                    <a:pt x="287" y="74"/>
                  </a:lnTo>
                  <a:lnTo>
                    <a:pt x="277" y="100"/>
                  </a:lnTo>
                  <a:lnTo>
                    <a:pt x="250" y="105"/>
                  </a:lnTo>
                  <a:lnTo>
                    <a:pt x="246" y="108"/>
                  </a:lnTo>
                  <a:lnTo>
                    <a:pt x="247" y="118"/>
                  </a:lnTo>
                  <a:lnTo>
                    <a:pt x="240" y="119"/>
                  </a:lnTo>
                  <a:lnTo>
                    <a:pt x="237" y="124"/>
                  </a:lnTo>
                  <a:lnTo>
                    <a:pt x="234" y="124"/>
                  </a:lnTo>
                  <a:lnTo>
                    <a:pt x="234" y="134"/>
                  </a:lnTo>
                  <a:lnTo>
                    <a:pt x="225" y="134"/>
                  </a:lnTo>
                  <a:lnTo>
                    <a:pt x="225" y="137"/>
                  </a:lnTo>
                  <a:lnTo>
                    <a:pt x="234" y="140"/>
                  </a:lnTo>
                  <a:lnTo>
                    <a:pt x="241" y="146"/>
                  </a:lnTo>
                  <a:lnTo>
                    <a:pt x="243" y="149"/>
                  </a:lnTo>
                  <a:lnTo>
                    <a:pt x="253" y="150"/>
                  </a:lnTo>
                  <a:lnTo>
                    <a:pt x="256" y="155"/>
                  </a:lnTo>
                  <a:lnTo>
                    <a:pt x="266" y="161"/>
                  </a:lnTo>
                  <a:lnTo>
                    <a:pt x="268" y="164"/>
                  </a:lnTo>
                  <a:lnTo>
                    <a:pt x="274" y="165"/>
                  </a:lnTo>
                  <a:lnTo>
                    <a:pt x="277" y="177"/>
                  </a:lnTo>
                  <a:lnTo>
                    <a:pt x="280" y="180"/>
                  </a:lnTo>
                  <a:lnTo>
                    <a:pt x="277" y="186"/>
                  </a:lnTo>
                  <a:lnTo>
                    <a:pt x="280" y="196"/>
                  </a:lnTo>
                  <a:lnTo>
                    <a:pt x="280" y="196"/>
                  </a:lnTo>
                  <a:lnTo>
                    <a:pt x="277" y="200"/>
                  </a:lnTo>
                  <a:lnTo>
                    <a:pt x="274" y="199"/>
                  </a:lnTo>
                  <a:lnTo>
                    <a:pt x="268" y="203"/>
                  </a:lnTo>
                  <a:lnTo>
                    <a:pt x="266" y="202"/>
                  </a:lnTo>
                  <a:lnTo>
                    <a:pt x="265" y="203"/>
                  </a:lnTo>
                  <a:lnTo>
                    <a:pt x="257" y="202"/>
                  </a:lnTo>
                  <a:lnTo>
                    <a:pt x="254" y="197"/>
                  </a:lnTo>
                  <a:lnTo>
                    <a:pt x="238" y="194"/>
                  </a:lnTo>
                  <a:lnTo>
                    <a:pt x="235" y="203"/>
                  </a:lnTo>
                  <a:lnTo>
                    <a:pt x="234" y="202"/>
                  </a:lnTo>
                  <a:lnTo>
                    <a:pt x="228" y="200"/>
                  </a:lnTo>
                  <a:lnTo>
                    <a:pt x="228" y="194"/>
                  </a:lnTo>
                  <a:lnTo>
                    <a:pt x="225" y="193"/>
                  </a:lnTo>
                  <a:lnTo>
                    <a:pt x="217" y="192"/>
                  </a:lnTo>
                  <a:lnTo>
                    <a:pt x="214" y="189"/>
                  </a:lnTo>
                  <a:lnTo>
                    <a:pt x="210" y="187"/>
                  </a:lnTo>
                  <a:lnTo>
                    <a:pt x="209" y="184"/>
                  </a:lnTo>
                  <a:lnTo>
                    <a:pt x="195" y="180"/>
                  </a:lnTo>
                  <a:lnTo>
                    <a:pt x="191" y="187"/>
                  </a:lnTo>
                  <a:lnTo>
                    <a:pt x="198" y="199"/>
                  </a:lnTo>
                  <a:lnTo>
                    <a:pt x="194" y="197"/>
                  </a:lnTo>
                  <a:lnTo>
                    <a:pt x="189" y="203"/>
                  </a:lnTo>
                  <a:lnTo>
                    <a:pt x="191" y="208"/>
                  </a:lnTo>
                  <a:lnTo>
                    <a:pt x="186" y="211"/>
                  </a:lnTo>
                  <a:lnTo>
                    <a:pt x="191" y="221"/>
                  </a:lnTo>
                  <a:lnTo>
                    <a:pt x="185" y="233"/>
                  </a:lnTo>
                  <a:lnTo>
                    <a:pt x="188" y="242"/>
                  </a:lnTo>
                  <a:lnTo>
                    <a:pt x="180" y="246"/>
                  </a:lnTo>
                  <a:lnTo>
                    <a:pt x="183" y="252"/>
                  </a:lnTo>
                  <a:lnTo>
                    <a:pt x="182" y="256"/>
                  </a:lnTo>
                  <a:lnTo>
                    <a:pt x="177" y="258"/>
                  </a:lnTo>
                  <a:lnTo>
                    <a:pt x="177" y="259"/>
                  </a:lnTo>
                  <a:lnTo>
                    <a:pt x="180" y="267"/>
                  </a:lnTo>
                  <a:lnTo>
                    <a:pt x="179" y="268"/>
                  </a:lnTo>
                  <a:lnTo>
                    <a:pt x="170" y="268"/>
                  </a:lnTo>
                  <a:lnTo>
                    <a:pt x="174" y="274"/>
                  </a:lnTo>
                  <a:lnTo>
                    <a:pt x="174" y="278"/>
                  </a:lnTo>
                  <a:lnTo>
                    <a:pt x="170" y="278"/>
                  </a:lnTo>
                  <a:lnTo>
                    <a:pt x="172" y="284"/>
                  </a:lnTo>
                  <a:lnTo>
                    <a:pt x="163" y="290"/>
                  </a:lnTo>
                  <a:lnTo>
                    <a:pt x="161" y="281"/>
                  </a:lnTo>
                  <a:lnTo>
                    <a:pt x="158" y="281"/>
                  </a:lnTo>
                  <a:lnTo>
                    <a:pt x="155" y="275"/>
                  </a:lnTo>
                  <a:lnTo>
                    <a:pt x="148" y="277"/>
                  </a:lnTo>
                  <a:lnTo>
                    <a:pt x="136" y="270"/>
                  </a:lnTo>
                  <a:lnTo>
                    <a:pt x="133" y="275"/>
                  </a:lnTo>
                  <a:lnTo>
                    <a:pt x="137" y="278"/>
                  </a:lnTo>
                  <a:lnTo>
                    <a:pt x="140" y="284"/>
                  </a:lnTo>
                  <a:lnTo>
                    <a:pt x="133" y="289"/>
                  </a:lnTo>
                  <a:lnTo>
                    <a:pt x="139" y="296"/>
                  </a:lnTo>
                  <a:lnTo>
                    <a:pt x="139" y="303"/>
                  </a:lnTo>
                  <a:lnTo>
                    <a:pt x="136" y="305"/>
                  </a:lnTo>
                  <a:lnTo>
                    <a:pt x="134" y="312"/>
                  </a:lnTo>
                  <a:lnTo>
                    <a:pt x="130" y="311"/>
                  </a:lnTo>
                  <a:lnTo>
                    <a:pt x="130" y="306"/>
                  </a:lnTo>
                  <a:lnTo>
                    <a:pt x="127" y="306"/>
                  </a:lnTo>
                  <a:lnTo>
                    <a:pt x="123" y="311"/>
                  </a:lnTo>
                  <a:lnTo>
                    <a:pt x="123" y="311"/>
                  </a:lnTo>
                  <a:lnTo>
                    <a:pt x="123" y="311"/>
                  </a:lnTo>
                  <a:lnTo>
                    <a:pt x="123" y="311"/>
                  </a:lnTo>
                  <a:lnTo>
                    <a:pt x="123" y="311"/>
                  </a:lnTo>
                  <a:lnTo>
                    <a:pt x="123" y="311"/>
                  </a:lnTo>
                  <a:lnTo>
                    <a:pt x="118" y="314"/>
                  </a:lnTo>
                  <a:lnTo>
                    <a:pt x="115" y="311"/>
                  </a:lnTo>
                  <a:lnTo>
                    <a:pt x="115" y="314"/>
                  </a:lnTo>
                  <a:lnTo>
                    <a:pt x="102" y="315"/>
                  </a:lnTo>
                  <a:lnTo>
                    <a:pt x="100" y="311"/>
                  </a:lnTo>
                  <a:lnTo>
                    <a:pt x="97" y="311"/>
                  </a:lnTo>
                  <a:lnTo>
                    <a:pt x="93" y="308"/>
                  </a:lnTo>
                  <a:lnTo>
                    <a:pt x="93" y="303"/>
                  </a:lnTo>
                  <a:lnTo>
                    <a:pt x="94" y="299"/>
                  </a:lnTo>
                  <a:lnTo>
                    <a:pt x="93" y="293"/>
                  </a:lnTo>
                  <a:lnTo>
                    <a:pt x="84" y="292"/>
                  </a:lnTo>
                  <a:lnTo>
                    <a:pt x="80" y="287"/>
                  </a:lnTo>
                  <a:lnTo>
                    <a:pt x="74" y="287"/>
                  </a:lnTo>
                  <a:lnTo>
                    <a:pt x="66" y="284"/>
                  </a:lnTo>
                  <a:lnTo>
                    <a:pt x="60" y="292"/>
                  </a:lnTo>
                  <a:lnTo>
                    <a:pt x="60" y="295"/>
                  </a:lnTo>
                  <a:lnTo>
                    <a:pt x="60" y="295"/>
                  </a:lnTo>
                  <a:lnTo>
                    <a:pt x="51" y="296"/>
                  </a:lnTo>
                  <a:lnTo>
                    <a:pt x="50" y="289"/>
                  </a:lnTo>
                  <a:lnTo>
                    <a:pt x="59" y="281"/>
                  </a:lnTo>
                  <a:lnTo>
                    <a:pt x="59" y="277"/>
                  </a:lnTo>
                  <a:lnTo>
                    <a:pt x="56" y="274"/>
                  </a:lnTo>
                  <a:lnTo>
                    <a:pt x="59" y="270"/>
                  </a:lnTo>
                  <a:lnTo>
                    <a:pt x="53" y="268"/>
                  </a:lnTo>
                  <a:lnTo>
                    <a:pt x="51" y="261"/>
                  </a:lnTo>
                  <a:lnTo>
                    <a:pt x="40" y="255"/>
                  </a:lnTo>
                  <a:lnTo>
                    <a:pt x="37" y="250"/>
                  </a:lnTo>
                  <a:lnTo>
                    <a:pt x="32" y="250"/>
                  </a:lnTo>
                  <a:lnTo>
                    <a:pt x="28" y="242"/>
                  </a:lnTo>
                  <a:lnTo>
                    <a:pt x="34" y="234"/>
                  </a:lnTo>
                  <a:lnTo>
                    <a:pt x="26" y="230"/>
                  </a:lnTo>
                  <a:lnTo>
                    <a:pt x="23" y="225"/>
                  </a:lnTo>
                  <a:lnTo>
                    <a:pt x="19" y="222"/>
                  </a:lnTo>
                  <a:lnTo>
                    <a:pt x="22" y="212"/>
                  </a:lnTo>
                  <a:lnTo>
                    <a:pt x="31" y="212"/>
                  </a:lnTo>
                  <a:lnTo>
                    <a:pt x="31" y="202"/>
                  </a:lnTo>
                  <a:lnTo>
                    <a:pt x="20" y="197"/>
                  </a:lnTo>
                  <a:lnTo>
                    <a:pt x="14" y="184"/>
                  </a:lnTo>
                  <a:lnTo>
                    <a:pt x="6" y="186"/>
                  </a:lnTo>
                  <a:lnTo>
                    <a:pt x="0" y="183"/>
                  </a:lnTo>
                  <a:lnTo>
                    <a:pt x="1" y="177"/>
                  </a:lnTo>
                  <a:lnTo>
                    <a:pt x="1" y="177"/>
                  </a:lnTo>
                  <a:lnTo>
                    <a:pt x="6" y="181"/>
                  </a:lnTo>
                  <a:lnTo>
                    <a:pt x="10" y="181"/>
                  </a:lnTo>
                  <a:lnTo>
                    <a:pt x="13" y="178"/>
                  </a:lnTo>
                  <a:lnTo>
                    <a:pt x="14" y="178"/>
                  </a:lnTo>
                  <a:lnTo>
                    <a:pt x="17" y="172"/>
                  </a:lnTo>
                  <a:lnTo>
                    <a:pt x="32" y="164"/>
                  </a:lnTo>
                  <a:lnTo>
                    <a:pt x="44" y="155"/>
                  </a:lnTo>
                  <a:lnTo>
                    <a:pt x="50" y="143"/>
                  </a:lnTo>
                  <a:lnTo>
                    <a:pt x="57" y="140"/>
                  </a:lnTo>
                  <a:lnTo>
                    <a:pt x="63" y="141"/>
                  </a:lnTo>
                  <a:lnTo>
                    <a:pt x="65" y="146"/>
                  </a:lnTo>
                  <a:lnTo>
                    <a:pt x="63" y="149"/>
                  </a:lnTo>
                  <a:lnTo>
                    <a:pt x="68" y="149"/>
                  </a:lnTo>
                  <a:lnTo>
                    <a:pt x="71" y="144"/>
                  </a:lnTo>
                  <a:lnTo>
                    <a:pt x="77" y="144"/>
                  </a:lnTo>
                  <a:lnTo>
                    <a:pt x="81" y="149"/>
                  </a:lnTo>
                  <a:lnTo>
                    <a:pt x="87" y="146"/>
                  </a:lnTo>
                  <a:lnTo>
                    <a:pt x="94" y="147"/>
                  </a:lnTo>
                  <a:lnTo>
                    <a:pt x="96" y="146"/>
                  </a:lnTo>
                  <a:lnTo>
                    <a:pt x="93" y="140"/>
                  </a:lnTo>
                  <a:lnTo>
                    <a:pt x="100" y="139"/>
                  </a:lnTo>
                  <a:lnTo>
                    <a:pt x="106" y="127"/>
                  </a:lnTo>
                  <a:lnTo>
                    <a:pt x="117" y="121"/>
                  </a:lnTo>
                  <a:lnTo>
                    <a:pt x="121" y="122"/>
                  </a:lnTo>
                  <a:lnTo>
                    <a:pt x="127" y="115"/>
                  </a:lnTo>
                  <a:lnTo>
                    <a:pt x="118" y="106"/>
                  </a:lnTo>
                  <a:lnTo>
                    <a:pt x="118" y="96"/>
                  </a:lnTo>
                  <a:lnTo>
                    <a:pt x="111" y="69"/>
                  </a:lnTo>
                  <a:lnTo>
                    <a:pt x="118" y="66"/>
                  </a:lnTo>
                  <a:lnTo>
                    <a:pt x="129" y="69"/>
                  </a:lnTo>
                  <a:lnTo>
                    <a:pt x="132" y="59"/>
                  </a:lnTo>
                  <a:lnTo>
                    <a:pt x="133" y="56"/>
                  </a:lnTo>
                  <a:lnTo>
                    <a:pt x="139" y="55"/>
                  </a:lnTo>
                  <a:lnTo>
                    <a:pt x="148" y="58"/>
                  </a:lnTo>
                  <a:lnTo>
                    <a:pt x="149" y="49"/>
                  </a:lnTo>
                  <a:lnTo>
                    <a:pt x="157" y="47"/>
                  </a:lnTo>
                  <a:lnTo>
                    <a:pt x="161" y="46"/>
                  </a:lnTo>
                  <a:lnTo>
                    <a:pt x="166" y="44"/>
                  </a:lnTo>
                  <a:lnTo>
                    <a:pt x="180" y="32"/>
                  </a:lnTo>
                  <a:lnTo>
                    <a:pt x="183" y="34"/>
                  </a:lnTo>
                  <a:lnTo>
                    <a:pt x="183" y="37"/>
                  </a:lnTo>
                  <a:lnTo>
                    <a:pt x="186" y="38"/>
                  </a:lnTo>
                  <a:lnTo>
                    <a:pt x="197" y="32"/>
                  </a:lnTo>
                  <a:lnTo>
                    <a:pt x="201" y="28"/>
                  </a:lnTo>
                  <a:lnTo>
                    <a:pt x="210" y="32"/>
                  </a:lnTo>
                  <a:lnTo>
                    <a:pt x="213" y="32"/>
                  </a:lnTo>
                  <a:lnTo>
                    <a:pt x="222" y="21"/>
                  </a:lnTo>
                  <a:lnTo>
                    <a:pt x="220" y="15"/>
                  </a:lnTo>
                  <a:lnTo>
                    <a:pt x="228" y="13"/>
                  </a:lnTo>
                  <a:lnTo>
                    <a:pt x="231" y="7"/>
                  </a:lnTo>
                  <a:lnTo>
                    <a:pt x="234" y="3"/>
                  </a:lnTo>
                  <a:lnTo>
                    <a:pt x="237" y="0"/>
                  </a:lnTo>
                  <a:lnTo>
                    <a:pt x="240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9423400" y="627063"/>
              <a:ext cx="596900" cy="311150"/>
            </a:xfrm>
            <a:custGeom>
              <a:avLst/>
              <a:gdLst>
                <a:gd name="T0" fmla="*/ 74 w 376"/>
                <a:gd name="T1" fmla="*/ 13 h 196"/>
                <a:gd name="T2" fmla="*/ 89 w 376"/>
                <a:gd name="T3" fmla="*/ 10 h 196"/>
                <a:gd name="T4" fmla="*/ 110 w 376"/>
                <a:gd name="T5" fmla="*/ 19 h 196"/>
                <a:gd name="T6" fmla="*/ 127 w 376"/>
                <a:gd name="T7" fmla="*/ 32 h 196"/>
                <a:gd name="T8" fmla="*/ 142 w 376"/>
                <a:gd name="T9" fmla="*/ 42 h 196"/>
                <a:gd name="T10" fmla="*/ 155 w 376"/>
                <a:gd name="T11" fmla="*/ 42 h 196"/>
                <a:gd name="T12" fmla="*/ 166 w 376"/>
                <a:gd name="T13" fmla="*/ 44 h 196"/>
                <a:gd name="T14" fmla="*/ 195 w 376"/>
                <a:gd name="T15" fmla="*/ 31 h 196"/>
                <a:gd name="T16" fmla="*/ 218 w 376"/>
                <a:gd name="T17" fmla="*/ 35 h 196"/>
                <a:gd name="T18" fmla="*/ 235 w 376"/>
                <a:gd name="T19" fmla="*/ 51 h 196"/>
                <a:gd name="T20" fmla="*/ 240 w 376"/>
                <a:gd name="T21" fmla="*/ 63 h 196"/>
                <a:gd name="T22" fmla="*/ 253 w 376"/>
                <a:gd name="T23" fmla="*/ 63 h 196"/>
                <a:gd name="T24" fmla="*/ 271 w 376"/>
                <a:gd name="T25" fmla="*/ 62 h 196"/>
                <a:gd name="T26" fmla="*/ 283 w 376"/>
                <a:gd name="T27" fmla="*/ 56 h 196"/>
                <a:gd name="T28" fmla="*/ 298 w 376"/>
                <a:gd name="T29" fmla="*/ 44 h 196"/>
                <a:gd name="T30" fmla="*/ 305 w 376"/>
                <a:gd name="T31" fmla="*/ 50 h 196"/>
                <a:gd name="T32" fmla="*/ 321 w 376"/>
                <a:gd name="T33" fmla="*/ 56 h 196"/>
                <a:gd name="T34" fmla="*/ 332 w 376"/>
                <a:gd name="T35" fmla="*/ 65 h 196"/>
                <a:gd name="T36" fmla="*/ 345 w 376"/>
                <a:gd name="T37" fmla="*/ 60 h 196"/>
                <a:gd name="T38" fmla="*/ 363 w 376"/>
                <a:gd name="T39" fmla="*/ 79 h 196"/>
                <a:gd name="T40" fmla="*/ 376 w 376"/>
                <a:gd name="T41" fmla="*/ 82 h 196"/>
                <a:gd name="T42" fmla="*/ 366 w 376"/>
                <a:gd name="T43" fmla="*/ 90 h 196"/>
                <a:gd name="T44" fmla="*/ 361 w 376"/>
                <a:gd name="T45" fmla="*/ 106 h 196"/>
                <a:gd name="T46" fmla="*/ 351 w 376"/>
                <a:gd name="T47" fmla="*/ 118 h 196"/>
                <a:gd name="T48" fmla="*/ 345 w 376"/>
                <a:gd name="T49" fmla="*/ 140 h 196"/>
                <a:gd name="T50" fmla="*/ 330 w 376"/>
                <a:gd name="T51" fmla="*/ 140 h 196"/>
                <a:gd name="T52" fmla="*/ 318 w 376"/>
                <a:gd name="T53" fmla="*/ 146 h 196"/>
                <a:gd name="T54" fmla="*/ 315 w 376"/>
                <a:gd name="T55" fmla="*/ 166 h 196"/>
                <a:gd name="T56" fmla="*/ 311 w 376"/>
                <a:gd name="T57" fmla="*/ 177 h 196"/>
                <a:gd name="T58" fmla="*/ 304 w 376"/>
                <a:gd name="T59" fmla="*/ 179 h 196"/>
                <a:gd name="T60" fmla="*/ 292 w 376"/>
                <a:gd name="T61" fmla="*/ 185 h 196"/>
                <a:gd name="T62" fmla="*/ 292 w 376"/>
                <a:gd name="T63" fmla="*/ 190 h 196"/>
                <a:gd name="T64" fmla="*/ 292 w 376"/>
                <a:gd name="T65" fmla="*/ 193 h 196"/>
                <a:gd name="T66" fmla="*/ 270 w 376"/>
                <a:gd name="T67" fmla="*/ 191 h 196"/>
                <a:gd name="T68" fmla="*/ 258 w 376"/>
                <a:gd name="T69" fmla="*/ 187 h 196"/>
                <a:gd name="T70" fmla="*/ 243 w 376"/>
                <a:gd name="T71" fmla="*/ 178 h 196"/>
                <a:gd name="T72" fmla="*/ 224 w 376"/>
                <a:gd name="T73" fmla="*/ 175 h 196"/>
                <a:gd name="T74" fmla="*/ 213 w 376"/>
                <a:gd name="T75" fmla="*/ 182 h 196"/>
                <a:gd name="T76" fmla="*/ 197 w 376"/>
                <a:gd name="T77" fmla="*/ 174 h 196"/>
                <a:gd name="T78" fmla="*/ 200 w 376"/>
                <a:gd name="T79" fmla="*/ 156 h 196"/>
                <a:gd name="T80" fmla="*/ 194 w 376"/>
                <a:gd name="T81" fmla="*/ 141 h 196"/>
                <a:gd name="T82" fmla="*/ 185 w 376"/>
                <a:gd name="T83" fmla="*/ 144 h 196"/>
                <a:gd name="T84" fmla="*/ 158 w 376"/>
                <a:gd name="T85" fmla="*/ 153 h 196"/>
                <a:gd name="T86" fmla="*/ 136 w 376"/>
                <a:gd name="T87" fmla="*/ 156 h 196"/>
                <a:gd name="T88" fmla="*/ 132 w 376"/>
                <a:gd name="T89" fmla="*/ 154 h 196"/>
                <a:gd name="T90" fmla="*/ 118 w 376"/>
                <a:gd name="T91" fmla="*/ 146 h 196"/>
                <a:gd name="T92" fmla="*/ 115 w 376"/>
                <a:gd name="T93" fmla="*/ 138 h 196"/>
                <a:gd name="T94" fmla="*/ 110 w 376"/>
                <a:gd name="T95" fmla="*/ 126 h 196"/>
                <a:gd name="T96" fmla="*/ 115 w 376"/>
                <a:gd name="T97" fmla="*/ 106 h 196"/>
                <a:gd name="T98" fmla="*/ 105 w 376"/>
                <a:gd name="T99" fmla="*/ 100 h 196"/>
                <a:gd name="T100" fmla="*/ 101 w 376"/>
                <a:gd name="T101" fmla="*/ 104 h 196"/>
                <a:gd name="T102" fmla="*/ 81 w 376"/>
                <a:gd name="T103" fmla="*/ 110 h 196"/>
                <a:gd name="T104" fmla="*/ 75 w 376"/>
                <a:gd name="T105" fmla="*/ 115 h 196"/>
                <a:gd name="T106" fmla="*/ 65 w 376"/>
                <a:gd name="T107" fmla="*/ 125 h 196"/>
                <a:gd name="T108" fmla="*/ 55 w 376"/>
                <a:gd name="T109" fmla="*/ 125 h 196"/>
                <a:gd name="T110" fmla="*/ 55 w 376"/>
                <a:gd name="T111" fmla="*/ 109 h 196"/>
                <a:gd name="T112" fmla="*/ 43 w 376"/>
                <a:gd name="T113" fmla="*/ 93 h 196"/>
                <a:gd name="T114" fmla="*/ 28 w 376"/>
                <a:gd name="T115" fmla="*/ 79 h 196"/>
                <a:gd name="T116" fmla="*/ 9 w 376"/>
                <a:gd name="T117" fmla="*/ 69 h 196"/>
                <a:gd name="T118" fmla="*/ 9 w 376"/>
                <a:gd name="T119" fmla="*/ 63 h 196"/>
                <a:gd name="T120" fmla="*/ 15 w 376"/>
                <a:gd name="T121" fmla="*/ 48 h 196"/>
                <a:gd name="T122" fmla="*/ 25 w 376"/>
                <a:gd name="T123" fmla="*/ 34 h 196"/>
                <a:gd name="T124" fmla="*/ 70 w 376"/>
                <a:gd name="T12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6" h="196">
                  <a:moveTo>
                    <a:pt x="71" y="3"/>
                  </a:moveTo>
                  <a:lnTo>
                    <a:pt x="71" y="12"/>
                  </a:lnTo>
                  <a:lnTo>
                    <a:pt x="74" y="13"/>
                  </a:lnTo>
                  <a:lnTo>
                    <a:pt x="78" y="12"/>
                  </a:lnTo>
                  <a:lnTo>
                    <a:pt x="83" y="13"/>
                  </a:lnTo>
                  <a:lnTo>
                    <a:pt x="89" y="10"/>
                  </a:lnTo>
                  <a:lnTo>
                    <a:pt x="98" y="14"/>
                  </a:lnTo>
                  <a:lnTo>
                    <a:pt x="111" y="14"/>
                  </a:lnTo>
                  <a:lnTo>
                    <a:pt x="110" y="19"/>
                  </a:lnTo>
                  <a:lnTo>
                    <a:pt x="112" y="22"/>
                  </a:lnTo>
                  <a:lnTo>
                    <a:pt x="121" y="25"/>
                  </a:lnTo>
                  <a:lnTo>
                    <a:pt x="127" y="32"/>
                  </a:lnTo>
                  <a:lnTo>
                    <a:pt x="133" y="32"/>
                  </a:lnTo>
                  <a:lnTo>
                    <a:pt x="138" y="37"/>
                  </a:lnTo>
                  <a:lnTo>
                    <a:pt x="142" y="42"/>
                  </a:lnTo>
                  <a:lnTo>
                    <a:pt x="142" y="45"/>
                  </a:lnTo>
                  <a:lnTo>
                    <a:pt x="145" y="48"/>
                  </a:lnTo>
                  <a:lnTo>
                    <a:pt x="155" y="42"/>
                  </a:lnTo>
                  <a:lnTo>
                    <a:pt x="160" y="47"/>
                  </a:lnTo>
                  <a:lnTo>
                    <a:pt x="164" y="47"/>
                  </a:lnTo>
                  <a:lnTo>
                    <a:pt x="166" y="44"/>
                  </a:lnTo>
                  <a:lnTo>
                    <a:pt x="175" y="45"/>
                  </a:lnTo>
                  <a:lnTo>
                    <a:pt x="175" y="32"/>
                  </a:lnTo>
                  <a:lnTo>
                    <a:pt x="195" y="31"/>
                  </a:lnTo>
                  <a:lnTo>
                    <a:pt x="200" y="34"/>
                  </a:lnTo>
                  <a:lnTo>
                    <a:pt x="209" y="32"/>
                  </a:lnTo>
                  <a:lnTo>
                    <a:pt x="218" y="35"/>
                  </a:lnTo>
                  <a:lnTo>
                    <a:pt x="222" y="34"/>
                  </a:lnTo>
                  <a:lnTo>
                    <a:pt x="231" y="42"/>
                  </a:lnTo>
                  <a:lnTo>
                    <a:pt x="235" y="51"/>
                  </a:lnTo>
                  <a:lnTo>
                    <a:pt x="240" y="54"/>
                  </a:lnTo>
                  <a:lnTo>
                    <a:pt x="241" y="60"/>
                  </a:lnTo>
                  <a:lnTo>
                    <a:pt x="240" y="63"/>
                  </a:lnTo>
                  <a:lnTo>
                    <a:pt x="243" y="65"/>
                  </a:lnTo>
                  <a:lnTo>
                    <a:pt x="246" y="63"/>
                  </a:lnTo>
                  <a:lnTo>
                    <a:pt x="253" y="63"/>
                  </a:lnTo>
                  <a:lnTo>
                    <a:pt x="259" y="68"/>
                  </a:lnTo>
                  <a:lnTo>
                    <a:pt x="264" y="60"/>
                  </a:lnTo>
                  <a:lnTo>
                    <a:pt x="271" y="62"/>
                  </a:lnTo>
                  <a:lnTo>
                    <a:pt x="275" y="59"/>
                  </a:lnTo>
                  <a:lnTo>
                    <a:pt x="281" y="59"/>
                  </a:lnTo>
                  <a:lnTo>
                    <a:pt x="283" y="56"/>
                  </a:lnTo>
                  <a:lnTo>
                    <a:pt x="293" y="54"/>
                  </a:lnTo>
                  <a:lnTo>
                    <a:pt x="296" y="53"/>
                  </a:lnTo>
                  <a:lnTo>
                    <a:pt x="298" y="44"/>
                  </a:lnTo>
                  <a:lnTo>
                    <a:pt x="301" y="44"/>
                  </a:lnTo>
                  <a:lnTo>
                    <a:pt x="305" y="45"/>
                  </a:lnTo>
                  <a:lnTo>
                    <a:pt x="305" y="50"/>
                  </a:lnTo>
                  <a:lnTo>
                    <a:pt x="311" y="51"/>
                  </a:lnTo>
                  <a:lnTo>
                    <a:pt x="318" y="48"/>
                  </a:lnTo>
                  <a:lnTo>
                    <a:pt x="321" y="56"/>
                  </a:lnTo>
                  <a:lnTo>
                    <a:pt x="327" y="60"/>
                  </a:lnTo>
                  <a:lnTo>
                    <a:pt x="327" y="63"/>
                  </a:lnTo>
                  <a:lnTo>
                    <a:pt x="332" y="65"/>
                  </a:lnTo>
                  <a:lnTo>
                    <a:pt x="335" y="63"/>
                  </a:lnTo>
                  <a:lnTo>
                    <a:pt x="336" y="59"/>
                  </a:lnTo>
                  <a:lnTo>
                    <a:pt x="345" y="60"/>
                  </a:lnTo>
                  <a:lnTo>
                    <a:pt x="347" y="63"/>
                  </a:lnTo>
                  <a:lnTo>
                    <a:pt x="345" y="66"/>
                  </a:lnTo>
                  <a:lnTo>
                    <a:pt x="363" y="79"/>
                  </a:lnTo>
                  <a:lnTo>
                    <a:pt x="369" y="78"/>
                  </a:lnTo>
                  <a:lnTo>
                    <a:pt x="372" y="78"/>
                  </a:lnTo>
                  <a:lnTo>
                    <a:pt x="376" y="82"/>
                  </a:lnTo>
                  <a:lnTo>
                    <a:pt x="376" y="84"/>
                  </a:lnTo>
                  <a:lnTo>
                    <a:pt x="370" y="90"/>
                  </a:lnTo>
                  <a:lnTo>
                    <a:pt x="366" y="90"/>
                  </a:lnTo>
                  <a:lnTo>
                    <a:pt x="364" y="94"/>
                  </a:lnTo>
                  <a:lnTo>
                    <a:pt x="358" y="97"/>
                  </a:lnTo>
                  <a:lnTo>
                    <a:pt x="361" y="106"/>
                  </a:lnTo>
                  <a:lnTo>
                    <a:pt x="358" y="107"/>
                  </a:lnTo>
                  <a:lnTo>
                    <a:pt x="357" y="115"/>
                  </a:lnTo>
                  <a:lnTo>
                    <a:pt x="351" y="118"/>
                  </a:lnTo>
                  <a:lnTo>
                    <a:pt x="348" y="129"/>
                  </a:lnTo>
                  <a:lnTo>
                    <a:pt x="351" y="137"/>
                  </a:lnTo>
                  <a:lnTo>
                    <a:pt x="345" y="140"/>
                  </a:lnTo>
                  <a:lnTo>
                    <a:pt x="342" y="138"/>
                  </a:lnTo>
                  <a:lnTo>
                    <a:pt x="338" y="141"/>
                  </a:lnTo>
                  <a:lnTo>
                    <a:pt x="330" y="140"/>
                  </a:lnTo>
                  <a:lnTo>
                    <a:pt x="326" y="132"/>
                  </a:lnTo>
                  <a:lnTo>
                    <a:pt x="321" y="134"/>
                  </a:lnTo>
                  <a:lnTo>
                    <a:pt x="318" y="146"/>
                  </a:lnTo>
                  <a:lnTo>
                    <a:pt x="317" y="147"/>
                  </a:lnTo>
                  <a:lnTo>
                    <a:pt x="314" y="154"/>
                  </a:lnTo>
                  <a:lnTo>
                    <a:pt x="315" y="166"/>
                  </a:lnTo>
                  <a:lnTo>
                    <a:pt x="311" y="168"/>
                  </a:lnTo>
                  <a:lnTo>
                    <a:pt x="310" y="172"/>
                  </a:lnTo>
                  <a:lnTo>
                    <a:pt x="311" y="177"/>
                  </a:lnTo>
                  <a:lnTo>
                    <a:pt x="310" y="179"/>
                  </a:lnTo>
                  <a:lnTo>
                    <a:pt x="310" y="179"/>
                  </a:lnTo>
                  <a:lnTo>
                    <a:pt x="304" y="179"/>
                  </a:lnTo>
                  <a:lnTo>
                    <a:pt x="299" y="185"/>
                  </a:lnTo>
                  <a:lnTo>
                    <a:pt x="296" y="184"/>
                  </a:lnTo>
                  <a:lnTo>
                    <a:pt x="292" y="185"/>
                  </a:lnTo>
                  <a:lnTo>
                    <a:pt x="293" y="187"/>
                  </a:lnTo>
                  <a:lnTo>
                    <a:pt x="290" y="187"/>
                  </a:lnTo>
                  <a:lnTo>
                    <a:pt x="292" y="190"/>
                  </a:lnTo>
                  <a:lnTo>
                    <a:pt x="290" y="190"/>
                  </a:lnTo>
                  <a:lnTo>
                    <a:pt x="292" y="191"/>
                  </a:lnTo>
                  <a:lnTo>
                    <a:pt x="292" y="193"/>
                  </a:lnTo>
                  <a:lnTo>
                    <a:pt x="286" y="196"/>
                  </a:lnTo>
                  <a:lnTo>
                    <a:pt x="277" y="196"/>
                  </a:lnTo>
                  <a:lnTo>
                    <a:pt x="270" y="191"/>
                  </a:lnTo>
                  <a:lnTo>
                    <a:pt x="262" y="196"/>
                  </a:lnTo>
                  <a:lnTo>
                    <a:pt x="256" y="191"/>
                  </a:lnTo>
                  <a:lnTo>
                    <a:pt x="258" y="187"/>
                  </a:lnTo>
                  <a:lnTo>
                    <a:pt x="255" y="182"/>
                  </a:lnTo>
                  <a:lnTo>
                    <a:pt x="250" y="182"/>
                  </a:lnTo>
                  <a:lnTo>
                    <a:pt x="243" y="178"/>
                  </a:lnTo>
                  <a:lnTo>
                    <a:pt x="241" y="172"/>
                  </a:lnTo>
                  <a:lnTo>
                    <a:pt x="233" y="169"/>
                  </a:lnTo>
                  <a:lnTo>
                    <a:pt x="224" y="175"/>
                  </a:lnTo>
                  <a:lnTo>
                    <a:pt x="219" y="188"/>
                  </a:lnTo>
                  <a:lnTo>
                    <a:pt x="219" y="188"/>
                  </a:lnTo>
                  <a:lnTo>
                    <a:pt x="213" y="182"/>
                  </a:lnTo>
                  <a:lnTo>
                    <a:pt x="209" y="187"/>
                  </a:lnTo>
                  <a:lnTo>
                    <a:pt x="200" y="185"/>
                  </a:lnTo>
                  <a:lnTo>
                    <a:pt x="197" y="174"/>
                  </a:lnTo>
                  <a:lnTo>
                    <a:pt x="204" y="166"/>
                  </a:lnTo>
                  <a:lnTo>
                    <a:pt x="204" y="157"/>
                  </a:lnTo>
                  <a:lnTo>
                    <a:pt x="200" y="156"/>
                  </a:lnTo>
                  <a:lnTo>
                    <a:pt x="198" y="147"/>
                  </a:lnTo>
                  <a:lnTo>
                    <a:pt x="193" y="146"/>
                  </a:lnTo>
                  <a:lnTo>
                    <a:pt x="194" y="141"/>
                  </a:lnTo>
                  <a:lnTo>
                    <a:pt x="191" y="141"/>
                  </a:lnTo>
                  <a:lnTo>
                    <a:pt x="187" y="140"/>
                  </a:lnTo>
                  <a:lnTo>
                    <a:pt x="185" y="144"/>
                  </a:lnTo>
                  <a:lnTo>
                    <a:pt x="176" y="146"/>
                  </a:lnTo>
                  <a:lnTo>
                    <a:pt x="164" y="154"/>
                  </a:lnTo>
                  <a:lnTo>
                    <a:pt x="158" y="153"/>
                  </a:lnTo>
                  <a:lnTo>
                    <a:pt x="154" y="160"/>
                  </a:lnTo>
                  <a:lnTo>
                    <a:pt x="144" y="154"/>
                  </a:lnTo>
                  <a:lnTo>
                    <a:pt x="136" y="156"/>
                  </a:lnTo>
                  <a:lnTo>
                    <a:pt x="135" y="156"/>
                  </a:lnTo>
                  <a:lnTo>
                    <a:pt x="135" y="153"/>
                  </a:lnTo>
                  <a:lnTo>
                    <a:pt x="132" y="154"/>
                  </a:lnTo>
                  <a:lnTo>
                    <a:pt x="127" y="153"/>
                  </a:lnTo>
                  <a:lnTo>
                    <a:pt x="123" y="147"/>
                  </a:lnTo>
                  <a:lnTo>
                    <a:pt x="118" y="146"/>
                  </a:lnTo>
                  <a:lnTo>
                    <a:pt x="121" y="140"/>
                  </a:lnTo>
                  <a:lnTo>
                    <a:pt x="118" y="137"/>
                  </a:lnTo>
                  <a:lnTo>
                    <a:pt x="115" y="138"/>
                  </a:lnTo>
                  <a:lnTo>
                    <a:pt x="114" y="135"/>
                  </a:lnTo>
                  <a:lnTo>
                    <a:pt x="115" y="132"/>
                  </a:lnTo>
                  <a:lnTo>
                    <a:pt x="110" y="126"/>
                  </a:lnTo>
                  <a:lnTo>
                    <a:pt x="121" y="110"/>
                  </a:lnTo>
                  <a:lnTo>
                    <a:pt x="117" y="109"/>
                  </a:lnTo>
                  <a:lnTo>
                    <a:pt x="115" y="106"/>
                  </a:lnTo>
                  <a:lnTo>
                    <a:pt x="117" y="101"/>
                  </a:lnTo>
                  <a:lnTo>
                    <a:pt x="112" y="98"/>
                  </a:lnTo>
                  <a:lnTo>
                    <a:pt x="105" y="100"/>
                  </a:lnTo>
                  <a:lnTo>
                    <a:pt x="104" y="103"/>
                  </a:lnTo>
                  <a:lnTo>
                    <a:pt x="102" y="101"/>
                  </a:lnTo>
                  <a:lnTo>
                    <a:pt x="101" y="104"/>
                  </a:lnTo>
                  <a:lnTo>
                    <a:pt x="95" y="103"/>
                  </a:lnTo>
                  <a:lnTo>
                    <a:pt x="90" y="109"/>
                  </a:lnTo>
                  <a:lnTo>
                    <a:pt x="81" y="110"/>
                  </a:lnTo>
                  <a:lnTo>
                    <a:pt x="80" y="112"/>
                  </a:lnTo>
                  <a:lnTo>
                    <a:pt x="80" y="116"/>
                  </a:lnTo>
                  <a:lnTo>
                    <a:pt x="75" y="115"/>
                  </a:lnTo>
                  <a:lnTo>
                    <a:pt x="74" y="118"/>
                  </a:lnTo>
                  <a:lnTo>
                    <a:pt x="65" y="119"/>
                  </a:lnTo>
                  <a:lnTo>
                    <a:pt x="65" y="125"/>
                  </a:lnTo>
                  <a:lnTo>
                    <a:pt x="62" y="125"/>
                  </a:lnTo>
                  <a:lnTo>
                    <a:pt x="62" y="125"/>
                  </a:lnTo>
                  <a:lnTo>
                    <a:pt x="55" y="125"/>
                  </a:lnTo>
                  <a:lnTo>
                    <a:pt x="55" y="125"/>
                  </a:lnTo>
                  <a:lnTo>
                    <a:pt x="52" y="115"/>
                  </a:lnTo>
                  <a:lnTo>
                    <a:pt x="55" y="109"/>
                  </a:lnTo>
                  <a:lnTo>
                    <a:pt x="52" y="106"/>
                  </a:lnTo>
                  <a:lnTo>
                    <a:pt x="49" y="94"/>
                  </a:lnTo>
                  <a:lnTo>
                    <a:pt x="43" y="93"/>
                  </a:lnTo>
                  <a:lnTo>
                    <a:pt x="41" y="90"/>
                  </a:lnTo>
                  <a:lnTo>
                    <a:pt x="31" y="84"/>
                  </a:lnTo>
                  <a:lnTo>
                    <a:pt x="28" y="79"/>
                  </a:lnTo>
                  <a:lnTo>
                    <a:pt x="18" y="78"/>
                  </a:lnTo>
                  <a:lnTo>
                    <a:pt x="16" y="75"/>
                  </a:lnTo>
                  <a:lnTo>
                    <a:pt x="9" y="69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9" y="63"/>
                  </a:lnTo>
                  <a:lnTo>
                    <a:pt x="9" y="53"/>
                  </a:lnTo>
                  <a:lnTo>
                    <a:pt x="12" y="53"/>
                  </a:lnTo>
                  <a:lnTo>
                    <a:pt x="15" y="48"/>
                  </a:lnTo>
                  <a:lnTo>
                    <a:pt x="22" y="47"/>
                  </a:lnTo>
                  <a:lnTo>
                    <a:pt x="21" y="37"/>
                  </a:lnTo>
                  <a:lnTo>
                    <a:pt x="25" y="34"/>
                  </a:lnTo>
                  <a:lnTo>
                    <a:pt x="52" y="29"/>
                  </a:lnTo>
                  <a:lnTo>
                    <a:pt x="62" y="3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8642350" y="1073150"/>
              <a:ext cx="687388" cy="587375"/>
            </a:xfrm>
            <a:custGeom>
              <a:avLst/>
              <a:gdLst>
                <a:gd name="T0" fmla="*/ 77 w 433"/>
                <a:gd name="T1" fmla="*/ 0 h 370"/>
                <a:gd name="T2" fmla="*/ 113 w 433"/>
                <a:gd name="T3" fmla="*/ 22 h 370"/>
                <a:gd name="T4" fmla="*/ 116 w 433"/>
                <a:gd name="T5" fmla="*/ 47 h 370"/>
                <a:gd name="T6" fmla="*/ 127 w 433"/>
                <a:gd name="T7" fmla="*/ 63 h 370"/>
                <a:gd name="T8" fmla="*/ 147 w 433"/>
                <a:gd name="T9" fmla="*/ 72 h 370"/>
                <a:gd name="T10" fmla="*/ 164 w 433"/>
                <a:gd name="T11" fmla="*/ 86 h 370"/>
                <a:gd name="T12" fmla="*/ 179 w 433"/>
                <a:gd name="T13" fmla="*/ 93 h 370"/>
                <a:gd name="T14" fmla="*/ 224 w 433"/>
                <a:gd name="T15" fmla="*/ 94 h 370"/>
                <a:gd name="T16" fmla="*/ 268 w 433"/>
                <a:gd name="T17" fmla="*/ 96 h 370"/>
                <a:gd name="T18" fmla="*/ 258 w 433"/>
                <a:gd name="T19" fmla="*/ 131 h 370"/>
                <a:gd name="T20" fmla="*/ 267 w 433"/>
                <a:gd name="T21" fmla="*/ 158 h 370"/>
                <a:gd name="T22" fmla="*/ 287 w 433"/>
                <a:gd name="T23" fmla="*/ 169 h 370"/>
                <a:gd name="T24" fmla="*/ 327 w 433"/>
                <a:gd name="T25" fmla="*/ 155 h 370"/>
                <a:gd name="T26" fmla="*/ 363 w 433"/>
                <a:gd name="T27" fmla="*/ 158 h 370"/>
                <a:gd name="T28" fmla="*/ 370 w 433"/>
                <a:gd name="T29" fmla="*/ 178 h 370"/>
                <a:gd name="T30" fmla="*/ 384 w 433"/>
                <a:gd name="T31" fmla="*/ 180 h 370"/>
                <a:gd name="T32" fmla="*/ 394 w 433"/>
                <a:gd name="T33" fmla="*/ 209 h 370"/>
                <a:gd name="T34" fmla="*/ 406 w 433"/>
                <a:gd name="T35" fmla="*/ 234 h 370"/>
                <a:gd name="T36" fmla="*/ 393 w 433"/>
                <a:gd name="T37" fmla="*/ 249 h 370"/>
                <a:gd name="T38" fmla="*/ 412 w 433"/>
                <a:gd name="T39" fmla="*/ 278 h 370"/>
                <a:gd name="T40" fmla="*/ 428 w 433"/>
                <a:gd name="T41" fmla="*/ 306 h 370"/>
                <a:gd name="T42" fmla="*/ 425 w 433"/>
                <a:gd name="T43" fmla="*/ 323 h 370"/>
                <a:gd name="T44" fmla="*/ 388 w 433"/>
                <a:gd name="T45" fmla="*/ 326 h 370"/>
                <a:gd name="T46" fmla="*/ 387 w 433"/>
                <a:gd name="T47" fmla="*/ 339 h 370"/>
                <a:gd name="T48" fmla="*/ 379 w 433"/>
                <a:gd name="T49" fmla="*/ 368 h 370"/>
                <a:gd name="T50" fmla="*/ 360 w 433"/>
                <a:gd name="T51" fmla="*/ 362 h 370"/>
                <a:gd name="T52" fmla="*/ 341 w 433"/>
                <a:gd name="T53" fmla="*/ 351 h 370"/>
                <a:gd name="T54" fmla="*/ 321 w 433"/>
                <a:gd name="T55" fmla="*/ 334 h 370"/>
                <a:gd name="T56" fmla="*/ 295 w 433"/>
                <a:gd name="T57" fmla="*/ 318 h 370"/>
                <a:gd name="T58" fmla="*/ 267 w 433"/>
                <a:gd name="T59" fmla="*/ 292 h 370"/>
                <a:gd name="T60" fmla="*/ 249 w 433"/>
                <a:gd name="T61" fmla="*/ 287 h 370"/>
                <a:gd name="T62" fmla="*/ 218 w 433"/>
                <a:gd name="T63" fmla="*/ 276 h 370"/>
                <a:gd name="T64" fmla="*/ 199 w 433"/>
                <a:gd name="T65" fmla="*/ 283 h 370"/>
                <a:gd name="T66" fmla="*/ 163 w 433"/>
                <a:gd name="T67" fmla="*/ 286 h 370"/>
                <a:gd name="T68" fmla="*/ 139 w 433"/>
                <a:gd name="T69" fmla="*/ 301 h 370"/>
                <a:gd name="T70" fmla="*/ 136 w 433"/>
                <a:gd name="T71" fmla="*/ 326 h 370"/>
                <a:gd name="T72" fmla="*/ 123 w 433"/>
                <a:gd name="T73" fmla="*/ 346 h 370"/>
                <a:gd name="T74" fmla="*/ 99 w 433"/>
                <a:gd name="T75" fmla="*/ 333 h 370"/>
                <a:gd name="T76" fmla="*/ 64 w 433"/>
                <a:gd name="T77" fmla="*/ 309 h 370"/>
                <a:gd name="T78" fmla="*/ 43 w 433"/>
                <a:gd name="T79" fmla="*/ 317 h 370"/>
                <a:gd name="T80" fmla="*/ 16 w 433"/>
                <a:gd name="T81" fmla="*/ 304 h 370"/>
                <a:gd name="T82" fmla="*/ 0 w 433"/>
                <a:gd name="T83" fmla="*/ 289 h 370"/>
                <a:gd name="T84" fmla="*/ 16 w 433"/>
                <a:gd name="T85" fmla="*/ 286 h 370"/>
                <a:gd name="T86" fmla="*/ 13 w 433"/>
                <a:gd name="T87" fmla="*/ 262 h 370"/>
                <a:gd name="T88" fmla="*/ 28 w 433"/>
                <a:gd name="T89" fmla="*/ 239 h 370"/>
                <a:gd name="T90" fmla="*/ 41 w 433"/>
                <a:gd name="T91" fmla="*/ 224 h 370"/>
                <a:gd name="T92" fmla="*/ 50 w 433"/>
                <a:gd name="T93" fmla="*/ 183 h 370"/>
                <a:gd name="T94" fmla="*/ 33 w 433"/>
                <a:gd name="T95" fmla="*/ 164 h 370"/>
                <a:gd name="T96" fmla="*/ 47 w 433"/>
                <a:gd name="T97" fmla="*/ 153 h 370"/>
                <a:gd name="T98" fmla="*/ 71 w 433"/>
                <a:gd name="T99" fmla="*/ 127 h 370"/>
                <a:gd name="T100" fmla="*/ 77 w 433"/>
                <a:gd name="T101" fmla="*/ 97 h 370"/>
                <a:gd name="T102" fmla="*/ 78 w 433"/>
                <a:gd name="T103" fmla="*/ 59 h 370"/>
                <a:gd name="T104" fmla="*/ 65 w 433"/>
                <a:gd name="T105" fmla="*/ 3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33" h="370">
                  <a:moveTo>
                    <a:pt x="67" y="15"/>
                  </a:moveTo>
                  <a:lnTo>
                    <a:pt x="70" y="9"/>
                  </a:lnTo>
                  <a:lnTo>
                    <a:pt x="70" y="5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92" y="5"/>
                  </a:lnTo>
                  <a:lnTo>
                    <a:pt x="98" y="9"/>
                  </a:lnTo>
                  <a:lnTo>
                    <a:pt x="104" y="10"/>
                  </a:lnTo>
                  <a:lnTo>
                    <a:pt x="107" y="19"/>
                  </a:lnTo>
                  <a:lnTo>
                    <a:pt x="113" y="22"/>
                  </a:lnTo>
                  <a:lnTo>
                    <a:pt x="111" y="27"/>
                  </a:lnTo>
                  <a:lnTo>
                    <a:pt x="116" y="31"/>
                  </a:lnTo>
                  <a:lnTo>
                    <a:pt x="116" y="37"/>
                  </a:lnTo>
                  <a:lnTo>
                    <a:pt x="120" y="38"/>
                  </a:lnTo>
                  <a:lnTo>
                    <a:pt x="116" y="47"/>
                  </a:lnTo>
                  <a:lnTo>
                    <a:pt x="114" y="49"/>
                  </a:lnTo>
                  <a:lnTo>
                    <a:pt x="114" y="52"/>
                  </a:lnTo>
                  <a:lnTo>
                    <a:pt x="120" y="56"/>
                  </a:lnTo>
                  <a:lnTo>
                    <a:pt x="129" y="56"/>
                  </a:lnTo>
                  <a:lnTo>
                    <a:pt x="127" y="63"/>
                  </a:lnTo>
                  <a:lnTo>
                    <a:pt x="133" y="63"/>
                  </a:lnTo>
                  <a:lnTo>
                    <a:pt x="135" y="68"/>
                  </a:lnTo>
                  <a:lnTo>
                    <a:pt x="141" y="74"/>
                  </a:lnTo>
                  <a:lnTo>
                    <a:pt x="145" y="75"/>
                  </a:lnTo>
                  <a:lnTo>
                    <a:pt x="147" y="72"/>
                  </a:lnTo>
                  <a:lnTo>
                    <a:pt x="148" y="83"/>
                  </a:lnTo>
                  <a:lnTo>
                    <a:pt x="151" y="86"/>
                  </a:lnTo>
                  <a:lnTo>
                    <a:pt x="157" y="87"/>
                  </a:lnTo>
                  <a:lnTo>
                    <a:pt x="159" y="81"/>
                  </a:lnTo>
                  <a:lnTo>
                    <a:pt x="164" y="86"/>
                  </a:lnTo>
                  <a:lnTo>
                    <a:pt x="167" y="84"/>
                  </a:lnTo>
                  <a:lnTo>
                    <a:pt x="167" y="84"/>
                  </a:lnTo>
                  <a:lnTo>
                    <a:pt x="172" y="86"/>
                  </a:lnTo>
                  <a:lnTo>
                    <a:pt x="172" y="91"/>
                  </a:lnTo>
                  <a:lnTo>
                    <a:pt x="179" y="93"/>
                  </a:lnTo>
                  <a:lnTo>
                    <a:pt x="182" y="88"/>
                  </a:lnTo>
                  <a:lnTo>
                    <a:pt x="188" y="93"/>
                  </a:lnTo>
                  <a:lnTo>
                    <a:pt x="193" y="90"/>
                  </a:lnTo>
                  <a:lnTo>
                    <a:pt x="207" y="99"/>
                  </a:lnTo>
                  <a:lnTo>
                    <a:pt x="224" y="94"/>
                  </a:lnTo>
                  <a:lnTo>
                    <a:pt x="233" y="97"/>
                  </a:lnTo>
                  <a:lnTo>
                    <a:pt x="239" y="90"/>
                  </a:lnTo>
                  <a:lnTo>
                    <a:pt x="247" y="91"/>
                  </a:lnTo>
                  <a:lnTo>
                    <a:pt x="258" y="96"/>
                  </a:lnTo>
                  <a:lnTo>
                    <a:pt x="268" y="96"/>
                  </a:lnTo>
                  <a:lnTo>
                    <a:pt x="268" y="99"/>
                  </a:lnTo>
                  <a:lnTo>
                    <a:pt x="255" y="109"/>
                  </a:lnTo>
                  <a:lnTo>
                    <a:pt x="258" y="116"/>
                  </a:lnTo>
                  <a:lnTo>
                    <a:pt x="253" y="121"/>
                  </a:lnTo>
                  <a:lnTo>
                    <a:pt x="258" y="131"/>
                  </a:lnTo>
                  <a:lnTo>
                    <a:pt x="255" y="141"/>
                  </a:lnTo>
                  <a:lnTo>
                    <a:pt x="259" y="146"/>
                  </a:lnTo>
                  <a:lnTo>
                    <a:pt x="258" y="150"/>
                  </a:lnTo>
                  <a:lnTo>
                    <a:pt x="264" y="153"/>
                  </a:lnTo>
                  <a:lnTo>
                    <a:pt x="267" y="158"/>
                  </a:lnTo>
                  <a:lnTo>
                    <a:pt x="270" y="155"/>
                  </a:lnTo>
                  <a:lnTo>
                    <a:pt x="274" y="161"/>
                  </a:lnTo>
                  <a:lnTo>
                    <a:pt x="280" y="161"/>
                  </a:lnTo>
                  <a:lnTo>
                    <a:pt x="287" y="165"/>
                  </a:lnTo>
                  <a:lnTo>
                    <a:pt x="287" y="169"/>
                  </a:lnTo>
                  <a:lnTo>
                    <a:pt x="290" y="172"/>
                  </a:lnTo>
                  <a:lnTo>
                    <a:pt x="301" y="172"/>
                  </a:lnTo>
                  <a:lnTo>
                    <a:pt x="314" y="156"/>
                  </a:lnTo>
                  <a:lnTo>
                    <a:pt x="326" y="158"/>
                  </a:lnTo>
                  <a:lnTo>
                    <a:pt x="327" y="155"/>
                  </a:lnTo>
                  <a:lnTo>
                    <a:pt x="341" y="164"/>
                  </a:lnTo>
                  <a:lnTo>
                    <a:pt x="350" y="167"/>
                  </a:lnTo>
                  <a:lnTo>
                    <a:pt x="351" y="165"/>
                  </a:lnTo>
                  <a:lnTo>
                    <a:pt x="353" y="161"/>
                  </a:lnTo>
                  <a:lnTo>
                    <a:pt x="363" y="158"/>
                  </a:lnTo>
                  <a:lnTo>
                    <a:pt x="363" y="165"/>
                  </a:lnTo>
                  <a:lnTo>
                    <a:pt x="366" y="168"/>
                  </a:lnTo>
                  <a:lnTo>
                    <a:pt x="366" y="172"/>
                  </a:lnTo>
                  <a:lnTo>
                    <a:pt x="370" y="174"/>
                  </a:lnTo>
                  <a:lnTo>
                    <a:pt x="370" y="178"/>
                  </a:lnTo>
                  <a:lnTo>
                    <a:pt x="373" y="178"/>
                  </a:lnTo>
                  <a:lnTo>
                    <a:pt x="376" y="177"/>
                  </a:lnTo>
                  <a:lnTo>
                    <a:pt x="382" y="177"/>
                  </a:lnTo>
                  <a:lnTo>
                    <a:pt x="382" y="177"/>
                  </a:lnTo>
                  <a:lnTo>
                    <a:pt x="384" y="180"/>
                  </a:lnTo>
                  <a:lnTo>
                    <a:pt x="390" y="183"/>
                  </a:lnTo>
                  <a:lnTo>
                    <a:pt x="388" y="196"/>
                  </a:lnTo>
                  <a:lnTo>
                    <a:pt x="393" y="203"/>
                  </a:lnTo>
                  <a:lnTo>
                    <a:pt x="390" y="205"/>
                  </a:lnTo>
                  <a:lnTo>
                    <a:pt x="394" y="209"/>
                  </a:lnTo>
                  <a:lnTo>
                    <a:pt x="391" y="217"/>
                  </a:lnTo>
                  <a:lnTo>
                    <a:pt x="393" y="218"/>
                  </a:lnTo>
                  <a:lnTo>
                    <a:pt x="391" y="224"/>
                  </a:lnTo>
                  <a:lnTo>
                    <a:pt x="401" y="230"/>
                  </a:lnTo>
                  <a:lnTo>
                    <a:pt x="406" y="234"/>
                  </a:lnTo>
                  <a:lnTo>
                    <a:pt x="406" y="234"/>
                  </a:lnTo>
                  <a:lnTo>
                    <a:pt x="397" y="237"/>
                  </a:lnTo>
                  <a:lnTo>
                    <a:pt x="394" y="243"/>
                  </a:lnTo>
                  <a:lnTo>
                    <a:pt x="391" y="243"/>
                  </a:lnTo>
                  <a:lnTo>
                    <a:pt x="393" y="249"/>
                  </a:lnTo>
                  <a:lnTo>
                    <a:pt x="394" y="253"/>
                  </a:lnTo>
                  <a:lnTo>
                    <a:pt x="400" y="259"/>
                  </a:lnTo>
                  <a:lnTo>
                    <a:pt x="401" y="265"/>
                  </a:lnTo>
                  <a:lnTo>
                    <a:pt x="407" y="271"/>
                  </a:lnTo>
                  <a:lnTo>
                    <a:pt x="412" y="278"/>
                  </a:lnTo>
                  <a:lnTo>
                    <a:pt x="421" y="286"/>
                  </a:lnTo>
                  <a:lnTo>
                    <a:pt x="427" y="299"/>
                  </a:lnTo>
                  <a:lnTo>
                    <a:pt x="425" y="301"/>
                  </a:lnTo>
                  <a:lnTo>
                    <a:pt x="428" y="301"/>
                  </a:lnTo>
                  <a:lnTo>
                    <a:pt x="428" y="306"/>
                  </a:lnTo>
                  <a:lnTo>
                    <a:pt x="424" y="309"/>
                  </a:lnTo>
                  <a:lnTo>
                    <a:pt x="433" y="312"/>
                  </a:lnTo>
                  <a:lnTo>
                    <a:pt x="430" y="317"/>
                  </a:lnTo>
                  <a:lnTo>
                    <a:pt x="428" y="315"/>
                  </a:lnTo>
                  <a:lnTo>
                    <a:pt x="425" y="323"/>
                  </a:lnTo>
                  <a:lnTo>
                    <a:pt x="430" y="327"/>
                  </a:lnTo>
                  <a:lnTo>
                    <a:pt x="428" y="330"/>
                  </a:lnTo>
                  <a:lnTo>
                    <a:pt x="421" y="331"/>
                  </a:lnTo>
                  <a:lnTo>
                    <a:pt x="399" y="321"/>
                  </a:lnTo>
                  <a:lnTo>
                    <a:pt x="388" y="326"/>
                  </a:lnTo>
                  <a:lnTo>
                    <a:pt x="388" y="329"/>
                  </a:lnTo>
                  <a:lnTo>
                    <a:pt x="390" y="330"/>
                  </a:lnTo>
                  <a:lnTo>
                    <a:pt x="388" y="334"/>
                  </a:lnTo>
                  <a:lnTo>
                    <a:pt x="391" y="337"/>
                  </a:lnTo>
                  <a:lnTo>
                    <a:pt x="387" y="339"/>
                  </a:lnTo>
                  <a:lnTo>
                    <a:pt x="388" y="348"/>
                  </a:lnTo>
                  <a:lnTo>
                    <a:pt x="390" y="351"/>
                  </a:lnTo>
                  <a:lnTo>
                    <a:pt x="390" y="351"/>
                  </a:lnTo>
                  <a:lnTo>
                    <a:pt x="378" y="358"/>
                  </a:lnTo>
                  <a:lnTo>
                    <a:pt x="379" y="368"/>
                  </a:lnTo>
                  <a:lnTo>
                    <a:pt x="375" y="368"/>
                  </a:lnTo>
                  <a:lnTo>
                    <a:pt x="373" y="370"/>
                  </a:lnTo>
                  <a:lnTo>
                    <a:pt x="370" y="368"/>
                  </a:lnTo>
                  <a:lnTo>
                    <a:pt x="364" y="370"/>
                  </a:lnTo>
                  <a:lnTo>
                    <a:pt x="360" y="362"/>
                  </a:lnTo>
                  <a:lnTo>
                    <a:pt x="351" y="365"/>
                  </a:lnTo>
                  <a:lnTo>
                    <a:pt x="351" y="361"/>
                  </a:lnTo>
                  <a:lnTo>
                    <a:pt x="347" y="358"/>
                  </a:lnTo>
                  <a:lnTo>
                    <a:pt x="341" y="351"/>
                  </a:lnTo>
                  <a:lnTo>
                    <a:pt x="341" y="351"/>
                  </a:lnTo>
                  <a:lnTo>
                    <a:pt x="339" y="345"/>
                  </a:lnTo>
                  <a:lnTo>
                    <a:pt x="332" y="346"/>
                  </a:lnTo>
                  <a:lnTo>
                    <a:pt x="327" y="343"/>
                  </a:lnTo>
                  <a:lnTo>
                    <a:pt x="327" y="339"/>
                  </a:lnTo>
                  <a:lnTo>
                    <a:pt x="321" y="334"/>
                  </a:lnTo>
                  <a:lnTo>
                    <a:pt x="318" y="333"/>
                  </a:lnTo>
                  <a:lnTo>
                    <a:pt x="313" y="339"/>
                  </a:lnTo>
                  <a:lnTo>
                    <a:pt x="307" y="334"/>
                  </a:lnTo>
                  <a:lnTo>
                    <a:pt x="302" y="321"/>
                  </a:lnTo>
                  <a:lnTo>
                    <a:pt x="295" y="318"/>
                  </a:lnTo>
                  <a:lnTo>
                    <a:pt x="289" y="315"/>
                  </a:lnTo>
                  <a:lnTo>
                    <a:pt x="281" y="308"/>
                  </a:lnTo>
                  <a:lnTo>
                    <a:pt x="277" y="308"/>
                  </a:lnTo>
                  <a:lnTo>
                    <a:pt x="265" y="299"/>
                  </a:lnTo>
                  <a:lnTo>
                    <a:pt x="267" y="292"/>
                  </a:lnTo>
                  <a:lnTo>
                    <a:pt x="262" y="286"/>
                  </a:lnTo>
                  <a:lnTo>
                    <a:pt x="258" y="284"/>
                  </a:lnTo>
                  <a:lnTo>
                    <a:pt x="256" y="281"/>
                  </a:lnTo>
                  <a:lnTo>
                    <a:pt x="250" y="283"/>
                  </a:lnTo>
                  <a:lnTo>
                    <a:pt x="249" y="287"/>
                  </a:lnTo>
                  <a:lnTo>
                    <a:pt x="244" y="284"/>
                  </a:lnTo>
                  <a:lnTo>
                    <a:pt x="244" y="278"/>
                  </a:lnTo>
                  <a:lnTo>
                    <a:pt x="234" y="276"/>
                  </a:lnTo>
                  <a:lnTo>
                    <a:pt x="233" y="273"/>
                  </a:lnTo>
                  <a:lnTo>
                    <a:pt x="218" y="276"/>
                  </a:lnTo>
                  <a:lnTo>
                    <a:pt x="216" y="271"/>
                  </a:lnTo>
                  <a:lnTo>
                    <a:pt x="212" y="268"/>
                  </a:lnTo>
                  <a:lnTo>
                    <a:pt x="200" y="274"/>
                  </a:lnTo>
                  <a:lnTo>
                    <a:pt x="200" y="277"/>
                  </a:lnTo>
                  <a:lnTo>
                    <a:pt x="199" y="283"/>
                  </a:lnTo>
                  <a:lnTo>
                    <a:pt x="194" y="287"/>
                  </a:lnTo>
                  <a:lnTo>
                    <a:pt x="184" y="284"/>
                  </a:lnTo>
                  <a:lnTo>
                    <a:pt x="173" y="289"/>
                  </a:lnTo>
                  <a:lnTo>
                    <a:pt x="172" y="287"/>
                  </a:lnTo>
                  <a:lnTo>
                    <a:pt x="163" y="286"/>
                  </a:lnTo>
                  <a:lnTo>
                    <a:pt x="151" y="298"/>
                  </a:lnTo>
                  <a:lnTo>
                    <a:pt x="147" y="295"/>
                  </a:lnTo>
                  <a:lnTo>
                    <a:pt x="142" y="296"/>
                  </a:lnTo>
                  <a:lnTo>
                    <a:pt x="142" y="299"/>
                  </a:lnTo>
                  <a:lnTo>
                    <a:pt x="139" y="301"/>
                  </a:lnTo>
                  <a:lnTo>
                    <a:pt x="141" y="306"/>
                  </a:lnTo>
                  <a:lnTo>
                    <a:pt x="133" y="312"/>
                  </a:lnTo>
                  <a:lnTo>
                    <a:pt x="136" y="318"/>
                  </a:lnTo>
                  <a:lnTo>
                    <a:pt x="135" y="321"/>
                  </a:lnTo>
                  <a:lnTo>
                    <a:pt x="136" y="326"/>
                  </a:lnTo>
                  <a:lnTo>
                    <a:pt x="132" y="330"/>
                  </a:lnTo>
                  <a:lnTo>
                    <a:pt x="123" y="330"/>
                  </a:lnTo>
                  <a:lnTo>
                    <a:pt x="121" y="333"/>
                  </a:lnTo>
                  <a:lnTo>
                    <a:pt x="126" y="345"/>
                  </a:lnTo>
                  <a:lnTo>
                    <a:pt x="123" y="346"/>
                  </a:lnTo>
                  <a:lnTo>
                    <a:pt x="113" y="348"/>
                  </a:lnTo>
                  <a:lnTo>
                    <a:pt x="108" y="346"/>
                  </a:lnTo>
                  <a:lnTo>
                    <a:pt x="107" y="339"/>
                  </a:lnTo>
                  <a:lnTo>
                    <a:pt x="104" y="339"/>
                  </a:lnTo>
                  <a:lnTo>
                    <a:pt x="99" y="333"/>
                  </a:lnTo>
                  <a:lnTo>
                    <a:pt x="93" y="330"/>
                  </a:lnTo>
                  <a:lnTo>
                    <a:pt x="92" y="327"/>
                  </a:lnTo>
                  <a:lnTo>
                    <a:pt x="70" y="324"/>
                  </a:lnTo>
                  <a:lnTo>
                    <a:pt x="62" y="314"/>
                  </a:lnTo>
                  <a:lnTo>
                    <a:pt x="64" y="309"/>
                  </a:lnTo>
                  <a:lnTo>
                    <a:pt x="59" y="306"/>
                  </a:lnTo>
                  <a:lnTo>
                    <a:pt x="55" y="308"/>
                  </a:lnTo>
                  <a:lnTo>
                    <a:pt x="52" y="314"/>
                  </a:lnTo>
                  <a:lnTo>
                    <a:pt x="46" y="314"/>
                  </a:lnTo>
                  <a:lnTo>
                    <a:pt x="43" y="317"/>
                  </a:lnTo>
                  <a:lnTo>
                    <a:pt x="38" y="317"/>
                  </a:lnTo>
                  <a:lnTo>
                    <a:pt x="34" y="311"/>
                  </a:lnTo>
                  <a:lnTo>
                    <a:pt x="31" y="312"/>
                  </a:lnTo>
                  <a:lnTo>
                    <a:pt x="19" y="306"/>
                  </a:lnTo>
                  <a:lnTo>
                    <a:pt x="16" y="304"/>
                  </a:lnTo>
                  <a:lnTo>
                    <a:pt x="12" y="306"/>
                  </a:lnTo>
                  <a:lnTo>
                    <a:pt x="3" y="304"/>
                  </a:lnTo>
                  <a:lnTo>
                    <a:pt x="1" y="299"/>
                  </a:lnTo>
                  <a:lnTo>
                    <a:pt x="3" y="295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6" y="289"/>
                  </a:lnTo>
                  <a:lnTo>
                    <a:pt x="12" y="287"/>
                  </a:lnTo>
                  <a:lnTo>
                    <a:pt x="15" y="287"/>
                  </a:lnTo>
                  <a:lnTo>
                    <a:pt x="16" y="286"/>
                  </a:lnTo>
                  <a:lnTo>
                    <a:pt x="13" y="278"/>
                  </a:lnTo>
                  <a:lnTo>
                    <a:pt x="16" y="276"/>
                  </a:lnTo>
                  <a:lnTo>
                    <a:pt x="19" y="276"/>
                  </a:lnTo>
                  <a:lnTo>
                    <a:pt x="19" y="271"/>
                  </a:lnTo>
                  <a:lnTo>
                    <a:pt x="13" y="262"/>
                  </a:lnTo>
                  <a:lnTo>
                    <a:pt x="18" y="256"/>
                  </a:lnTo>
                  <a:lnTo>
                    <a:pt x="13" y="246"/>
                  </a:lnTo>
                  <a:lnTo>
                    <a:pt x="19" y="246"/>
                  </a:lnTo>
                  <a:lnTo>
                    <a:pt x="16" y="239"/>
                  </a:lnTo>
                  <a:lnTo>
                    <a:pt x="28" y="239"/>
                  </a:lnTo>
                  <a:lnTo>
                    <a:pt x="37" y="246"/>
                  </a:lnTo>
                  <a:lnTo>
                    <a:pt x="44" y="246"/>
                  </a:lnTo>
                  <a:lnTo>
                    <a:pt x="50" y="245"/>
                  </a:lnTo>
                  <a:lnTo>
                    <a:pt x="44" y="236"/>
                  </a:lnTo>
                  <a:lnTo>
                    <a:pt x="41" y="224"/>
                  </a:lnTo>
                  <a:lnTo>
                    <a:pt x="46" y="220"/>
                  </a:lnTo>
                  <a:lnTo>
                    <a:pt x="52" y="220"/>
                  </a:lnTo>
                  <a:lnTo>
                    <a:pt x="50" y="197"/>
                  </a:lnTo>
                  <a:lnTo>
                    <a:pt x="53" y="189"/>
                  </a:lnTo>
                  <a:lnTo>
                    <a:pt x="50" y="183"/>
                  </a:lnTo>
                  <a:lnTo>
                    <a:pt x="41" y="181"/>
                  </a:lnTo>
                  <a:lnTo>
                    <a:pt x="36" y="177"/>
                  </a:lnTo>
                  <a:lnTo>
                    <a:pt x="40" y="169"/>
                  </a:lnTo>
                  <a:lnTo>
                    <a:pt x="34" y="167"/>
                  </a:lnTo>
                  <a:lnTo>
                    <a:pt x="33" y="164"/>
                  </a:lnTo>
                  <a:lnTo>
                    <a:pt x="27" y="156"/>
                  </a:lnTo>
                  <a:lnTo>
                    <a:pt x="30" y="153"/>
                  </a:lnTo>
                  <a:lnTo>
                    <a:pt x="33" y="153"/>
                  </a:lnTo>
                  <a:lnTo>
                    <a:pt x="41" y="150"/>
                  </a:lnTo>
                  <a:lnTo>
                    <a:pt x="47" y="153"/>
                  </a:lnTo>
                  <a:lnTo>
                    <a:pt x="55" y="150"/>
                  </a:lnTo>
                  <a:lnTo>
                    <a:pt x="56" y="144"/>
                  </a:lnTo>
                  <a:lnTo>
                    <a:pt x="55" y="139"/>
                  </a:lnTo>
                  <a:lnTo>
                    <a:pt x="58" y="130"/>
                  </a:lnTo>
                  <a:lnTo>
                    <a:pt x="71" y="127"/>
                  </a:lnTo>
                  <a:lnTo>
                    <a:pt x="73" y="119"/>
                  </a:lnTo>
                  <a:lnTo>
                    <a:pt x="76" y="118"/>
                  </a:lnTo>
                  <a:lnTo>
                    <a:pt x="74" y="112"/>
                  </a:lnTo>
                  <a:lnTo>
                    <a:pt x="81" y="103"/>
                  </a:lnTo>
                  <a:lnTo>
                    <a:pt x="77" y="97"/>
                  </a:lnTo>
                  <a:lnTo>
                    <a:pt x="86" y="88"/>
                  </a:lnTo>
                  <a:lnTo>
                    <a:pt x="90" y="88"/>
                  </a:lnTo>
                  <a:lnTo>
                    <a:pt x="84" y="74"/>
                  </a:lnTo>
                  <a:lnTo>
                    <a:pt x="77" y="63"/>
                  </a:lnTo>
                  <a:lnTo>
                    <a:pt x="78" y="59"/>
                  </a:lnTo>
                  <a:lnTo>
                    <a:pt x="76" y="55"/>
                  </a:lnTo>
                  <a:lnTo>
                    <a:pt x="77" y="52"/>
                  </a:lnTo>
                  <a:lnTo>
                    <a:pt x="74" y="49"/>
                  </a:lnTo>
                  <a:lnTo>
                    <a:pt x="73" y="43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4" y="24"/>
                  </a:lnTo>
                  <a:lnTo>
                    <a:pt x="68" y="18"/>
                  </a:lnTo>
                  <a:lnTo>
                    <a:pt x="67" y="1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8894763" y="965200"/>
              <a:ext cx="461963" cy="390525"/>
            </a:xfrm>
            <a:custGeom>
              <a:avLst/>
              <a:gdLst>
                <a:gd name="T0" fmla="*/ 174 w 291"/>
                <a:gd name="T1" fmla="*/ 0 h 246"/>
                <a:gd name="T2" fmla="*/ 192 w 291"/>
                <a:gd name="T3" fmla="*/ 8 h 246"/>
                <a:gd name="T4" fmla="*/ 201 w 291"/>
                <a:gd name="T5" fmla="*/ 19 h 246"/>
                <a:gd name="T6" fmla="*/ 208 w 291"/>
                <a:gd name="T7" fmla="*/ 27 h 246"/>
                <a:gd name="T8" fmla="*/ 223 w 291"/>
                <a:gd name="T9" fmla="*/ 27 h 246"/>
                <a:gd name="T10" fmla="*/ 231 w 291"/>
                <a:gd name="T11" fmla="*/ 27 h 246"/>
                <a:gd name="T12" fmla="*/ 240 w 291"/>
                <a:gd name="T13" fmla="*/ 56 h 246"/>
                <a:gd name="T14" fmla="*/ 259 w 291"/>
                <a:gd name="T15" fmla="*/ 67 h 246"/>
                <a:gd name="T16" fmla="*/ 265 w 291"/>
                <a:gd name="T17" fmla="*/ 74 h 246"/>
                <a:gd name="T18" fmla="*/ 266 w 291"/>
                <a:gd name="T19" fmla="*/ 93 h 246"/>
                <a:gd name="T20" fmla="*/ 277 w 291"/>
                <a:gd name="T21" fmla="*/ 102 h 246"/>
                <a:gd name="T22" fmla="*/ 284 w 291"/>
                <a:gd name="T23" fmla="*/ 131 h 246"/>
                <a:gd name="T24" fmla="*/ 281 w 291"/>
                <a:gd name="T25" fmla="*/ 139 h 246"/>
                <a:gd name="T26" fmla="*/ 288 w 291"/>
                <a:gd name="T27" fmla="*/ 146 h 246"/>
                <a:gd name="T28" fmla="*/ 288 w 291"/>
                <a:gd name="T29" fmla="*/ 151 h 246"/>
                <a:gd name="T30" fmla="*/ 290 w 291"/>
                <a:gd name="T31" fmla="*/ 156 h 246"/>
                <a:gd name="T32" fmla="*/ 272 w 291"/>
                <a:gd name="T33" fmla="*/ 155 h 246"/>
                <a:gd name="T34" fmla="*/ 263 w 291"/>
                <a:gd name="T35" fmla="*/ 158 h 246"/>
                <a:gd name="T36" fmla="*/ 260 w 291"/>
                <a:gd name="T37" fmla="*/ 165 h 246"/>
                <a:gd name="T38" fmla="*/ 245 w 291"/>
                <a:gd name="T39" fmla="*/ 168 h 246"/>
                <a:gd name="T40" fmla="*/ 242 w 291"/>
                <a:gd name="T41" fmla="*/ 186 h 246"/>
                <a:gd name="T42" fmla="*/ 240 w 291"/>
                <a:gd name="T43" fmla="*/ 202 h 246"/>
                <a:gd name="T44" fmla="*/ 240 w 291"/>
                <a:gd name="T45" fmla="*/ 232 h 246"/>
                <a:gd name="T46" fmla="*/ 234 w 291"/>
                <a:gd name="T47" fmla="*/ 236 h 246"/>
                <a:gd name="T48" fmla="*/ 231 w 291"/>
                <a:gd name="T49" fmla="*/ 243 h 246"/>
                <a:gd name="T50" fmla="*/ 217 w 291"/>
                <a:gd name="T51" fmla="*/ 245 h 246"/>
                <a:gd name="T52" fmla="*/ 211 w 291"/>
                <a:gd name="T53" fmla="*/ 242 h 246"/>
                <a:gd name="T54" fmla="*/ 204 w 291"/>
                <a:gd name="T55" fmla="*/ 233 h 246"/>
                <a:gd name="T56" fmla="*/ 192 w 291"/>
                <a:gd name="T57" fmla="*/ 233 h 246"/>
                <a:gd name="T58" fmla="*/ 168 w 291"/>
                <a:gd name="T59" fmla="*/ 221 h 246"/>
                <a:gd name="T60" fmla="*/ 142 w 291"/>
                <a:gd name="T61" fmla="*/ 240 h 246"/>
                <a:gd name="T62" fmla="*/ 128 w 291"/>
                <a:gd name="T63" fmla="*/ 233 h 246"/>
                <a:gd name="T64" fmla="*/ 111 w 291"/>
                <a:gd name="T65" fmla="*/ 223 h 246"/>
                <a:gd name="T66" fmla="*/ 99 w 291"/>
                <a:gd name="T67" fmla="*/ 218 h 246"/>
                <a:gd name="T68" fmla="*/ 99 w 291"/>
                <a:gd name="T69" fmla="*/ 199 h 246"/>
                <a:gd name="T70" fmla="*/ 96 w 291"/>
                <a:gd name="T71" fmla="*/ 177 h 246"/>
                <a:gd name="T72" fmla="*/ 99 w 291"/>
                <a:gd name="T73" fmla="*/ 164 h 246"/>
                <a:gd name="T74" fmla="*/ 74 w 291"/>
                <a:gd name="T75" fmla="*/ 165 h 246"/>
                <a:gd name="T76" fmla="*/ 34 w 291"/>
                <a:gd name="T77" fmla="*/ 158 h 246"/>
                <a:gd name="T78" fmla="*/ 20 w 291"/>
                <a:gd name="T79" fmla="*/ 161 h 246"/>
                <a:gd name="T80" fmla="*/ 8 w 291"/>
                <a:gd name="T81" fmla="*/ 152 h 246"/>
                <a:gd name="T82" fmla="*/ 7 w 291"/>
                <a:gd name="T83" fmla="*/ 142 h 246"/>
                <a:gd name="T84" fmla="*/ 19 w 291"/>
                <a:gd name="T85" fmla="*/ 137 h 246"/>
                <a:gd name="T86" fmla="*/ 8 w 291"/>
                <a:gd name="T87" fmla="*/ 118 h 246"/>
                <a:gd name="T88" fmla="*/ 0 w 291"/>
                <a:gd name="T89" fmla="*/ 99 h 246"/>
                <a:gd name="T90" fmla="*/ 14 w 291"/>
                <a:gd name="T91" fmla="*/ 96 h 246"/>
                <a:gd name="T92" fmla="*/ 23 w 291"/>
                <a:gd name="T93" fmla="*/ 83 h 246"/>
                <a:gd name="T94" fmla="*/ 29 w 291"/>
                <a:gd name="T95" fmla="*/ 96 h 246"/>
                <a:gd name="T96" fmla="*/ 62 w 291"/>
                <a:gd name="T97" fmla="*/ 100 h 246"/>
                <a:gd name="T98" fmla="*/ 82 w 291"/>
                <a:gd name="T99" fmla="*/ 95 h 246"/>
                <a:gd name="T100" fmla="*/ 88 w 291"/>
                <a:gd name="T101" fmla="*/ 92 h 246"/>
                <a:gd name="T102" fmla="*/ 106 w 291"/>
                <a:gd name="T103" fmla="*/ 96 h 246"/>
                <a:gd name="T104" fmla="*/ 131 w 291"/>
                <a:gd name="T105" fmla="*/ 89 h 246"/>
                <a:gd name="T106" fmla="*/ 118 w 291"/>
                <a:gd name="T107" fmla="*/ 52 h 246"/>
                <a:gd name="T108" fmla="*/ 119 w 291"/>
                <a:gd name="T109" fmla="*/ 30 h 246"/>
                <a:gd name="T110" fmla="*/ 136 w 291"/>
                <a:gd name="T111" fmla="*/ 27 h 246"/>
                <a:gd name="T112" fmla="*/ 167 w 291"/>
                <a:gd name="T113" fmla="*/ 46 h 246"/>
                <a:gd name="T114" fmla="*/ 167 w 291"/>
                <a:gd name="T115" fmla="*/ 30 h 246"/>
                <a:gd name="T116" fmla="*/ 176 w 291"/>
                <a:gd name="T117" fmla="*/ 28 h 246"/>
                <a:gd name="T118" fmla="*/ 179 w 291"/>
                <a:gd name="T119" fmla="*/ 18 h 246"/>
                <a:gd name="T120" fmla="*/ 167 w 291"/>
                <a:gd name="T121" fmla="*/ 1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46">
                  <a:moveTo>
                    <a:pt x="168" y="11"/>
                  </a:moveTo>
                  <a:lnTo>
                    <a:pt x="168" y="8"/>
                  </a:lnTo>
                  <a:lnTo>
                    <a:pt x="174" y="0"/>
                  </a:lnTo>
                  <a:lnTo>
                    <a:pt x="182" y="3"/>
                  </a:lnTo>
                  <a:lnTo>
                    <a:pt x="188" y="3"/>
                  </a:lnTo>
                  <a:lnTo>
                    <a:pt x="192" y="8"/>
                  </a:lnTo>
                  <a:lnTo>
                    <a:pt x="201" y="9"/>
                  </a:lnTo>
                  <a:lnTo>
                    <a:pt x="202" y="15"/>
                  </a:lnTo>
                  <a:lnTo>
                    <a:pt x="201" y="19"/>
                  </a:lnTo>
                  <a:lnTo>
                    <a:pt x="201" y="24"/>
                  </a:lnTo>
                  <a:lnTo>
                    <a:pt x="205" y="27"/>
                  </a:lnTo>
                  <a:lnTo>
                    <a:pt x="208" y="27"/>
                  </a:lnTo>
                  <a:lnTo>
                    <a:pt x="210" y="31"/>
                  </a:lnTo>
                  <a:lnTo>
                    <a:pt x="223" y="30"/>
                  </a:lnTo>
                  <a:lnTo>
                    <a:pt x="223" y="27"/>
                  </a:lnTo>
                  <a:lnTo>
                    <a:pt x="226" y="30"/>
                  </a:lnTo>
                  <a:lnTo>
                    <a:pt x="231" y="27"/>
                  </a:lnTo>
                  <a:lnTo>
                    <a:pt x="231" y="27"/>
                  </a:lnTo>
                  <a:lnTo>
                    <a:pt x="235" y="39"/>
                  </a:lnTo>
                  <a:lnTo>
                    <a:pt x="235" y="50"/>
                  </a:lnTo>
                  <a:lnTo>
                    <a:pt x="240" y="56"/>
                  </a:lnTo>
                  <a:lnTo>
                    <a:pt x="251" y="59"/>
                  </a:lnTo>
                  <a:lnTo>
                    <a:pt x="254" y="65"/>
                  </a:lnTo>
                  <a:lnTo>
                    <a:pt x="259" y="67"/>
                  </a:lnTo>
                  <a:lnTo>
                    <a:pt x="262" y="64"/>
                  </a:lnTo>
                  <a:lnTo>
                    <a:pt x="266" y="64"/>
                  </a:lnTo>
                  <a:lnTo>
                    <a:pt x="265" y="74"/>
                  </a:lnTo>
                  <a:lnTo>
                    <a:pt x="268" y="77"/>
                  </a:lnTo>
                  <a:lnTo>
                    <a:pt x="265" y="90"/>
                  </a:lnTo>
                  <a:lnTo>
                    <a:pt x="266" y="93"/>
                  </a:lnTo>
                  <a:lnTo>
                    <a:pt x="272" y="92"/>
                  </a:lnTo>
                  <a:lnTo>
                    <a:pt x="271" y="100"/>
                  </a:lnTo>
                  <a:lnTo>
                    <a:pt x="277" y="102"/>
                  </a:lnTo>
                  <a:lnTo>
                    <a:pt x="278" y="109"/>
                  </a:lnTo>
                  <a:lnTo>
                    <a:pt x="291" y="123"/>
                  </a:lnTo>
                  <a:lnTo>
                    <a:pt x="284" y="131"/>
                  </a:lnTo>
                  <a:lnTo>
                    <a:pt x="287" y="133"/>
                  </a:lnTo>
                  <a:lnTo>
                    <a:pt x="285" y="136"/>
                  </a:lnTo>
                  <a:lnTo>
                    <a:pt x="281" y="139"/>
                  </a:lnTo>
                  <a:lnTo>
                    <a:pt x="285" y="142"/>
                  </a:lnTo>
                  <a:lnTo>
                    <a:pt x="285" y="146"/>
                  </a:lnTo>
                  <a:lnTo>
                    <a:pt x="288" y="146"/>
                  </a:lnTo>
                  <a:lnTo>
                    <a:pt x="288" y="146"/>
                  </a:lnTo>
                  <a:lnTo>
                    <a:pt x="290" y="148"/>
                  </a:lnTo>
                  <a:lnTo>
                    <a:pt x="288" y="151"/>
                  </a:lnTo>
                  <a:lnTo>
                    <a:pt x="290" y="151"/>
                  </a:lnTo>
                  <a:lnTo>
                    <a:pt x="291" y="154"/>
                  </a:lnTo>
                  <a:lnTo>
                    <a:pt x="290" y="156"/>
                  </a:lnTo>
                  <a:lnTo>
                    <a:pt x="280" y="155"/>
                  </a:lnTo>
                  <a:lnTo>
                    <a:pt x="275" y="151"/>
                  </a:lnTo>
                  <a:lnTo>
                    <a:pt x="272" y="155"/>
                  </a:lnTo>
                  <a:lnTo>
                    <a:pt x="268" y="155"/>
                  </a:lnTo>
                  <a:lnTo>
                    <a:pt x="268" y="156"/>
                  </a:lnTo>
                  <a:lnTo>
                    <a:pt x="263" y="158"/>
                  </a:lnTo>
                  <a:lnTo>
                    <a:pt x="265" y="161"/>
                  </a:lnTo>
                  <a:lnTo>
                    <a:pt x="260" y="162"/>
                  </a:lnTo>
                  <a:lnTo>
                    <a:pt x="260" y="165"/>
                  </a:lnTo>
                  <a:lnTo>
                    <a:pt x="257" y="161"/>
                  </a:lnTo>
                  <a:lnTo>
                    <a:pt x="251" y="165"/>
                  </a:lnTo>
                  <a:lnTo>
                    <a:pt x="245" y="168"/>
                  </a:lnTo>
                  <a:lnTo>
                    <a:pt x="245" y="174"/>
                  </a:lnTo>
                  <a:lnTo>
                    <a:pt x="241" y="174"/>
                  </a:lnTo>
                  <a:lnTo>
                    <a:pt x="242" y="186"/>
                  </a:lnTo>
                  <a:lnTo>
                    <a:pt x="235" y="190"/>
                  </a:lnTo>
                  <a:lnTo>
                    <a:pt x="240" y="196"/>
                  </a:lnTo>
                  <a:lnTo>
                    <a:pt x="240" y="202"/>
                  </a:lnTo>
                  <a:lnTo>
                    <a:pt x="247" y="215"/>
                  </a:lnTo>
                  <a:lnTo>
                    <a:pt x="245" y="224"/>
                  </a:lnTo>
                  <a:lnTo>
                    <a:pt x="240" y="232"/>
                  </a:lnTo>
                  <a:lnTo>
                    <a:pt x="244" y="240"/>
                  </a:lnTo>
                  <a:lnTo>
                    <a:pt x="240" y="242"/>
                  </a:lnTo>
                  <a:lnTo>
                    <a:pt x="234" y="236"/>
                  </a:lnTo>
                  <a:lnTo>
                    <a:pt x="232" y="240"/>
                  </a:lnTo>
                  <a:lnTo>
                    <a:pt x="231" y="240"/>
                  </a:lnTo>
                  <a:lnTo>
                    <a:pt x="231" y="243"/>
                  </a:lnTo>
                  <a:lnTo>
                    <a:pt x="223" y="245"/>
                  </a:lnTo>
                  <a:lnTo>
                    <a:pt x="223" y="245"/>
                  </a:lnTo>
                  <a:lnTo>
                    <a:pt x="217" y="245"/>
                  </a:lnTo>
                  <a:lnTo>
                    <a:pt x="214" y="246"/>
                  </a:lnTo>
                  <a:lnTo>
                    <a:pt x="211" y="246"/>
                  </a:lnTo>
                  <a:lnTo>
                    <a:pt x="211" y="242"/>
                  </a:lnTo>
                  <a:lnTo>
                    <a:pt x="207" y="240"/>
                  </a:lnTo>
                  <a:lnTo>
                    <a:pt x="207" y="236"/>
                  </a:lnTo>
                  <a:lnTo>
                    <a:pt x="204" y="233"/>
                  </a:lnTo>
                  <a:lnTo>
                    <a:pt x="204" y="226"/>
                  </a:lnTo>
                  <a:lnTo>
                    <a:pt x="194" y="227"/>
                  </a:lnTo>
                  <a:lnTo>
                    <a:pt x="192" y="233"/>
                  </a:lnTo>
                  <a:lnTo>
                    <a:pt x="191" y="235"/>
                  </a:lnTo>
                  <a:lnTo>
                    <a:pt x="182" y="232"/>
                  </a:lnTo>
                  <a:lnTo>
                    <a:pt x="168" y="221"/>
                  </a:lnTo>
                  <a:lnTo>
                    <a:pt x="167" y="226"/>
                  </a:lnTo>
                  <a:lnTo>
                    <a:pt x="155" y="224"/>
                  </a:lnTo>
                  <a:lnTo>
                    <a:pt x="142" y="240"/>
                  </a:lnTo>
                  <a:lnTo>
                    <a:pt x="131" y="239"/>
                  </a:lnTo>
                  <a:lnTo>
                    <a:pt x="128" y="237"/>
                  </a:lnTo>
                  <a:lnTo>
                    <a:pt x="128" y="233"/>
                  </a:lnTo>
                  <a:lnTo>
                    <a:pt x="121" y="227"/>
                  </a:lnTo>
                  <a:lnTo>
                    <a:pt x="115" y="229"/>
                  </a:lnTo>
                  <a:lnTo>
                    <a:pt x="111" y="223"/>
                  </a:lnTo>
                  <a:lnTo>
                    <a:pt x="106" y="226"/>
                  </a:lnTo>
                  <a:lnTo>
                    <a:pt x="105" y="220"/>
                  </a:lnTo>
                  <a:lnTo>
                    <a:pt x="99" y="218"/>
                  </a:lnTo>
                  <a:lnTo>
                    <a:pt x="100" y="214"/>
                  </a:lnTo>
                  <a:lnTo>
                    <a:pt x="96" y="209"/>
                  </a:lnTo>
                  <a:lnTo>
                    <a:pt x="99" y="199"/>
                  </a:lnTo>
                  <a:lnTo>
                    <a:pt x="94" y="189"/>
                  </a:lnTo>
                  <a:lnTo>
                    <a:pt x="99" y="184"/>
                  </a:lnTo>
                  <a:lnTo>
                    <a:pt x="96" y="177"/>
                  </a:lnTo>
                  <a:lnTo>
                    <a:pt x="109" y="167"/>
                  </a:lnTo>
                  <a:lnTo>
                    <a:pt x="109" y="164"/>
                  </a:lnTo>
                  <a:lnTo>
                    <a:pt x="99" y="164"/>
                  </a:lnTo>
                  <a:lnTo>
                    <a:pt x="88" y="159"/>
                  </a:lnTo>
                  <a:lnTo>
                    <a:pt x="80" y="158"/>
                  </a:lnTo>
                  <a:lnTo>
                    <a:pt x="74" y="165"/>
                  </a:lnTo>
                  <a:lnTo>
                    <a:pt x="65" y="162"/>
                  </a:lnTo>
                  <a:lnTo>
                    <a:pt x="48" y="165"/>
                  </a:lnTo>
                  <a:lnTo>
                    <a:pt x="34" y="158"/>
                  </a:lnTo>
                  <a:lnTo>
                    <a:pt x="29" y="159"/>
                  </a:lnTo>
                  <a:lnTo>
                    <a:pt x="23" y="156"/>
                  </a:lnTo>
                  <a:lnTo>
                    <a:pt x="20" y="161"/>
                  </a:lnTo>
                  <a:lnTo>
                    <a:pt x="13" y="159"/>
                  </a:lnTo>
                  <a:lnTo>
                    <a:pt x="13" y="154"/>
                  </a:lnTo>
                  <a:lnTo>
                    <a:pt x="8" y="152"/>
                  </a:lnTo>
                  <a:lnTo>
                    <a:pt x="8" y="152"/>
                  </a:lnTo>
                  <a:lnTo>
                    <a:pt x="5" y="148"/>
                  </a:lnTo>
                  <a:lnTo>
                    <a:pt x="7" y="142"/>
                  </a:lnTo>
                  <a:lnTo>
                    <a:pt x="16" y="140"/>
                  </a:lnTo>
                  <a:lnTo>
                    <a:pt x="16" y="137"/>
                  </a:lnTo>
                  <a:lnTo>
                    <a:pt x="19" y="137"/>
                  </a:lnTo>
                  <a:lnTo>
                    <a:pt x="20" y="133"/>
                  </a:lnTo>
                  <a:lnTo>
                    <a:pt x="14" y="123"/>
                  </a:lnTo>
                  <a:lnTo>
                    <a:pt x="8" y="118"/>
                  </a:lnTo>
                  <a:lnTo>
                    <a:pt x="8" y="117"/>
                  </a:lnTo>
                  <a:lnTo>
                    <a:pt x="1" y="109"/>
                  </a:lnTo>
                  <a:lnTo>
                    <a:pt x="0" y="99"/>
                  </a:lnTo>
                  <a:lnTo>
                    <a:pt x="2" y="95"/>
                  </a:lnTo>
                  <a:lnTo>
                    <a:pt x="8" y="92"/>
                  </a:lnTo>
                  <a:lnTo>
                    <a:pt x="14" y="96"/>
                  </a:lnTo>
                  <a:lnTo>
                    <a:pt x="20" y="86"/>
                  </a:lnTo>
                  <a:lnTo>
                    <a:pt x="23" y="83"/>
                  </a:lnTo>
                  <a:lnTo>
                    <a:pt x="23" y="83"/>
                  </a:lnTo>
                  <a:lnTo>
                    <a:pt x="26" y="86"/>
                  </a:lnTo>
                  <a:lnTo>
                    <a:pt x="25" y="90"/>
                  </a:lnTo>
                  <a:lnTo>
                    <a:pt x="29" y="96"/>
                  </a:lnTo>
                  <a:lnTo>
                    <a:pt x="45" y="99"/>
                  </a:lnTo>
                  <a:lnTo>
                    <a:pt x="50" y="96"/>
                  </a:lnTo>
                  <a:lnTo>
                    <a:pt x="62" y="100"/>
                  </a:lnTo>
                  <a:lnTo>
                    <a:pt x="74" y="103"/>
                  </a:lnTo>
                  <a:lnTo>
                    <a:pt x="82" y="99"/>
                  </a:lnTo>
                  <a:lnTo>
                    <a:pt x="82" y="95"/>
                  </a:lnTo>
                  <a:lnTo>
                    <a:pt x="78" y="90"/>
                  </a:lnTo>
                  <a:lnTo>
                    <a:pt x="78" y="87"/>
                  </a:lnTo>
                  <a:lnTo>
                    <a:pt x="88" y="92"/>
                  </a:lnTo>
                  <a:lnTo>
                    <a:pt x="96" y="90"/>
                  </a:lnTo>
                  <a:lnTo>
                    <a:pt x="97" y="93"/>
                  </a:lnTo>
                  <a:lnTo>
                    <a:pt x="106" y="96"/>
                  </a:lnTo>
                  <a:lnTo>
                    <a:pt x="106" y="100"/>
                  </a:lnTo>
                  <a:lnTo>
                    <a:pt x="112" y="106"/>
                  </a:lnTo>
                  <a:lnTo>
                    <a:pt x="131" y="89"/>
                  </a:lnTo>
                  <a:lnTo>
                    <a:pt x="127" y="68"/>
                  </a:lnTo>
                  <a:lnTo>
                    <a:pt x="118" y="56"/>
                  </a:lnTo>
                  <a:lnTo>
                    <a:pt x="118" y="52"/>
                  </a:lnTo>
                  <a:lnTo>
                    <a:pt x="125" y="45"/>
                  </a:lnTo>
                  <a:lnTo>
                    <a:pt x="124" y="34"/>
                  </a:lnTo>
                  <a:lnTo>
                    <a:pt x="119" y="30"/>
                  </a:lnTo>
                  <a:lnTo>
                    <a:pt x="122" y="30"/>
                  </a:lnTo>
                  <a:lnTo>
                    <a:pt x="127" y="24"/>
                  </a:lnTo>
                  <a:lnTo>
                    <a:pt x="136" y="27"/>
                  </a:lnTo>
                  <a:lnTo>
                    <a:pt x="137" y="31"/>
                  </a:lnTo>
                  <a:lnTo>
                    <a:pt x="162" y="52"/>
                  </a:lnTo>
                  <a:lnTo>
                    <a:pt x="167" y="46"/>
                  </a:lnTo>
                  <a:lnTo>
                    <a:pt x="167" y="34"/>
                  </a:lnTo>
                  <a:lnTo>
                    <a:pt x="168" y="34"/>
                  </a:lnTo>
                  <a:lnTo>
                    <a:pt x="167" y="30"/>
                  </a:lnTo>
                  <a:lnTo>
                    <a:pt x="171" y="28"/>
                  </a:lnTo>
                  <a:lnTo>
                    <a:pt x="173" y="30"/>
                  </a:lnTo>
                  <a:lnTo>
                    <a:pt x="176" y="28"/>
                  </a:lnTo>
                  <a:lnTo>
                    <a:pt x="177" y="30"/>
                  </a:lnTo>
                  <a:lnTo>
                    <a:pt x="174" y="22"/>
                  </a:lnTo>
                  <a:lnTo>
                    <a:pt x="179" y="18"/>
                  </a:lnTo>
                  <a:lnTo>
                    <a:pt x="174" y="17"/>
                  </a:lnTo>
                  <a:lnTo>
                    <a:pt x="170" y="18"/>
                  </a:lnTo>
                  <a:lnTo>
                    <a:pt x="167" y="15"/>
                  </a:lnTo>
                  <a:lnTo>
                    <a:pt x="168" y="1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9261475" y="800100"/>
              <a:ext cx="285750" cy="488950"/>
            </a:xfrm>
            <a:custGeom>
              <a:avLst/>
              <a:gdLst>
                <a:gd name="T0" fmla="*/ 7 w 180"/>
                <a:gd name="T1" fmla="*/ 126 h 308"/>
                <a:gd name="T2" fmla="*/ 13 w 180"/>
                <a:gd name="T3" fmla="*/ 125 h 308"/>
                <a:gd name="T4" fmla="*/ 10 w 180"/>
                <a:gd name="T5" fmla="*/ 109 h 308"/>
                <a:gd name="T6" fmla="*/ 10 w 180"/>
                <a:gd name="T7" fmla="*/ 95 h 308"/>
                <a:gd name="T8" fmla="*/ 32 w 180"/>
                <a:gd name="T9" fmla="*/ 95 h 308"/>
                <a:gd name="T10" fmla="*/ 40 w 180"/>
                <a:gd name="T11" fmla="*/ 110 h 308"/>
                <a:gd name="T12" fmla="*/ 51 w 180"/>
                <a:gd name="T13" fmla="*/ 98 h 308"/>
                <a:gd name="T14" fmla="*/ 56 w 180"/>
                <a:gd name="T15" fmla="*/ 88 h 308"/>
                <a:gd name="T16" fmla="*/ 54 w 180"/>
                <a:gd name="T17" fmla="*/ 78 h 308"/>
                <a:gd name="T18" fmla="*/ 57 w 180"/>
                <a:gd name="T19" fmla="*/ 66 h 308"/>
                <a:gd name="T20" fmla="*/ 68 w 180"/>
                <a:gd name="T21" fmla="*/ 41 h 308"/>
                <a:gd name="T22" fmla="*/ 66 w 180"/>
                <a:gd name="T23" fmla="*/ 23 h 308"/>
                <a:gd name="T24" fmla="*/ 68 w 180"/>
                <a:gd name="T25" fmla="*/ 7 h 308"/>
                <a:gd name="T26" fmla="*/ 87 w 180"/>
                <a:gd name="T27" fmla="*/ 7 h 308"/>
                <a:gd name="T28" fmla="*/ 102 w 180"/>
                <a:gd name="T29" fmla="*/ 13 h 308"/>
                <a:gd name="T30" fmla="*/ 111 w 180"/>
                <a:gd name="T31" fmla="*/ 22 h 308"/>
                <a:gd name="T32" fmla="*/ 131 w 180"/>
                <a:gd name="T33" fmla="*/ 17 h 308"/>
                <a:gd name="T34" fmla="*/ 143 w 180"/>
                <a:gd name="T35" fmla="*/ 22 h 308"/>
                <a:gd name="T36" fmla="*/ 154 w 180"/>
                <a:gd name="T37" fmla="*/ 20 h 308"/>
                <a:gd name="T38" fmla="*/ 164 w 180"/>
                <a:gd name="T39" fmla="*/ 16 h 308"/>
                <a:gd name="T40" fmla="*/ 169 w 180"/>
                <a:gd name="T41" fmla="*/ 25 h 308"/>
                <a:gd name="T42" fmla="*/ 180 w 180"/>
                <a:gd name="T43" fmla="*/ 53 h 308"/>
                <a:gd name="T44" fmla="*/ 169 w 180"/>
                <a:gd name="T45" fmla="*/ 66 h 308"/>
                <a:gd name="T46" fmla="*/ 172 w 180"/>
                <a:gd name="T47" fmla="*/ 75 h 308"/>
                <a:gd name="T48" fmla="*/ 160 w 180"/>
                <a:gd name="T49" fmla="*/ 90 h 308"/>
                <a:gd name="T50" fmla="*/ 152 w 180"/>
                <a:gd name="T51" fmla="*/ 97 h 308"/>
                <a:gd name="T52" fmla="*/ 146 w 180"/>
                <a:gd name="T53" fmla="*/ 106 h 308"/>
                <a:gd name="T54" fmla="*/ 145 w 180"/>
                <a:gd name="T55" fmla="*/ 110 h 308"/>
                <a:gd name="T56" fmla="*/ 140 w 180"/>
                <a:gd name="T57" fmla="*/ 123 h 308"/>
                <a:gd name="T58" fmla="*/ 149 w 180"/>
                <a:gd name="T59" fmla="*/ 137 h 308"/>
                <a:gd name="T60" fmla="*/ 151 w 180"/>
                <a:gd name="T61" fmla="*/ 153 h 308"/>
                <a:gd name="T62" fmla="*/ 158 w 180"/>
                <a:gd name="T63" fmla="*/ 181 h 308"/>
                <a:gd name="T64" fmla="*/ 169 w 180"/>
                <a:gd name="T65" fmla="*/ 193 h 308"/>
                <a:gd name="T66" fmla="*/ 163 w 180"/>
                <a:gd name="T67" fmla="*/ 207 h 308"/>
                <a:gd name="T68" fmla="*/ 161 w 180"/>
                <a:gd name="T69" fmla="*/ 222 h 308"/>
                <a:gd name="T70" fmla="*/ 155 w 180"/>
                <a:gd name="T71" fmla="*/ 235 h 308"/>
                <a:gd name="T72" fmla="*/ 160 w 180"/>
                <a:gd name="T73" fmla="*/ 246 h 308"/>
                <a:gd name="T74" fmla="*/ 152 w 180"/>
                <a:gd name="T75" fmla="*/ 262 h 308"/>
                <a:gd name="T76" fmla="*/ 167 w 180"/>
                <a:gd name="T77" fmla="*/ 287 h 308"/>
                <a:gd name="T78" fmla="*/ 155 w 180"/>
                <a:gd name="T79" fmla="*/ 299 h 308"/>
                <a:gd name="T80" fmla="*/ 146 w 180"/>
                <a:gd name="T81" fmla="*/ 302 h 308"/>
                <a:gd name="T82" fmla="*/ 130 w 180"/>
                <a:gd name="T83" fmla="*/ 303 h 308"/>
                <a:gd name="T84" fmla="*/ 118 w 180"/>
                <a:gd name="T85" fmla="*/ 305 h 308"/>
                <a:gd name="T86" fmla="*/ 109 w 180"/>
                <a:gd name="T87" fmla="*/ 305 h 308"/>
                <a:gd name="T88" fmla="*/ 102 w 180"/>
                <a:gd name="T89" fmla="*/ 291 h 308"/>
                <a:gd name="T90" fmla="*/ 91 w 180"/>
                <a:gd name="T91" fmla="*/ 274 h 308"/>
                <a:gd name="T92" fmla="*/ 86 w 180"/>
                <a:gd name="T93" fmla="*/ 265 h 308"/>
                <a:gd name="T94" fmla="*/ 72 w 180"/>
                <a:gd name="T95" fmla="*/ 256 h 308"/>
                <a:gd name="T96" fmla="*/ 60 w 180"/>
                <a:gd name="T97" fmla="*/ 250 h 308"/>
                <a:gd name="T98" fmla="*/ 54 w 180"/>
                <a:gd name="T99" fmla="*/ 250 h 308"/>
                <a:gd name="T100" fmla="*/ 54 w 180"/>
                <a:gd name="T101" fmla="*/ 240 h 308"/>
                <a:gd name="T102" fmla="*/ 60 w 180"/>
                <a:gd name="T103" fmla="*/ 227 h 308"/>
                <a:gd name="T104" fmla="*/ 40 w 180"/>
                <a:gd name="T105" fmla="*/ 204 h 308"/>
                <a:gd name="T106" fmla="*/ 34 w 180"/>
                <a:gd name="T107" fmla="*/ 194 h 308"/>
                <a:gd name="T108" fmla="*/ 35 w 180"/>
                <a:gd name="T109" fmla="*/ 168 h 308"/>
                <a:gd name="T110" fmla="*/ 23 w 180"/>
                <a:gd name="T111" fmla="*/ 169 h 308"/>
                <a:gd name="T112" fmla="*/ 4 w 180"/>
                <a:gd name="T113" fmla="*/ 15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0" h="308">
                  <a:moveTo>
                    <a:pt x="0" y="131"/>
                  </a:moveTo>
                  <a:lnTo>
                    <a:pt x="4" y="126"/>
                  </a:lnTo>
                  <a:lnTo>
                    <a:pt x="7" y="126"/>
                  </a:lnTo>
                  <a:lnTo>
                    <a:pt x="7" y="131"/>
                  </a:lnTo>
                  <a:lnTo>
                    <a:pt x="11" y="132"/>
                  </a:lnTo>
                  <a:lnTo>
                    <a:pt x="13" y="125"/>
                  </a:lnTo>
                  <a:lnTo>
                    <a:pt x="16" y="123"/>
                  </a:lnTo>
                  <a:lnTo>
                    <a:pt x="16" y="116"/>
                  </a:lnTo>
                  <a:lnTo>
                    <a:pt x="10" y="109"/>
                  </a:lnTo>
                  <a:lnTo>
                    <a:pt x="17" y="104"/>
                  </a:lnTo>
                  <a:lnTo>
                    <a:pt x="14" y="98"/>
                  </a:lnTo>
                  <a:lnTo>
                    <a:pt x="10" y="95"/>
                  </a:lnTo>
                  <a:lnTo>
                    <a:pt x="13" y="90"/>
                  </a:lnTo>
                  <a:lnTo>
                    <a:pt x="25" y="97"/>
                  </a:lnTo>
                  <a:lnTo>
                    <a:pt x="32" y="95"/>
                  </a:lnTo>
                  <a:lnTo>
                    <a:pt x="35" y="101"/>
                  </a:lnTo>
                  <a:lnTo>
                    <a:pt x="38" y="101"/>
                  </a:lnTo>
                  <a:lnTo>
                    <a:pt x="40" y="110"/>
                  </a:lnTo>
                  <a:lnTo>
                    <a:pt x="49" y="104"/>
                  </a:lnTo>
                  <a:lnTo>
                    <a:pt x="47" y="98"/>
                  </a:lnTo>
                  <a:lnTo>
                    <a:pt x="51" y="98"/>
                  </a:lnTo>
                  <a:lnTo>
                    <a:pt x="51" y="94"/>
                  </a:lnTo>
                  <a:lnTo>
                    <a:pt x="47" y="88"/>
                  </a:lnTo>
                  <a:lnTo>
                    <a:pt x="56" y="88"/>
                  </a:lnTo>
                  <a:lnTo>
                    <a:pt x="57" y="87"/>
                  </a:lnTo>
                  <a:lnTo>
                    <a:pt x="54" y="79"/>
                  </a:lnTo>
                  <a:lnTo>
                    <a:pt x="54" y="78"/>
                  </a:lnTo>
                  <a:lnTo>
                    <a:pt x="59" y="76"/>
                  </a:lnTo>
                  <a:lnTo>
                    <a:pt x="60" y="72"/>
                  </a:lnTo>
                  <a:lnTo>
                    <a:pt x="57" y="66"/>
                  </a:lnTo>
                  <a:lnTo>
                    <a:pt x="65" y="62"/>
                  </a:lnTo>
                  <a:lnTo>
                    <a:pt x="62" y="53"/>
                  </a:lnTo>
                  <a:lnTo>
                    <a:pt x="68" y="41"/>
                  </a:lnTo>
                  <a:lnTo>
                    <a:pt x="63" y="31"/>
                  </a:lnTo>
                  <a:lnTo>
                    <a:pt x="68" y="28"/>
                  </a:lnTo>
                  <a:lnTo>
                    <a:pt x="66" y="23"/>
                  </a:lnTo>
                  <a:lnTo>
                    <a:pt x="71" y="17"/>
                  </a:lnTo>
                  <a:lnTo>
                    <a:pt x="75" y="19"/>
                  </a:lnTo>
                  <a:lnTo>
                    <a:pt x="68" y="7"/>
                  </a:lnTo>
                  <a:lnTo>
                    <a:pt x="72" y="0"/>
                  </a:lnTo>
                  <a:lnTo>
                    <a:pt x="86" y="4"/>
                  </a:lnTo>
                  <a:lnTo>
                    <a:pt x="87" y="7"/>
                  </a:lnTo>
                  <a:lnTo>
                    <a:pt x="91" y="9"/>
                  </a:lnTo>
                  <a:lnTo>
                    <a:pt x="94" y="12"/>
                  </a:lnTo>
                  <a:lnTo>
                    <a:pt x="102" y="13"/>
                  </a:lnTo>
                  <a:lnTo>
                    <a:pt x="105" y="14"/>
                  </a:lnTo>
                  <a:lnTo>
                    <a:pt x="105" y="20"/>
                  </a:lnTo>
                  <a:lnTo>
                    <a:pt x="111" y="22"/>
                  </a:lnTo>
                  <a:lnTo>
                    <a:pt x="112" y="23"/>
                  </a:lnTo>
                  <a:lnTo>
                    <a:pt x="115" y="14"/>
                  </a:lnTo>
                  <a:lnTo>
                    <a:pt x="131" y="17"/>
                  </a:lnTo>
                  <a:lnTo>
                    <a:pt x="134" y="22"/>
                  </a:lnTo>
                  <a:lnTo>
                    <a:pt x="142" y="23"/>
                  </a:lnTo>
                  <a:lnTo>
                    <a:pt x="143" y="22"/>
                  </a:lnTo>
                  <a:lnTo>
                    <a:pt x="145" y="23"/>
                  </a:lnTo>
                  <a:lnTo>
                    <a:pt x="151" y="19"/>
                  </a:lnTo>
                  <a:lnTo>
                    <a:pt x="154" y="20"/>
                  </a:lnTo>
                  <a:lnTo>
                    <a:pt x="157" y="16"/>
                  </a:lnTo>
                  <a:lnTo>
                    <a:pt x="157" y="16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9" y="25"/>
                  </a:lnTo>
                  <a:lnTo>
                    <a:pt x="169" y="31"/>
                  </a:lnTo>
                  <a:lnTo>
                    <a:pt x="179" y="40"/>
                  </a:lnTo>
                  <a:lnTo>
                    <a:pt x="180" y="53"/>
                  </a:lnTo>
                  <a:lnTo>
                    <a:pt x="172" y="60"/>
                  </a:lnTo>
                  <a:lnTo>
                    <a:pt x="170" y="66"/>
                  </a:lnTo>
                  <a:lnTo>
                    <a:pt x="169" y="66"/>
                  </a:lnTo>
                  <a:lnTo>
                    <a:pt x="169" y="73"/>
                  </a:lnTo>
                  <a:lnTo>
                    <a:pt x="173" y="70"/>
                  </a:lnTo>
                  <a:lnTo>
                    <a:pt x="172" y="75"/>
                  </a:lnTo>
                  <a:lnTo>
                    <a:pt x="166" y="73"/>
                  </a:lnTo>
                  <a:lnTo>
                    <a:pt x="161" y="76"/>
                  </a:lnTo>
                  <a:lnTo>
                    <a:pt x="160" y="90"/>
                  </a:lnTo>
                  <a:lnTo>
                    <a:pt x="155" y="91"/>
                  </a:lnTo>
                  <a:lnTo>
                    <a:pt x="155" y="97"/>
                  </a:lnTo>
                  <a:lnTo>
                    <a:pt x="152" y="97"/>
                  </a:lnTo>
                  <a:lnTo>
                    <a:pt x="151" y="100"/>
                  </a:lnTo>
                  <a:lnTo>
                    <a:pt x="155" y="103"/>
                  </a:lnTo>
                  <a:lnTo>
                    <a:pt x="146" y="106"/>
                  </a:lnTo>
                  <a:lnTo>
                    <a:pt x="149" y="109"/>
                  </a:lnTo>
                  <a:lnTo>
                    <a:pt x="148" y="110"/>
                  </a:lnTo>
                  <a:lnTo>
                    <a:pt x="145" y="110"/>
                  </a:lnTo>
                  <a:lnTo>
                    <a:pt x="140" y="112"/>
                  </a:lnTo>
                  <a:lnTo>
                    <a:pt x="142" y="119"/>
                  </a:lnTo>
                  <a:lnTo>
                    <a:pt x="140" y="123"/>
                  </a:lnTo>
                  <a:lnTo>
                    <a:pt x="145" y="129"/>
                  </a:lnTo>
                  <a:lnTo>
                    <a:pt x="146" y="129"/>
                  </a:lnTo>
                  <a:lnTo>
                    <a:pt x="149" y="137"/>
                  </a:lnTo>
                  <a:lnTo>
                    <a:pt x="155" y="138"/>
                  </a:lnTo>
                  <a:lnTo>
                    <a:pt x="148" y="149"/>
                  </a:lnTo>
                  <a:lnTo>
                    <a:pt x="151" y="153"/>
                  </a:lnTo>
                  <a:lnTo>
                    <a:pt x="148" y="159"/>
                  </a:lnTo>
                  <a:lnTo>
                    <a:pt x="154" y="166"/>
                  </a:lnTo>
                  <a:lnTo>
                    <a:pt x="158" y="181"/>
                  </a:lnTo>
                  <a:lnTo>
                    <a:pt x="170" y="190"/>
                  </a:lnTo>
                  <a:lnTo>
                    <a:pt x="170" y="190"/>
                  </a:lnTo>
                  <a:lnTo>
                    <a:pt x="169" y="193"/>
                  </a:lnTo>
                  <a:lnTo>
                    <a:pt x="169" y="202"/>
                  </a:lnTo>
                  <a:lnTo>
                    <a:pt x="167" y="206"/>
                  </a:lnTo>
                  <a:lnTo>
                    <a:pt x="163" y="207"/>
                  </a:lnTo>
                  <a:lnTo>
                    <a:pt x="161" y="210"/>
                  </a:lnTo>
                  <a:lnTo>
                    <a:pt x="163" y="221"/>
                  </a:lnTo>
                  <a:lnTo>
                    <a:pt x="161" y="222"/>
                  </a:lnTo>
                  <a:lnTo>
                    <a:pt x="158" y="221"/>
                  </a:lnTo>
                  <a:lnTo>
                    <a:pt x="155" y="222"/>
                  </a:lnTo>
                  <a:lnTo>
                    <a:pt x="155" y="235"/>
                  </a:lnTo>
                  <a:lnTo>
                    <a:pt x="163" y="238"/>
                  </a:lnTo>
                  <a:lnTo>
                    <a:pt x="158" y="243"/>
                  </a:lnTo>
                  <a:lnTo>
                    <a:pt x="160" y="246"/>
                  </a:lnTo>
                  <a:lnTo>
                    <a:pt x="151" y="256"/>
                  </a:lnTo>
                  <a:lnTo>
                    <a:pt x="154" y="258"/>
                  </a:lnTo>
                  <a:lnTo>
                    <a:pt x="152" y="262"/>
                  </a:lnTo>
                  <a:lnTo>
                    <a:pt x="157" y="272"/>
                  </a:lnTo>
                  <a:lnTo>
                    <a:pt x="155" y="277"/>
                  </a:lnTo>
                  <a:lnTo>
                    <a:pt x="167" y="287"/>
                  </a:lnTo>
                  <a:lnTo>
                    <a:pt x="167" y="287"/>
                  </a:lnTo>
                  <a:lnTo>
                    <a:pt x="161" y="297"/>
                  </a:lnTo>
                  <a:lnTo>
                    <a:pt x="155" y="299"/>
                  </a:lnTo>
                  <a:lnTo>
                    <a:pt x="154" y="302"/>
                  </a:lnTo>
                  <a:lnTo>
                    <a:pt x="151" y="300"/>
                  </a:lnTo>
                  <a:lnTo>
                    <a:pt x="146" y="302"/>
                  </a:lnTo>
                  <a:lnTo>
                    <a:pt x="137" y="308"/>
                  </a:lnTo>
                  <a:lnTo>
                    <a:pt x="136" y="303"/>
                  </a:lnTo>
                  <a:lnTo>
                    <a:pt x="130" y="303"/>
                  </a:lnTo>
                  <a:lnTo>
                    <a:pt x="126" y="300"/>
                  </a:lnTo>
                  <a:lnTo>
                    <a:pt x="120" y="302"/>
                  </a:lnTo>
                  <a:lnTo>
                    <a:pt x="118" y="305"/>
                  </a:lnTo>
                  <a:lnTo>
                    <a:pt x="114" y="305"/>
                  </a:lnTo>
                  <a:lnTo>
                    <a:pt x="114" y="305"/>
                  </a:lnTo>
                  <a:lnTo>
                    <a:pt x="109" y="305"/>
                  </a:lnTo>
                  <a:lnTo>
                    <a:pt x="108" y="299"/>
                  </a:lnTo>
                  <a:lnTo>
                    <a:pt x="100" y="294"/>
                  </a:lnTo>
                  <a:lnTo>
                    <a:pt x="102" y="291"/>
                  </a:lnTo>
                  <a:lnTo>
                    <a:pt x="96" y="284"/>
                  </a:lnTo>
                  <a:lnTo>
                    <a:pt x="97" y="278"/>
                  </a:lnTo>
                  <a:lnTo>
                    <a:pt x="91" y="274"/>
                  </a:lnTo>
                  <a:lnTo>
                    <a:pt x="94" y="269"/>
                  </a:lnTo>
                  <a:lnTo>
                    <a:pt x="93" y="266"/>
                  </a:lnTo>
                  <a:lnTo>
                    <a:pt x="86" y="265"/>
                  </a:lnTo>
                  <a:lnTo>
                    <a:pt x="80" y="259"/>
                  </a:lnTo>
                  <a:lnTo>
                    <a:pt x="74" y="260"/>
                  </a:lnTo>
                  <a:lnTo>
                    <a:pt x="72" y="256"/>
                  </a:lnTo>
                  <a:lnTo>
                    <a:pt x="68" y="256"/>
                  </a:lnTo>
                  <a:lnTo>
                    <a:pt x="63" y="253"/>
                  </a:lnTo>
                  <a:lnTo>
                    <a:pt x="60" y="250"/>
                  </a:lnTo>
                  <a:lnTo>
                    <a:pt x="57" y="250"/>
                  </a:lnTo>
                  <a:lnTo>
                    <a:pt x="57" y="250"/>
                  </a:lnTo>
                  <a:lnTo>
                    <a:pt x="54" y="250"/>
                  </a:lnTo>
                  <a:lnTo>
                    <a:pt x="54" y="246"/>
                  </a:lnTo>
                  <a:lnTo>
                    <a:pt x="50" y="243"/>
                  </a:lnTo>
                  <a:lnTo>
                    <a:pt x="54" y="240"/>
                  </a:lnTo>
                  <a:lnTo>
                    <a:pt x="56" y="237"/>
                  </a:lnTo>
                  <a:lnTo>
                    <a:pt x="53" y="235"/>
                  </a:lnTo>
                  <a:lnTo>
                    <a:pt x="60" y="227"/>
                  </a:lnTo>
                  <a:lnTo>
                    <a:pt x="47" y="213"/>
                  </a:lnTo>
                  <a:lnTo>
                    <a:pt x="46" y="206"/>
                  </a:lnTo>
                  <a:lnTo>
                    <a:pt x="40" y="204"/>
                  </a:lnTo>
                  <a:lnTo>
                    <a:pt x="41" y="196"/>
                  </a:lnTo>
                  <a:lnTo>
                    <a:pt x="35" y="197"/>
                  </a:lnTo>
                  <a:lnTo>
                    <a:pt x="34" y="194"/>
                  </a:lnTo>
                  <a:lnTo>
                    <a:pt x="37" y="181"/>
                  </a:lnTo>
                  <a:lnTo>
                    <a:pt x="34" y="178"/>
                  </a:lnTo>
                  <a:lnTo>
                    <a:pt x="35" y="168"/>
                  </a:lnTo>
                  <a:lnTo>
                    <a:pt x="31" y="168"/>
                  </a:lnTo>
                  <a:lnTo>
                    <a:pt x="28" y="171"/>
                  </a:lnTo>
                  <a:lnTo>
                    <a:pt x="23" y="169"/>
                  </a:lnTo>
                  <a:lnTo>
                    <a:pt x="20" y="163"/>
                  </a:lnTo>
                  <a:lnTo>
                    <a:pt x="9" y="160"/>
                  </a:lnTo>
                  <a:lnTo>
                    <a:pt x="4" y="154"/>
                  </a:lnTo>
                  <a:lnTo>
                    <a:pt x="4" y="143"/>
                  </a:lnTo>
                  <a:lnTo>
                    <a:pt x="0" y="13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3" name="Freeform 12"/>
            <p:cNvSpPr/>
            <p:nvPr/>
          </p:nvSpPr>
          <p:spPr bwMode="auto">
            <a:xfrm>
              <a:off x="9736138" y="895350"/>
              <a:ext cx="484188" cy="460375"/>
            </a:xfrm>
            <a:custGeom>
              <a:avLst/>
              <a:gdLst>
                <a:gd name="T0" fmla="*/ 44 w 305"/>
                <a:gd name="T1" fmla="*/ 3 h 290"/>
                <a:gd name="T2" fmla="*/ 61 w 305"/>
                <a:gd name="T3" fmla="*/ 18 h 290"/>
                <a:gd name="T4" fmla="*/ 80 w 305"/>
                <a:gd name="T5" fmla="*/ 27 h 290"/>
                <a:gd name="T6" fmla="*/ 93 w 305"/>
                <a:gd name="T7" fmla="*/ 21 h 290"/>
                <a:gd name="T8" fmla="*/ 95 w 305"/>
                <a:gd name="T9" fmla="*/ 16 h 290"/>
                <a:gd name="T10" fmla="*/ 113 w 305"/>
                <a:gd name="T11" fmla="*/ 10 h 290"/>
                <a:gd name="T12" fmla="*/ 123 w 305"/>
                <a:gd name="T13" fmla="*/ 33 h 290"/>
                <a:gd name="T14" fmla="*/ 142 w 305"/>
                <a:gd name="T15" fmla="*/ 50 h 290"/>
                <a:gd name="T16" fmla="*/ 139 w 305"/>
                <a:gd name="T17" fmla="*/ 71 h 290"/>
                <a:gd name="T18" fmla="*/ 145 w 305"/>
                <a:gd name="T19" fmla="*/ 91 h 290"/>
                <a:gd name="T20" fmla="*/ 148 w 305"/>
                <a:gd name="T21" fmla="*/ 112 h 290"/>
                <a:gd name="T22" fmla="*/ 151 w 305"/>
                <a:gd name="T23" fmla="*/ 125 h 290"/>
                <a:gd name="T24" fmla="*/ 167 w 305"/>
                <a:gd name="T25" fmla="*/ 121 h 290"/>
                <a:gd name="T26" fmla="*/ 199 w 305"/>
                <a:gd name="T27" fmla="*/ 125 h 290"/>
                <a:gd name="T28" fmla="*/ 213 w 305"/>
                <a:gd name="T29" fmla="*/ 137 h 290"/>
                <a:gd name="T30" fmla="*/ 233 w 305"/>
                <a:gd name="T31" fmla="*/ 136 h 290"/>
                <a:gd name="T32" fmla="*/ 222 w 305"/>
                <a:gd name="T33" fmla="*/ 164 h 290"/>
                <a:gd name="T34" fmla="*/ 252 w 305"/>
                <a:gd name="T35" fmla="*/ 180 h 290"/>
                <a:gd name="T36" fmla="*/ 281 w 305"/>
                <a:gd name="T37" fmla="*/ 189 h 290"/>
                <a:gd name="T38" fmla="*/ 304 w 305"/>
                <a:gd name="T39" fmla="*/ 203 h 290"/>
                <a:gd name="T40" fmla="*/ 305 w 305"/>
                <a:gd name="T41" fmla="*/ 221 h 290"/>
                <a:gd name="T42" fmla="*/ 280 w 305"/>
                <a:gd name="T43" fmla="*/ 230 h 290"/>
                <a:gd name="T44" fmla="*/ 271 w 305"/>
                <a:gd name="T45" fmla="*/ 242 h 290"/>
                <a:gd name="T46" fmla="*/ 276 w 305"/>
                <a:gd name="T47" fmla="*/ 262 h 290"/>
                <a:gd name="T48" fmla="*/ 270 w 305"/>
                <a:gd name="T49" fmla="*/ 274 h 290"/>
                <a:gd name="T50" fmla="*/ 233 w 305"/>
                <a:gd name="T51" fmla="*/ 284 h 290"/>
                <a:gd name="T52" fmla="*/ 222 w 305"/>
                <a:gd name="T53" fmla="*/ 286 h 290"/>
                <a:gd name="T54" fmla="*/ 219 w 305"/>
                <a:gd name="T55" fmla="*/ 267 h 290"/>
                <a:gd name="T56" fmla="*/ 200 w 305"/>
                <a:gd name="T57" fmla="*/ 265 h 290"/>
                <a:gd name="T58" fmla="*/ 194 w 305"/>
                <a:gd name="T59" fmla="*/ 253 h 290"/>
                <a:gd name="T60" fmla="*/ 179 w 305"/>
                <a:gd name="T61" fmla="*/ 243 h 290"/>
                <a:gd name="T62" fmla="*/ 172 w 305"/>
                <a:gd name="T63" fmla="*/ 231 h 290"/>
                <a:gd name="T64" fmla="*/ 156 w 305"/>
                <a:gd name="T65" fmla="*/ 236 h 290"/>
                <a:gd name="T66" fmla="*/ 130 w 305"/>
                <a:gd name="T67" fmla="*/ 221 h 290"/>
                <a:gd name="T68" fmla="*/ 111 w 305"/>
                <a:gd name="T69" fmla="*/ 223 h 290"/>
                <a:gd name="T70" fmla="*/ 93 w 305"/>
                <a:gd name="T71" fmla="*/ 259 h 290"/>
                <a:gd name="T72" fmla="*/ 78 w 305"/>
                <a:gd name="T73" fmla="*/ 262 h 290"/>
                <a:gd name="T74" fmla="*/ 74 w 305"/>
                <a:gd name="T75" fmla="*/ 271 h 290"/>
                <a:gd name="T76" fmla="*/ 56 w 305"/>
                <a:gd name="T77" fmla="*/ 270 h 290"/>
                <a:gd name="T78" fmla="*/ 50 w 305"/>
                <a:gd name="T79" fmla="*/ 261 h 290"/>
                <a:gd name="T80" fmla="*/ 47 w 305"/>
                <a:gd name="T81" fmla="*/ 249 h 290"/>
                <a:gd name="T82" fmla="*/ 18 w 305"/>
                <a:gd name="T83" fmla="*/ 243 h 290"/>
                <a:gd name="T84" fmla="*/ 25 w 305"/>
                <a:gd name="T85" fmla="*/ 215 h 290"/>
                <a:gd name="T86" fmla="*/ 34 w 305"/>
                <a:gd name="T87" fmla="*/ 193 h 290"/>
                <a:gd name="T88" fmla="*/ 30 w 305"/>
                <a:gd name="T89" fmla="*/ 189 h 290"/>
                <a:gd name="T90" fmla="*/ 6 w 305"/>
                <a:gd name="T91" fmla="*/ 174 h 290"/>
                <a:gd name="T92" fmla="*/ 3 w 305"/>
                <a:gd name="T93" fmla="*/ 159 h 290"/>
                <a:gd name="T94" fmla="*/ 9 w 305"/>
                <a:gd name="T95" fmla="*/ 144 h 290"/>
                <a:gd name="T96" fmla="*/ 4 w 305"/>
                <a:gd name="T97" fmla="*/ 131 h 290"/>
                <a:gd name="T98" fmla="*/ 6 w 305"/>
                <a:gd name="T99" fmla="*/ 124 h 290"/>
                <a:gd name="T100" fmla="*/ 3 w 305"/>
                <a:gd name="T101" fmla="*/ 108 h 290"/>
                <a:gd name="T102" fmla="*/ 15 w 305"/>
                <a:gd name="T103" fmla="*/ 97 h 290"/>
                <a:gd name="T104" fmla="*/ 24 w 305"/>
                <a:gd name="T105" fmla="*/ 81 h 290"/>
                <a:gd name="T106" fmla="*/ 37 w 305"/>
                <a:gd name="T107" fmla="*/ 50 h 290"/>
                <a:gd name="T108" fmla="*/ 22 w 305"/>
                <a:gd name="T109" fmla="*/ 2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5" h="290">
                  <a:moveTo>
                    <a:pt x="22" y="19"/>
                  </a:moveTo>
                  <a:lnTo>
                    <a:pt x="27" y="6"/>
                  </a:lnTo>
                  <a:lnTo>
                    <a:pt x="36" y="0"/>
                  </a:lnTo>
                  <a:lnTo>
                    <a:pt x="44" y="3"/>
                  </a:lnTo>
                  <a:lnTo>
                    <a:pt x="46" y="9"/>
                  </a:lnTo>
                  <a:lnTo>
                    <a:pt x="53" y="13"/>
                  </a:lnTo>
                  <a:lnTo>
                    <a:pt x="58" y="13"/>
                  </a:lnTo>
                  <a:lnTo>
                    <a:pt x="61" y="18"/>
                  </a:lnTo>
                  <a:lnTo>
                    <a:pt x="59" y="22"/>
                  </a:lnTo>
                  <a:lnTo>
                    <a:pt x="65" y="27"/>
                  </a:lnTo>
                  <a:lnTo>
                    <a:pt x="73" y="22"/>
                  </a:lnTo>
                  <a:lnTo>
                    <a:pt x="80" y="27"/>
                  </a:lnTo>
                  <a:lnTo>
                    <a:pt x="89" y="27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3" y="21"/>
                  </a:lnTo>
                  <a:lnTo>
                    <a:pt x="95" y="21"/>
                  </a:lnTo>
                  <a:lnTo>
                    <a:pt x="93" y="18"/>
                  </a:lnTo>
                  <a:lnTo>
                    <a:pt x="96" y="18"/>
                  </a:lnTo>
                  <a:lnTo>
                    <a:pt x="95" y="16"/>
                  </a:lnTo>
                  <a:lnTo>
                    <a:pt x="99" y="15"/>
                  </a:lnTo>
                  <a:lnTo>
                    <a:pt x="102" y="16"/>
                  </a:lnTo>
                  <a:lnTo>
                    <a:pt x="107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8" y="21"/>
                  </a:lnTo>
                  <a:lnTo>
                    <a:pt x="113" y="30"/>
                  </a:lnTo>
                  <a:lnTo>
                    <a:pt x="123" y="33"/>
                  </a:lnTo>
                  <a:lnTo>
                    <a:pt x="135" y="31"/>
                  </a:lnTo>
                  <a:lnTo>
                    <a:pt x="138" y="41"/>
                  </a:lnTo>
                  <a:lnTo>
                    <a:pt x="144" y="47"/>
                  </a:lnTo>
                  <a:lnTo>
                    <a:pt x="142" y="50"/>
                  </a:lnTo>
                  <a:lnTo>
                    <a:pt x="147" y="62"/>
                  </a:lnTo>
                  <a:lnTo>
                    <a:pt x="145" y="66"/>
                  </a:lnTo>
                  <a:lnTo>
                    <a:pt x="141" y="66"/>
                  </a:lnTo>
                  <a:lnTo>
                    <a:pt x="139" y="71"/>
                  </a:lnTo>
                  <a:lnTo>
                    <a:pt x="142" y="77"/>
                  </a:lnTo>
                  <a:lnTo>
                    <a:pt x="147" y="78"/>
                  </a:lnTo>
                  <a:lnTo>
                    <a:pt x="144" y="83"/>
                  </a:lnTo>
                  <a:lnTo>
                    <a:pt x="145" y="91"/>
                  </a:lnTo>
                  <a:lnTo>
                    <a:pt x="150" y="94"/>
                  </a:lnTo>
                  <a:lnTo>
                    <a:pt x="148" y="102"/>
                  </a:lnTo>
                  <a:lnTo>
                    <a:pt x="145" y="105"/>
                  </a:lnTo>
                  <a:lnTo>
                    <a:pt x="148" y="112"/>
                  </a:lnTo>
                  <a:lnTo>
                    <a:pt x="142" y="119"/>
                  </a:lnTo>
                  <a:lnTo>
                    <a:pt x="144" y="125"/>
                  </a:lnTo>
                  <a:lnTo>
                    <a:pt x="147" y="127"/>
                  </a:lnTo>
                  <a:lnTo>
                    <a:pt x="151" y="125"/>
                  </a:lnTo>
                  <a:lnTo>
                    <a:pt x="156" y="117"/>
                  </a:lnTo>
                  <a:lnTo>
                    <a:pt x="161" y="115"/>
                  </a:lnTo>
                  <a:lnTo>
                    <a:pt x="166" y="117"/>
                  </a:lnTo>
                  <a:lnTo>
                    <a:pt x="167" y="121"/>
                  </a:lnTo>
                  <a:lnTo>
                    <a:pt x="170" y="122"/>
                  </a:lnTo>
                  <a:lnTo>
                    <a:pt x="172" y="125"/>
                  </a:lnTo>
                  <a:lnTo>
                    <a:pt x="185" y="124"/>
                  </a:lnTo>
                  <a:lnTo>
                    <a:pt x="199" y="125"/>
                  </a:lnTo>
                  <a:lnTo>
                    <a:pt x="201" y="136"/>
                  </a:lnTo>
                  <a:lnTo>
                    <a:pt x="206" y="136"/>
                  </a:lnTo>
                  <a:lnTo>
                    <a:pt x="209" y="139"/>
                  </a:lnTo>
                  <a:lnTo>
                    <a:pt x="213" y="137"/>
                  </a:lnTo>
                  <a:lnTo>
                    <a:pt x="218" y="133"/>
                  </a:lnTo>
                  <a:lnTo>
                    <a:pt x="222" y="133"/>
                  </a:lnTo>
                  <a:lnTo>
                    <a:pt x="227" y="137"/>
                  </a:lnTo>
                  <a:lnTo>
                    <a:pt x="233" y="136"/>
                  </a:lnTo>
                  <a:lnTo>
                    <a:pt x="233" y="146"/>
                  </a:lnTo>
                  <a:lnTo>
                    <a:pt x="224" y="153"/>
                  </a:lnTo>
                  <a:lnTo>
                    <a:pt x="228" y="156"/>
                  </a:lnTo>
                  <a:lnTo>
                    <a:pt x="222" y="164"/>
                  </a:lnTo>
                  <a:lnTo>
                    <a:pt x="224" y="165"/>
                  </a:lnTo>
                  <a:lnTo>
                    <a:pt x="239" y="168"/>
                  </a:lnTo>
                  <a:lnTo>
                    <a:pt x="250" y="175"/>
                  </a:lnTo>
                  <a:lnTo>
                    <a:pt x="252" y="180"/>
                  </a:lnTo>
                  <a:lnTo>
                    <a:pt x="262" y="183"/>
                  </a:lnTo>
                  <a:lnTo>
                    <a:pt x="274" y="193"/>
                  </a:lnTo>
                  <a:lnTo>
                    <a:pt x="277" y="195"/>
                  </a:lnTo>
                  <a:lnTo>
                    <a:pt x="281" y="189"/>
                  </a:lnTo>
                  <a:lnTo>
                    <a:pt x="290" y="184"/>
                  </a:lnTo>
                  <a:lnTo>
                    <a:pt x="295" y="189"/>
                  </a:lnTo>
                  <a:lnTo>
                    <a:pt x="296" y="195"/>
                  </a:lnTo>
                  <a:lnTo>
                    <a:pt x="304" y="203"/>
                  </a:lnTo>
                  <a:lnTo>
                    <a:pt x="305" y="211"/>
                  </a:lnTo>
                  <a:lnTo>
                    <a:pt x="304" y="214"/>
                  </a:lnTo>
                  <a:lnTo>
                    <a:pt x="305" y="221"/>
                  </a:lnTo>
                  <a:lnTo>
                    <a:pt x="305" y="221"/>
                  </a:lnTo>
                  <a:lnTo>
                    <a:pt x="299" y="224"/>
                  </a:lnTo>
                  <a:lnTo>
                    <a:pt x="289" y="223"/>
                  </a:lnTo>
                  <a:lnTo>
                    <a:pt x="284" y="230"/>
                  </a:lnTo>
                  <a:lnTo>
                    <a:pt x="280" y="230"/>
                  </a:lnTo>
                  <a:lnTo>
                    <a:pt x="277" y="234"/>
                  </a:lnTo>
                  <a:lnTo>
                    <a:pt x="271" y="233"/>
                  </a:lnTo>
                  <a:lnTo>
                    <a:pt x="267" y="236"/>
                  </a:lnTo>
                  <a:lnTo>
                    <a:pt x="271" y="242"/>
                  </a:lnTo>
                  <a:lnTo>
                    <a:pt x="274" y="242"/>
                  </a:lnTo>
                  <a:lnTo>
                    <a:pt x="277" y="251"/>
                  </a:lnTo>
                  <a:lnTo>
                    <a:pt x="276" y="256"/>
                  </a:lnTo>
                  <a:lnTo>
                    <a:pt x="276" y="262"/>
                  </a:lnTo>
                  <a:lnTo>
                    <a:pt x="281" y="271"/>
                  </a:lnTo>
                  <a:lnTo>
                    <a:pt x="279" y="280"/>
                  </a:lnTo>
                  <a:lnTo>
                    <a:pt x="276" y="281"/>
                  </a:lnTo>
                  <a:lnTo>
                    <a:pt x="270" y="274"/>
                  </a:lnTo>
                  <a:lnTo>
                    <a:pt x="258" y="281"/>
                  </a:lnTo>
                  <a:lnTo>
                    <a:pt x="241" y="277"/>
                  </a:lnTo>
                  <a:lnTo>
                    <a:pt x="237" y="286"/>
                  </a:lnTo>
                  <a:lnTo>
                    <a:pt x="233" y="284"/>
                  </a:lnTo>
                  <a:lnTo>
                    <a:pt x="230" y="290"/>
                  </a:lnTo>
                  <a:lnTo>
                    <a:pt x="225" y="290"/>
                  </a:lnTo>
                  <a:lnTo>
                    <a:pt x="225" y="290"/>
                  </a:lnTo>
                  <a:lnTo>
                    <a:pt x="222" y="286"/>
                  </a:lnTo>
                  <a:lnTo>
                    <a:pt x="215" y="281"/>
                  </a:lnTo>
                  <a:lnTo>
                    <a:pt x="216" y="277"/>
                  </a:lnTo>
                  <a:lnTo>
                    <a:pt x="215" y="271"/>
                  </a:lnTo>
                  <a:lnTo>
                    <a:pt x="219" y="267"/>
                  </a:lnTo>
                  <a:lnTo>
                    <a:pt x="215" y="262"/>
                  </a:lnTo>
                  <a:lnTo>
                    <a:pt x="206" y="265"/>
                  </a:lnTo>
                  <a:lnTo>
                    <a:pt x="204" y="262"/>
                  </a:lnTo>
                  <a:lnTo>
                    <a:pt x="200" y="265"/>
                  </a:lnTo>
                  <a:lnTo>
                    <a:pt x="200" y="261"/>
                  </a:lnTo>
                  <a:lnTo>
                    <a:pt x="197" y="264"/>
                  </a:lnTo>
                  <a:lnTo>
                    <a:pt x="191" y="259"/>
                  </a:lnTo>
                  <a:lnTo>
                    <a:pt x="194" y="253"/>
                  </a:lnTo>
                  <a:lnTo>
                    <a:pt x="191" y="249"/>
                  </a:lnTo>
                  <a:lnTo>
                    <a:pt x="182" y="246"/>
                  </a:lnTo>
                  <a:lnTo>
                    <a:pt x="181" y="248"/>
                  </a:lnTo>
                  <a:lnTo>
                    <a:pt x="179" y="243"/>
                  </a:lnTo>
                  <a:lnTo>
                    <a:pt x="185" y="237"/>
                  </a:lnTo>
                  <a:lnTo>
                    <a:pt x="182" y="236"/>
                  </a:lnTo>
                  <a:lnTo>
                    <a:pt x="181" y="231"/>
                  </a:lnTo>
                  <a:lnTo>
                    <a:pt x="172" y="231"/>
                  </a:lnTo>
                  <a:lnTo>
                    <a:pt x="166" y="227"/>
                  </a:lnTo>
                  <a:lnTo>
                    <a:pt x="160" y="228"/>
                  </a:lnTo>
                  <a:lnTo>
                    <a:pt x="160" y="234"/>
                  </a:lnTo>
                  <a:lnTo>
                    <a:pt x="156" y="236"/>
                  </a:lnTo>
                  <a:lnTo>
                    <a:pt x="145" y="228"/>
                  </a:lnTo>
                  <a:lnTo>
                    <a:pt x="147" y="223"/>
                  </a:lnTo>
                  <a:lnTo>
                    <a:pt x="138" y="218"/>
                  </a:lnTo>
                  <a:lnTo>
                    <a:pt x="130" y="221"/>
                  </a:lnTo>
                  <a:lnTo>
                    <a:pt x="126" y="218"/>
                  </a:lnTo>
                  <a:lnTo>
                    <a:pt x="120" y="221"/>
                  </a:lnTo>
                  <a:lnTo>
                    <a:pt x="114" y="220"/>
                  </a:lnTo>
                  <a:lnTo>
                    <a:pt x="111" y="223"/>
                  </a:lnTo>
                  <a:lnTo>
                    <a:pt x="99" y="240"/>
                  </a:lnTo>
                  <a:lnTo>
                    <a:pt x="102" y="246"/>
                  </a:lnTo>
                  <a:lnTo>
                    <a:pt x="96" y="251"/>
                  </a:lnTo>
                  <a:lnTo>
                    <a:pt x="93" y="259"/>
                  </a:lnTo>
                  <a:lnTo>
                    <a:pt x="89" y="262"/>
                  </a:lnTo>
                  <a:lnTo>
                    <a:pt x="84" y="262"/>
                  </a:lnTo>
                  <a:lnTo>
                    <a:pt x="83" y="261"/>
                  </a:lnTo>
                  <a:lnTo>
                    <a:pt x="78" y="262"/>
                  </a:lnTo>
                  <a:lnTo>
                    <a:pt x="74" y="265"/>
                  </a:lnTo>
                  <a:lnTo>
                    <a:pt x="77" y="270"/>
                  </a:lnTo>
                  <a:lnTo>
                    <a:pt x="74" y="271"/>
                  </a:lnTo>
                  <a:lnTo>
                    <a:pt x="74" y="271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9" y="273"/>
                  </a:lnTo>
                  <a:lnTo>
                    <a:pt x="56" y="270"/>
                  </a:lnTo>
                  <a:lnTo>
                    <a:pt x="56" y="259"/>
                  </a:lnTo>
                  <a:lnTo>
                    <a:pt x="53" y="261"/>
                  </a:lnTo>
                  <a:lnTo>
                    <a:pt x="52" y="258"/>
                  </a:lnTo>
                  <a:lnTo>
                    <a:pt x="50" y="261"/>
                  </a:lnTo>
                  <a:lnTo>
                    <a:pt x="49" y="261"/>
                  </a:lnTo>
                  <a:lnTo>
                    <a:pt x="47" y="258"/>
                  </a:lnTo>
                  <a:lnTo>
                    <a:pt x="46" y="258"/>
                  </a:lnTo>
                  <a:lnTo>
                    <a:pt x="47" y="249"/>
                  </a:lnTo>
                  <a:lnTo>
                    <a:pt x="43" y="248"/>
                  </a:lnTo>
                  <a:lnTo>
                    <a:pt x="36" y="251"/>
                  </a:lnTo>
                  <a:lnTo>
                    <a:pt x="34" y="248"/>
                  </a:lnTo>
                  <a:lnTo>
                    <a:pt x="18" y="243"/>
                  </a:lnTo>
                  <a:lnTo>
                    <a:pt x="18" y="223"/>
                  </a:lnTo>
                  <a:lnTo>
                    <a:pt x="22" y="220"/>
                  </a:lnTo>
                  <a:lnTo>
                    <a:pt x="22" y="220"/>
                  </a:lnTo>
                  <a:lnTo>
                    <a:pt x="25" y="215"/>
                  </a:lnTo>
                  <a:lnTo>
                    <a:pt x="24" y="209"/>
                  </a:lnTo>
                  <a:lnTo>
                    <a:pt x="31" y="200"/>
                  </a:lnTo>
                  <a:lnTo>
                    <a:pt x="34" y="193"/>
                  </a:lnTo>
                  <a:lnTo>
                    <a:pt x="34" y="193"/>
                  </a:lnTo>
                  <a:lnTo>
                    <a:pt x="34" y="189"/>
                  </a:lnTo>
                  <a:lnTo>
                    <a:pt x="31" y="187"/>
                  </a:lnTo>
                  <a:lnTo>
                    <a:pt x="30" y="189"/>
                  </a:lnTo>
                  <a:lnTo>
                    <a:pt x="30" y="189"/>
                  </a:lnTo>
                  <a:lnTo>
                    <a:pt x="13" y="180"/>
                  </a:lnTo>
                  <a:lnTo>
                    <a:pt x="10" y="174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0" y="165"/>
                  </a:lnTo>
                  <a:lnTo>
                    <a:pt x="3" y="159"/>
                  </a:lnTo>
                  <a:lnTo>
                    <a:pt x="6" y="159"/>
                  </a:lnTo>
                  <a:lnTo>
                    <a:pt x="4" y="155"/>
                  </a:lnTo>
                  <a:lnTo>
                    <a:pt x="4" y="146"/>
                  </a:lnTo>
                  <a:lnTo>
                    <a:pt x="9" y="144"/>
                  </a:lnTo>
                  <a:lnTo>
                    <a:pt x="9" y="139"/>
                  </a:lnTo>
                  <a:lnTo>
                    <a:pt x="1" y="134"/>
                  </a:lnTo>
                  <a:lnTo>
                    <a:pt x="1" y="134"/>
                  </a:lnTo>
                  <a:lnTo>
                    <a:pt x="4" y="131"/>
                  </a:lnTo>
                  <a:lnTo>
                    <a:pt x="1" y="131"/>
                  </a:lnTo>
                  <a:lnTo>
                    <a:pt x="1" y="130"/>
                  </a:lnTo>
                  <a:lnTo>
                    <a:pt x="4" y="128"/>
                  </a:lnTo>
                  <a:lnTo>
                    <a:pt x="6" y="124"/>
                  </a:lnTo>
                  <a:lnTo>
                    <a:pt x="3" y="119"/>
                  </a:lnTo>
                  <a:lnTo>
                    <a:pt x="4" y="115"/>
                  </a:lnTo>
                  <a:lnTo>
                    <a:pt x="0" y="109"/>
                  </a:lnTo>
                  <a:lnTo>
                    <a:pt x="3" y="108"/>
                  </a:lnTo>
                  <a:lnTo>
                    <a:pt x="1" y="100"/>
                  </a:lnTo>
                  <a:lnTo>
                    <a:pt x="4" y="100"/>
                  </a:lnTo>
                  <a:lnTo>
                    <a:pt x="7" y="97"/>
                  </a:lnTo>
                  <a:lnTo>
                    <a:pt x="15" y="97"/>
                  </a:lnTo>
                  <a:lnTo>
                    <a:pt x="18" y="90"/>
                  </a:lnTo>
                  <a:lnTo>
                    <a:pt x="22" y="89"/>
                  </a:lnTo>
                  <a:lnTo>
                    <a:pt x="21" y="86"/>
                  </a:lnTo>
                  <a:lnTo>
                    <a:pt x="24" y="81"/>
                  </a:lnTo>
                  <a:lnTo>
                    <a:pt x="34" y="72"/>
                  </a:lnTo>
                  <a:lnTo>
                    <a:pt x="31" y="65"/>
                  </a:lnTo>
                  <a:lnTo>
                    <a:pt x="34" y="62"/>
                  </a:lnTo>
                  <a:lnTo>
                    <a:pt x="37" y="50"/>
                  </a:lnTo>
                  <a:lnTo>
                    <a:pt x="27" y="41"/>
                  </a:lnTo>
                  <a:lnTo>
                    <a:pt x="25" y="38"/>
                  </a:lnTo>
                  <a:lnTo>
                    <a:pt x="30" y="27"/>
                  </a:lnTo>
                  <a:lnTo>
                    <a:pt x="22" y="21"/>
                  </a:lnTo>
                  <a:lnTo>
                    <a:pt x="22" y="1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9867900" y="1220788"/>
              <a:ext cx="623888" cy="350838"/>
            </a:xfrm>
            <a:custGeom>
              <a:avLst/>
              <a:gdLst>
                <a:gd name="T0" fmla="*/ 218 w 393"/>
                <a:gd name="T1" fmla="*/ 218 h 221"/>
                <a:gd name="T2" fmla="*/ 230 w 393"/>
                <a:gd name="T3" fmla="*/ 202 h 221"/>
                <a:gd name="T4" fmla="*/ 216 w 393"/>
                <a:gd name="T5" fmla="*/ 194 h 221"/>
                <a:gd name="T6" fmla="*/ 93 w 393"/>
                <a:gd name="T7" fmla="*/ 209 h 221"/>
                <a:gd name="T8" fmla="*/ 87 w 393"/>
                <a:gd name="T9" fmla="*/ 188 h 221"/>
                <a:gd name="T10" fmla="*/ 93 w 393"/>
                <a:gd name="T11" fmla="*/ 209 h 221"/>
                <a:gd name="T12" fmla="*/ 114 w 393"/>
                <a:gd name="T13" fmla="*/ 183 h 221"/>
                <a:gd name="T14" fmla="*/ 228 w 393"/>
                <a:gd name="T15" fmla="*/ 177 h 221"/>
                <a:gd name="T16" fmla="*/ 250 w 393"/>
                <a:gd name="T17" fmla="*/ 213 h 221"/>
                <a:gd name="T18" fmla="*/ 268 w 393"/>
                <a:gd name="T19" fmla="*/ 177 h 221"/>
                <a:gd name="T20" fmla="*/ 218 w 393"/>
                <a:gd name="T21" fmla="*/ 193 h 221"/>
                <a:gd name="T22" fmla="*/ 321 w 393"/>
                <a:gd name="T23" fmla="*/ 174 h 221"/>
                <a:gd name="T24" fmla="*/ 314 w 393"/>
                <a:gd name="T25" fmla="*/ 162 h 221"/>
                <a:gd name="T26" fmla="*/ 243 w 393"/>
                <a:gd name="T27" fmla="*/ 196 h 221"/>
                <a:gd name="T28" fmla="*/ 252 w 393"/>
                <a:gd name="T29" fmla="*/ 172 h 221"/>
                <a:gd name="T30" fmla="*/ 332 w 393"/>
                <a:gd name="T31" fmla="*/ 171 h 221"/>
                <a:gd name="T32" fmla="*/ 341 w 393"/>
                <a:gd name="T33" fmla="*/ 157 h 221"/>
                <a:gd name="T34" fmla="*/ 259 w 393"/>
                <a:gd name="T35" fmla="*/ 153 h 221"/>
                <a:gd name="T36" fmla="*/ 270 w 393"/>
                <a:gd name="T37" fmla="*/ 177 h 221"/>
                <a:gd name="T38" fmla="*/ 298 w 393"/>
                <a:gd name="T39" fmla="*/ 113 h 221"/>
                <a:gd name="T40" fmla="*/ 283 w 393"/>
                <a:gd name="T41" fmla="*/ 109 h 221"/>
                <a:gd name="T42" fmla="*/ 276 w 393"/>
                <a:gd name="T43" fmla="*/ 116 h 221"/>
                <a:gd name="T44" fmla="*/ 234 w 393"/>
                <a:gd name="T45" fmla="*/ 155 h 221"/>
                <a:gd name="T46" fmla="*/ 243 w 393"/>
                <a:gd name="T47" fmla="*/ 112 h 221"/>
                <a:gd name="T48" fmla="*/ 271 w 393"/>
                <a:gd name="T49" fmla="*/ 99 h 221"/>
                <a:gd name="T50" fmla="*/ 332 w 393"/>
                <a:gd name="T51" fmla="*/ 79 h 221"/>
                <a:gd name="T52" fmla="*/ 366 w 393"/>
                <a:gd name="T53" fmla="*/ 72 h 221"/>
                <a:gd name="T54" fmla="*/ 333 w 393"/>
                <a:gd name="T55" fmla="*/ 76 h 221"/>
                <a:gd name="T56" fmla="*/ 253 w 393"/>
                <a:gd name="T57" fmla="*/ 15 h 221"/>
                <a:gd name="T58" fmla="*/ 298 w 393"/>
                <a:gd name="T59" fmla="*/ 13 h 221"/>
                <a:gd name="T60" fmla="*/ 348 w 393"/>
                <a:gd name="T61" fmla="*/ 9 h 221"/>
                <a:gd name="T62" fmla="*/ 387 w 393"/>
                <a:gd name="T63" fmla="*/ 32 h 221"/>
                <a:gd name="T64" fmla="*/ 382 w 393"/>
                <a:gd name="T65" fmla="*/ 46 h 221"/>
                <a:gd name="T66" fmla="*/ 370 w 393"/>
                <a:gd name="T67" fmla="*/ 48 h 221"/>
                <a:gd name="T68" fmla="*/ 359 w 393"/>
                <a:gd name="T69" fmla="*/ 43 h 221"/>
                <a:gd name="T70" fmla="*/ 339 w 393"/>
                <a:gd name="T71" fmla="*/ 38 h 221"/>
                <a:gd name="T72" fmla="*/ 327 w 393"/>
                <a:gd name="T73" fmla="*/ 48 h 221"/>
                <a:gd name="T74" fmla="*/ 289 w 393"/>
                <a:gd name="T75" fmla="*/ 74 h 221"/>
                <a:gd name="T76" fmla="*/ 259 w 393"/>
                <a:gd name="T77" fmla="*/ 94 h 221"/>
                <a:gd name="T78" fmla="*/ 228 w 393"/>
                <a:gd name="T79" fmla="*/ 91 h 221"/>
                <a:gd name="T80" fmla="*/ 233 w 393"/>
                <a:gd name="T81" fmla="*/ 113 h 221"/>
                <a:gd name="T82" fmla="*/ 225 w 393"/>
                <a:gd name="T83" fmla="*/ 163 h 221"/>
                <a:gd name="T84" fmla="*/ 184 w 393"/>
                <a:gd name="T85" fmla="*/ 185 h 221"/>
                <a:gd name="T86" fmla="*/ 154 w 393"/>
                <a:gd name="T87" fmla="*/ 174 h 221"/>
                <a:gd name="T88" fmla="*/ 145 w 393"/>
                <a:gd name="T89" fmla="*/ 174 h 221"/>
                <a:gd name="T90" fmla="*/ 108 w 393"/>
                <a:gd name="T91" fmla="*/ 172 h 221"/>
                <a:gd name="T92" fmla="*/ 101 w 393"/>
                <a:gd name="T93" fmla="*/ 202 h 221"/>
                <a:gd name="T94" fmla="*/ 65 w 393"/>
                <a:gd name="T95" fmla="*/ 169 h 221"/>
                <a:gd name="T96" fmla="*/ 33 w 393"/>
                <a:gd name="T97" fmla="*/ 155 h 221"/>
                <a:gd name="T98" fmla="*/ 3 w 393"/>
                <a:gd name="T99" fmla="*/ 144 h 221"/>
                <a:gd name="T100" fmla="*/ 16 w 393"/>
                <a:gd name="T101" fmla="*/ 112 h 221"/>
                <a:gd name="T102" fmla="*/ 49 w 393"/>
                <a:gd name="T103" fmla="*/ 127 h 221"/>
                <a:gd name="T104" fmla="*/ 105 w 393"/>
                <a:gd name="T105" fmla="*/ 125 h 221"/>
                <a:gd name="T106" fmla="*/ 132 w 393"/>
                <a:gd name="T107" fmla="*/ 103 h 221"/>
                <a:gd name="T108" fmla="*/ 151 w 393"/>
                <a:gd name="T109" fmla="*/ 81 h 221"/>
                <a:gd name="T110" fmla="*/ 198 w 393"/>
                <a:gd name="T111" fmla="*/ 68 h 221"/>
                <a:gd name="T112" fmla="*/ 188 w 393"/>
                <a:gd name="T113" fmla="*/ 28 h 221"/>
                <a:gd name="T114" fmla="*/ 222 w 393"/>
                <a:gd name="T115" fmla="*/ 16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3" h="221">
                  <a:moveTo>
                    <a:pt x="218" y="205"/>
                  </a:moveTo>
                  <a:lnTo>
                    <a:pt x="221" y="208"/>
                  </a:lnTo>
                  <a:lnTo>
                    <a:pt x="222" y="212"/>
                  </a:lnTo>
                  <a:lnTo>
                    <a:pt x="227" y="212"/>
                  </a:lnTo>
                  <a:lnTo>
                    <a:pt x="227" y="221"/>
                  </a:lnTo>
                  <a:lnTo>
                    <a:pt x="222" y="218"/>
                  </a:lnTo>
                  <a:lnTo>
                    <a:pt x="218" y="218"/>
                  </a:lnTo>
                  <a:lnTo>
                    <a:pt x="215" y="206"/>
                  </a:lnTo>
                  <a:lnTo>
                    <a:pt x="218" y="205"/>
                  </a:lnTo>
                  <a:close/>
                  <a:moveTo>
                    <a:pt x="216" y="194"/>
                  </a:moveTo>
                  <a:lnTo>
                    <a:pt x="221" y="197"/>
                  </a:lnTo>
                  <a:lnTo>
                    <a:pt x="228" y="196"/>
                  </a:lnTo>
                  <a:lnTo>
                    <a:pt x="230" y="199"/>
                  </a:lnTo>
                  <a:lnTo>
                    <a:pt x="230" y="202"/>
                  </a:lnTo>
                  <a:lnTo>
                    <a:pt x="230" y="203"/>
                  </a:lnTo>
                  <a:lnTo>
                    <a:pt x="219" y="205"/>
                  </a:lnTo>
                  <a:lnTo>
                    <a:pt x="216" y="199"/>
                  </a:lnTo>
                  <a:lnTo>
                    <a:pt x="216" y="202"/>
                  </a:lnTo>
                  <a:lnTo>
                    <a:pt x="213" y="199"/>
                  </a:lnTo>
                  <a:lnTo>
                    <a:pt x="213" y="196"/>
                  </a:lnTo>
                  <a:lnTo>
                    <a:pt x="216" y="194"/>
                  </a:lnTo>
                  <a:close/>
                  <a:moveTo>
                    <a:pt x="209" y="188"/>
                  </a:moveTo>
                  <a:lnTo>
                    <a:pt x="212" y="193"/>
                  </a:lnTo>
                  <a:lnTo>
                    <a:pt x="212" y="202"/>
                  </a:lnTo>
                  <a:lnTo>
                    <a:pt x="204" y="193"/>
                  </a:lnTo>
                  <a:lnTo>
                    <a:pt x="209" y="194"/>
                  </a:lnTo>
                  <a:lnTo>
                    <a:pt x="209" y="188"/>
                  </a:lnTo>
                  <a:close/>
                  <a:moveTo>
                    <a:pt x="93" y="209"/>
                  </a:moveTo>
                  <a:lnTo>
                    <a:pt x="86" y="208"/>
                  </a:lnTo>
                  <a:lnTo>
                    <a:pt x="83" y="209"/>
                  </a:lnTo>
                  <a:lnTo>
                    <a:pt x="80" y="206"/>
                  </a:lnTo>
                  <a:lnTo>
                    <a:pt x="77" y="199"/>
                  </a:lnTo>
                  <a:lnTo>
                    <a:pt x="81" y="193"/>
                  </a:lnTo>
                  <a:lnTo>
                    <a:pt x="81" y="185"/>
                  </a:lnTo>
                  <a:lnTo>
                    <a:pt x="87" y="188"/>
                  </a:lnTo>
                  <a:lnTo>
                    <a:pt x="96" y="196"/>
                  </a:lnTo>
                  <a:lnTo>
                    <a:pt x="98" y="199"/>
                  </a:lnTo>
                  <a:lnTo>
                    <a:pt x="101" y="205"/>
                  </a:lnTo>
                  <a:lnTo>
                    <a:pt x="104" y="211"/>
                  </a:lnTo>
                  <a:lnTo>
                    <a:pt x="98" y="215"/>
                  </a:lnTo>
                  <a:lnTo>
                    <a:pt x="95" y="212"/>
                  </a:lnTo>
                  <a:lnTo>
                    <a:pt x="93" y="209"/>
                  </a:lnTo>
                  <a:close/>
                  <a:moveTo>
                    <a:pt x="114" y="183"/>
                  </a:moveTo>
                  <a:lnTo>
                    <a:pt x="118" y="185"/>
                  </a:lnTo>
                  <a:lnTo>
                    <a:pt x="123" y="193"/>
                  </a:lnTo>
                  <a:lnTo>
                    <a:pt x="113" y="193"/>
                  </a:lnTo>
                  <a:lnTo>
                    <a:pt x="110" y="185"/>
                  </a:lnTo>
                  <a:lnTo>
                    <a:pt x="111" y="183"/>
                  </a:lnTo>
                  <a:lnTo>
                    <a:pt x="114" y="183"/>
                  </a:lnTo>
                  <a:close/>
                  <a:moveTo>
                    <a:pt x="228" y="177"/>
                  </a:moveTo>
                  <a:lnTo>
                    <a:pt x="227" y="181"/>
                  </a:lnTo>
                  <a:lnTo>
                    <a:pt x="219" y="187"/>
                  </a:lnTo>
                  <a:lnTo>
                    <a:pt x="209" y="185"/>
                  </a:lnTo>
                  <a:lnTo>
                    <a:pt x="210" y="183"/>
                  </a:lnTo>
                  <a:lnTo>
                    <a:pt x="219" y="184"/>
                  </a:lnTo>
                  <a:lnTo>
                    <a:pt x="228" y="177"/>
                  </a:lnTo>
                  <a:close/>
                  <a:moveTo>
                    <a:pt x="268" y="177"/>
                  </a:moveTo>
                  <a:lnTo>
                    <a:pt x="267" y="183"/>
                  </a:lnTo>
                  <a:lnTo>
                    <a:pt x="270" y="185"/>
                  </a:lnTo>
                  <a:lnTo>
                    <a:pt x="261" y="194"/>
                  </a:lnTo>
                  <a:lnTo>
                    <a:pt x="259" y="199"/>
                  </a:lnTo>
                  <a:lnTo>
                    <a:pt x="253" y="203"/>
                  </a:lnTo>
                  <a:lnTo>
                    <a:pt x="250" y="213"/>
                  </a:lnTo>
                  <a:lnTo>
                    <a:pt x="247" y="216"/>
                  </a:lnTo>
                  <a:lnTo>
                    <a:pt x="252" y="203"/>
                  </a:lnTo>
                  <a:lnTo>
                    <a:pt x="249" y="197"/>
                  </a:lnTo>
                  <a:lnTo>
                    <a:pt x="258" y="197"/>
                  </a:lnTo>
                  <a:lnTo>
                    <a:pt x="259" y="190"/>
                  </a:lnTo>
                  <a:lnTo>
                    <a:pt x="262" y="187"/>
                  </a:lnTo>
                  <a:lnTo>
                    <a:pt x="268" y="177"/>
                  </a:lnTo>
                  <a:close/>
                  <a:moveTo>
                    <a:pt x="243" y="177"/>
                  </a:moveTo>
                  <a:lnTo>
                    <a:pt x="243" y="183"/>
                  </a:lnTo>
                  <a:lnTo>
                    <a:pt x="236" y="188"/>
                  </a:lnTo>
                  <a:lnTo>
                    <a:pt x="224" y="193"/>
                  </a:lnTo>
                  <a:lnTo>
                    <a:pt x="225" y="194"/>
                  </a:lnTo>
                  <a:lnTo>
                    <a:pt x="221" y="196"/>
                  </a:lnTo>
                  <a:lnTo>
                    <a:pt x="218" y="193"/>
                  </a:lnTo>
                  <a:lnTo>
                    <a:pt x="233" y="188"/>
                  </a:lnTo>
                  <a:lnTo>
                    <a:pt x="236" y="183"/>
                  </a:lnTo>
                  <a:lnTo>
                    <a:pt x="243" y="177"/>
                  </a:lnTo>
                  <a:close/>
                  <a:moveTo>
                    <a:pt x="314" y="162"/>
                  </a:moveTo>
                  <a:lnTo>
                    <a:pt x="316" y="165"/>
                  </a:lnTo>
                  <a:lnTo>
                    <a:pt x="324" y="172"/>
                  </a:lnTo>
                  <a:lnTo>
                    <a:pt x="321" y="174"/>
                  </a:lnTo>
                  <a:lnTo>
                    <a:pt x="323" y="177"/>
                  </a:lnTo>
                  <a:lnTo>
                    <a:pt x="311" y="183"/>
                  </a:lnTo>
                  <a:lnTo>
                    <a:pt x="319" y="177"/>
                  </a:lnTo>
                  <a:lnTo>
                    <a:pt x="316" y="172"/>
                  </a:lnTo>
                  <a:lnTo>
                    <a:pt x="311" y="171"/>
                  </a:lnTo>
                  <a:lnTo>
                    <a:pt x="310" y="168"/>
                  </a:lnTo>
                  <a:lnTo>
                    <a:pt x="314" y="162"/>
                  </a:lnTo>
                  <a:close/>
                  <a:moveTo>
                    <a:pt x="268" y="157"/>
                  </a:moveTo>
                  <a:lnTo>
                    <a:pt x="270" y="159"/>
                  </a:lnTo>
                  <a:lnTo>
                    <a:pt x="265" y="168"/>
                  </a:lnTo>
                  <a:lnTo>
                    <a:pt x="267" y="169"/>
                  </a:lnTo>
                  <a:lnTo>
                    <a:pt x="259" y="188"/>
                  </a:lnTo>
                  <a:lnTo>
                    <a:pt x="243" y="193"/>
                  </a:lnTo>
                  <a:lnTo>
                    <a:pt x="243" y="196"/>
                  </a:lnTo>
                  <a:lnTo>
                    <a:pt x="239" y="199"/>
                  </a:lnTo>
                  <a:lnTo>
                    <a:pt x="234" y="196"/>
                  </a:lnTo>
                  <a:lnTo>
                    <a:pt x="230" y="197"/>
                  </a:lnTo>
                  <a:lnTo>
                    <a:pt x="230" y="194"/>
                  </a:lnTo>
                  <a:lnTo>
                    <a:pt x="249" y="183"/>
                  </a:lnTo>
                  <a:lnTo>
                    <a:pt x="252" y="175"/>
                  </a:lnTo>
                  <a:lnTo>
                    <a:pt x="252" y="172"/>
                  </a:lnTo>
                  <a:lnTo>
                    <a:pt x="264" y="157"/>
                  </a:lnTo>
                  <a:lnTo>
                    <a:pt x="268" y="157"/>
                  </a:lnTo>
                  <a:close/>
                  <a:moveTo>
                    <a:pt x="341" y="157"/>
                  </a:moveTo>
                  <a:lnTo>
                    <a:pt x="342" y="162"/>
                  </a:lnTo>
                  <a:lnTo>
                    <a:pt x="338" y="163"/>
                  </a:lnTo>
                  <a:lnTo>
                    <a:pt x="333" y="169"/>
                  </a:lnTo>
                  <a:lnTo>
                    <a:pt x="332" y="171"/>
                  </a:lnTo>
                  <a:lnTo>
                    <a:pt x="332" y="174"/>
                  </a:lnTo>
                  <a:lnTo>
                    <a:pt x="327" y="175"/>
                  </a:lnTo>
                  <a:lnTo>
                    <a:pt x="329" y="168"/>
                  </a:lnTo>
                  <a:lnTo>
                    <a:pt x="332" y="162"/>
                  </a:lnTo>
                  <a:lnTo>
                    <a:pt x="336" y="157"/>
                  </a:lnTo>
                  <a:lnTo>
                    <a:pt x="338" y="159"/>
                  </a:lnTo>
                  <a:lnTo>
                    <a:pt x="341" y="157"/>
                  </a:lnTo>
                  <a:close/>
                  <a:moveTo>
                    <a:pt x="274" y="138"/>
                  </a:moveTo>
                  <a:lnTo>
                    <a:pt x="273" y="147"/>
                  </a:lnTo>
                  <a:lnTo>
                    <a:pt x="270" y="147"/>
                  </a:lnTo>
                  <a:lnTo>
                    <a:pt x="261" y="157"/>
                  </a:lnTo>
                  <a:lnTo>
                    <a:pt x="253" y="160"/>
                  </a:lnTo>
                  <a:lnTo>
                    <a:pt x="253" y="157"/>
                  </a:lnTo>
                  <a:lnTo>
                    <a:pt x="259" y="153"/>
                  </a:lnTo>
                  <a:lnTo>
                    <a:pt x="261" y="146"/>
                  </a:lnTo>
                  <a:lnTo>
                    <a:pt x="265" y="143"/>
                  </a:lnTo>
                  <a:lnTo>
                    <a:pt x="267" y="140"/>
                  </a:lnTo>
                  <a:lnTo>
                    <a:pt x="274" y="138"/>
                  </a:lnTo>
                  <a:close/>
                  <a:moveTo>
                    <a:pt x="286" y="137"/>
                  </a:moveTo>
                  <a:lnTo>
                    <a:pt x="274" y="174"/>
                  </a:lnTo>
                  <a:lnTo>
                    <a:pt x="270" y="177"/>
                  </a:lnTo>
                  <a:lnTo>
                    <a:pt x="270" y="172"/>
                  </a:lnTo>
                  <a:lnTo>
                    <a:pt x="273" y="172"/>
                  </a:lnTo>
                  <a:lnTo>
                    <a:pt x="271" y="169"/>
                  </a:lnTo>
                  <a:lnTo>
                    <a:pt x="276" y="160"/>
                  </a:lnTo>
                  <a:lnTo>
                    <a:pt x="276" y="150"/>
                  </a:lnTo>
                  <a:lnTo>
                    <a:pt x="286" y="137"/>
                  </a:lnTo>
                  <a:close/>
                  <a:moveTo>
                    <a:pt x="298" y="113"/>
                  </a:moveTo>
                  <a:lnTo>
                    <a:pt x="295" y="132"/>
                  </a:lnTo>
                  <a:lnTo>
                    <a:pt x="292" y="134"/>
                  </a:lnTo>
                  <a:lnTo>
                    <a:pt x="293" y="121"/>
                  </a:lnTo>
                  <a:lnTo>
                    <a:pt x="298" y="113"/>
                  </a:lnTo>
                  <a:close/>
                  <a:moveTo>
                    <a:pt x="289" y="102"/>
                  </a:moveTo>
                  <a:lnTo>
                    <a:pt x="289" y="104"/>
                  </a:lnTo>
                  <a:lnTo>
                    <a:pt x="283" y="109"/>
                  </a:lnTo>
                  <a:lnTo>
                    <a:pt x="277" y="109"/>
                  </a:lnTo>
                  <a:lnTo>
                    <a:pt x="289" y="102"/>
                  </a:lnTo>
                  <a:close/>
                  <a:moveTo>
                    <a:pt x="246" y="99"/>
                  </a:moveTo>
                  <a:lnTo>
                    <a:pt x="249" y="100"/>
                  </a:lnTo>
                  <a:lnTo>
                    <a:pt x="261" y="112"/>
                  </a:lnTo>
                  <a:lnTo>
                    <a:pt x="265" y="118"/>
                  </a:lnTo>
                  <a:lnTo>
                    <a:pt x="276" y="116"/>
                  </a:lnTo>
                  <a:lnTo>
                    <a:pt x="279" y="113"/>
                  </a:lnTo>
                  <a:lnTo>
                    <a:pt x="281" y="113"/>
                  </a:lnTo>
                  <a:lnTo>
                    <a:pt x="270" y="128"/>
                  </a:lnTo>
                  <a:lnTo>
                    <a:pt x="253" y="140"/>
                  </a:lnTo>
                  <a:lnTo>
                    <a:pt x="247" y="147"/>
                  </a:lnTo>
                  <a:lnTo>
                    <a:pt x="243" y="146"/>
                  </a:lnTo>
                  <a:lnTo>
                    <a:pt x="234" y="155"/>
                  </a:lnTo>
                  <a:lnTo>
                    <a:pt x="227" y="159"/>
                  </a:lnTo>
                  <a:lnTo>
                    <a:pt x="227" y="149"/>
                  </a:lnTo>
                  <a:lnTo>
                    <a:pt x="227" y="146"/>
                  </a:lnTo>
                  <a:lnTo>
                    <a:pt x="236" y="134"/>
                  </a:lnTo>
                  <a:lnTo>
                    <a:pt x="234" y="122"/>
                  </a:lnTo>
                  <a:lnTo>
                    <a:pt x="240" y="118"/>
                  </a:lnTo>
                  <a:lnTo>
                    <a:pt x="243" y="112"/>
                  </a:lnTo>
                  <a:lnTo>
                    <a:pt x="246" y="99"/>
                  </a:lnTo>
                  <a:close/>
                  <a:moveTo>
                    <a:pt x="271" y="99"/>
                  </a:moveTo>
                  <a:lnTo>
                    <a:pt x="276" y="102"/>
                  </a:lnTo>
                  <a:lnTo>
                    <a:pt x="270" y="104"/>
                  </a:lnTo>
                  <a:lnTo>
                    <a:pt x="264" y="103"/>
                  </a:lnTo>
                  <a:lnTo>
                    <a:pt x="264" y="100"/>
                  </a:lnTo>
                  <a:lnTo>
                    <a:pt x="271" y="99"/>
                  </a:lnTo>
                  <a:close/>
                  <a:moveTo>
                    <a:pt x="304" y="93"/>
                  </a:moveTo>
                  <a:lnTo>
                    <a:pt x="302" y="94"/>
                  </a:lnTo>
                  <a:lnTo>
                    <a:pt x="296" y="99"/>
                  </a:lnTo>
                  <a:lnTo>
                    <a:pt x="296" y="94"/>
                  </a:lnTo>
                  <a:lnTo>
                    <a:pt x="304" y="93"/>
                  </a:lnTo>
                  <a:close/>
                  <a:moveTo>
                    <a:pt x="330" y="78"/>
                  </a:moveTo>
                  <a:lnTo>
                    <a:pt x="332" y="79"/>
                  </a:lnTo>
                  <a:lnTo>
                    <a:pt x="321" y="87"/>
                  </a:lnTo>
                  <a:lnTo>
                    <a:pt x="311" y="91"/>
                  </a:lnTo>
                  <a:lnTo>
                    <a:pt x="310" y="90"/>
                  </a:lnTo>
                  <a:lnTo>
                    <a:pt x="330" y="78"/>
                  </a:lnTo>
                  <a:close/>
                  <a:moveTo>
                    <a:pt x="376" y="68"/>
                  </a:moveTo>
                  <a:lnTo>
                    <a:pt x="375" y="69"/>
                  </a:lnTo>
                  <a:lnTo>
                    <a:pt x="366" y="72"/>
                  </a:lnTo>
                  <a:lnTo>
                    <a:pt x="361" y="78"/>
                  </a:lnTo>
                  <a:lnTo>
                    <a:pt x="357" y="76"/>
                  </a:lnTo>
                  <a:lnTo>
                    <a:pt x="347" y="78"/>
                  </a:lnTo>
                  <a:lnTo>
                    <a:pt x="338" y="82"/>
                  </a:lnTo>
                  <a:lnTo>
                    <a:pt x="338" y="78"/>
                  </a:lnTo>
                  <a:lnTo>
                    <a:pt x="341" y="75"/>
                  </a:lnTo>
                  <a:lnTo>
                    <a:pt x="333" y="76"/>
                  </a:lnTo>
                  <a:lnTo>
                    <a:pt x="342" y="72"/>
                  </a:lnTo>
                  <a:lnTo>
                    <a:pt x="353" y="72"/>
                  </a:lnTo>
                  <a:lnTo>
                    <a:pt x="364" y="68"/>
                  </a:lnTo>
                  <a:lnTo>
                    <a:pt x="376" y="68"/>
                  </a:lnTo>
                  <a:close/>
                  <a:moveTo>
                    <a:pt x="250" y="0"/>
                  </a:moveTo>
                  <a:lnTo>
                    <a:pt x="255" y="7"/>
                  </a:lnTo>
                  <a:lnTo>
                    <a:pt x="253" y="15"/>
                  </a:lnTo>
                  <a:lnTo>
                    <a:pt x="252" y="16"/>
                  </a:lnTo>
                  <a:lnTo>
                    <a:pt x="261" y="19"/>
                  </a:lnTo>
                  <a:lnTo>
                    <a:pt x="265" y="19"/>
                  </a:lnTo>
                  <a:lnTo>
                    <a:pt x="270" y="13"/>
                  </a:lnTo>
                  <a:lnTo>
                    <a:pt x="273" y="12"/>
                  </a:lnTo>
                  <a:lnTo>
                    <a:pt x="279" y="15"/>
                  </a:lnTo>
                  <a:lnTo>
                    <a:pt x="298" y="13"/>
                  </a:lnTo>
                  <a:lnTo>
                    <a:pt x="314" y="6"/>
                  </a:lnTo>
                  <a:lnTo>
                    <a:pt x="320" y="4"/>
                  </a:lnTo>
                  <a:lnTo>
                    <a:pt x="323" y="1"/>
                  </a:lnTo>
                  <a:lnTo>
                    <a:pt x="330" y="1"/>
                  </a:lnTo>
                  <a:lnTo>
                    <a:pt x="336" y="6"/>
                  </a:lnTo>
                  <a:lnTo>
                    <a:pt x="341" y="3"/>
                  </a:lnTo>
                  <a:lnTo>
                    <a:pt x="348" y="9"/>
                  </a:lnTo>
                  <a:lnTo>
                    <a:pt x="348" y="16"/>
                  </a:lnTo>
                  <a:lnTo>
                    <a:pt x="351" y="19"/>
                  </a:lnTo>
                  <a:lnTo>
                    <a:pt x="360" y="23"/>
                  </a:lnTo>
                  <a:lnTo>
                    <a:pt x="364" y="32"/>
                  </a:lnTo>
                  <a:lnTo>
                    <a:pt x="387" y="28"/>
                  </a:lnTo>
                  <a:lnTo>
                    <a:pt x="393" y="32"/>
                  </a:lnTo>
                  <a:lnTo>
                    <a:pt x="387" y="32"/>
                  </a:lnTo>
                  <a:lnTo>
                    <a:pt x="387" y="35"/>
                  </a:lnTo>
                  <a:lnTo>
                    <a:pt x="385" y="37"/>
                  </a:lnTo>
                  <a:lnTo>
                    <a:pt x="381" y="38"/>
                  </a:lnTo>
                  <a:lnTo>
                    <a:pt x="381" y="40"/>
                  </a:lnTo>
                  <a:lnTo>
                    <a:pt x="385" y="40"/>
                  </a:lnTo>
                  <a:lnTo>
                    <a:pt x="378" y="44"/>
                  </a:lnTo>
                  <a:lnTo>
                    <a:pt x="382" y="46"/>
                  </a:lnTo>
                  <a:lnTo>
                    <a:pt x="390" y="43"/>
                  </a:lnTo>
                  <a:lnTo>
                    <a:pt x="393" y="46"/>
                  </a:lnTo>
                  <a:lnTo>
                    <a:pt x="378" y="48"/>
                  </a:lnTo>
                  <a:lnTo>
                    <a:pt x="367" y="59"/>
                  </a:lnTo>
                  <a:lnTo>
                    <a:pt x="367" y="54"/>
                  </a:lnTo>
                  <a:lnTo>
                    <a:pt x="372" y="50"/>
                  </a:lnTo>
                  <a:lnTo>
                    <a:pt x="370" y="48"/>
                  </a:lnTo>
                  <a:lnTo>
                    <a:pt x="366" y="51"/>
                  </a:lnTo>
                  <a:lnTo>
                    <a:pt x="361" y="57"/>
                  </a:lnTo>
                  <a:lnTo>
                    <a:pt x="359" y="57"/>
                  </a:lnTo>
                  <a:lnTo>
                    <a:pt x="354" y="54"/>
                  </a:lnTo>
                  <a:lnTo>
                    <a:pt x="353" y="50"/>
                  </a:lnTo>
                  <a:lnTo>
                    <a:pt x="359" y="46"/>
                  </a:lnTo>
                  <a:lnTo>
                    <a:pt x="359" y="43"/>
                  </a:lnTo>
                  <a:lnTo>
                    <a:pt x="354" y="44"/>
                  </a:lnTo>
                  <a:lnTo>
                    <a:pt x="353" y="43"/>
                  </a:lnTo>
                  <a:lnTo>
                    <a:pt x="354" y="40"/>
                  </a:lnTo>
                  <a:lnTo>
                    <a:pt x="350" y="38"/>
                  </a:lnTo>
                  <a:lnTo>
                    <a:pt x="345" y="44"/>
                  </a:lnTo>
                  <a:lnTo>
                    <a:pt x="342" y="43"/>
                  </a:lnTo>
                  <a:lnTo>
                    <a:pt x="339" y="38"/>
                  </a:lnTo>
                  <a:lnTo>
                    <a:pt x="336" y="47"/>
                  </a:lnTo>
                  <a:lnTo>
                    <a:pt x="335" y="47"/>
                  </a:lnTo>
                  <a:lnTo>
                    <a:pt x="335" y="35"/>
                  </a:lnTo>
                  <a:lnTo>
                    <a:pt x="330" y="46"/>
                  </a:lnTo>
                  <a:lnTo>
                    <a:pt x="327" y="40"/>
                  </a:lnTo>
                  <a:lnTo>
                    <a:pt x="323" y="38"/>
                  </a:lnTo>
                  <a:lnTo>
                    <a:pt x="327" y="48"/>
                  </a:lnTo>
                  <a:lnTo>
                    <a:pt x="324" y="48"/>
                  </a:lnTo>
                  <a:lnTo>
                    <a:pt x="324" y="53"/>
                  </a:lnTo>
                  <a:lnTo>
                    <a:pt x="319" y="56"/>
                  </a:lnTo>
                  <a:lnTo>
                    <a:pt x="316" y="66"/>
                  </a:lnTo>
                  <a:lnTo>
                    <a:pt x="298" y="72"/>
                  </a:lnTo>
                  <a:lnTo>
                    <a:pt x="295" y="75"/>
                  </a:lnTo>
                  <a:lnTo>
                    <a:pt x="289" y="74"/>
                  </a:lnTo>
                  <a:lnTo>
                    <a:pt x="290" y="81"/>
                  </a:lnTo>
                  <a:lnTo>
                    <a:pt x="280" y="94"/>
                  </a:lnTo>
                  <a:lnTo>
                    <a:pt x="276" y="97"/>
                  </a:lnTo>
                  <a:lnTo>
                    <a:pt x="268" y="94"/>
                  </a:lnTo>
                  <a:lnTo>
                    <a:pt x="267" y="91"/>
                  </a:lnTo>
                  <a:lnTo>
                    <a:pt x="267" y="96"/>
                  </a:lnTo>
                  <a:lnTo>
                    <a:pt x="259" y="94"/>
                  </a:lnTo>
                  <a:lnTo>
                    <a:pt x="258" y="94"/>
                  </a:lnTo>
                  <a:lnTo>
                    <a:pt x="252" y="96"/>
                  </a:lnTo>
                  <a:lnTo>
                    <a:pt x="247" y="93"/>
                  </a:lnTo>
                  <a:lnTo>
                    <a:pt x="243" y="97"/>
                  </a:lnTo>
                  <a:lnTo>
                    <a:pt x="239" y="99"/>
                  </a:lnTo>
                  <a:lnTo>
                    <a:pt x="231" y="91"/>
                  </a:lnTo>
                  <a:lnTo>
                    <a:pt x="228" y="91"/>
                  </a:lnTo>
                  <a:lnTo>
                    <a:pt x="230" y="96"/>
                  </a:lnTo>
                  <a:lnTo>
                    <a:pt x="225" y="99"/>
                  </a:lnTo>
                  <a:lnTo>
                    <a:pt x="225" y="104"/>
                  </a:lnTo>
                  <a:lnTo>
                    <a:pt x="234" y="104"/>
                  </a:lnTo>
                  <a:lnTo>
                    <a:pt x="240" y="103"/>
                  </a:lnTo>
                  <a:lnTo>
                    <a:pt x="240" y="107"/>
                  </a:lnTo>
                  <a:lnTo>
                    <a:pt x="233" y="113"/>
                  </a:lnTo>
                  <a:lnTo>
                    <a:pt x="230" y="121"/>
                  </a:lnTo>
                  <a:lnTo>
                    <a:pt x="230" y="124"/>
                  </a:lnTo>
                  <a:lnTo>
                    <a:pt x="228" y="140"/>
                  </a:lnTo>
                  <a:lnTo>
                    <a:pt x="224" y="144"/>
                  </a:lnTo>
                  <a:lnTo>
                    <a:pt x="224" y="152"/>
                  </a:lnTo>
                  <a:lnTo>
                    <a:pt x="222" y="159"/>
                  </a:lnTo>
                  <a:lnTo>
                    <a:pt x="225" y="163"/>
                  </a:lnTo>
                  <a:lnTo>
                    <a:pt x="216" y="169"/>
                  </a:lnTo>
                  <a:lnTo>
                    <a:pt x="213" y="169"/>
                  </a:lnTo>
                  <a:lnTo>
                    <a:pt x="207" y="168"/>
                  </a:lnTo>
                  <a:lnTo>
                    <a:pt x="193" y="171"/>
                  </a:lnTo>
                  <a:lnTo>
                    <a:pt x="187" y="177"/>
                  </a:lnTo>
                  <a:lnTo>
                    <a:pt x="187" y="181"/>
                  </a:lnTo>
                  <a:lnTo>
                    <a:pt x="184" y="185"/>
                  </a:lnTo>
                  <a:lnTo>
                    <a:pt x="172" y="188"/>
                  </a:lnTo>
                  <a:lnTo>
                    <a:pt x="167" y="184"/>
                  </a:lnTo>
                  <a:lnTo>
                    <a:pt x="157" y="181"/>
                  </a:lnTo>
                  <a:lnTo>
                    <a:pt x="154" y="183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4" y="174"/>
                  </a:lnTo>
                  <a:lnTo>
                    <a:pt x="154" y="171"/>
                  </a:lnTo>
                  <a:lnTo>
                    <a:pt x="148" y="172"/>
                  </a:lnTo>
                  <a:lnTo>
                    <a:pt x="145" y="165"/>
                  </a:lnTo>
                  <a:lnTo>
                    <a:pt x="139" y="166"/>
                  </a:lnTo>
                  <a:lnTo>
                    <a:pt x="139" y="169"/>
                  </a:lnTo>
                  <a:lnTo>
                    <a:pt x="144" y="169"/>
                  </a:lnTo>
                  <a:lnTo>
                    <a:pt x="145" y="174"/>
                  </a:lnTo>
                  <a:lnTo>
                    <a:pt x="148" y="178"/>
                  </a:lnTo>
                  <a:lnTo>
                    <a:pt x="142" y="183"/>
                  </a:lnTo>
                  <a:lnTo>
                    <a:pt x="135" y="178"/>
                  </a:lnTo>
                  <a:lnTo>
                    <a:pt x="120" y="181"/>
                  </a:lnTo>
                  <a:lnTo>
                    <a:pt x="116" y="177"/>
                  </a:lnTo>
                  <a:lnTo>
                    <a:pt x="108" y="175"/>
                  </a:lnTo>
                  <a:lnTo>
                    <a:pt x="108" y="172"/>
                  </a:lnTo>
                  <a:lnTo>
                    <a:pt x="104" y="175"/>
                  </a:lnTo>
                  <a:lnTo>
                    <a:pt x="105" y="178"/>
                  </a:lnTo>
                  <a:lnTo>
                    <a:pt x="110" y="178"/>
                  </a:lnTo>
                  <a:lnTo>
                    <a:pt x="107" y="188"/>
                  </a:lnTo>
                  <a:lnTo>
                    <a:pt x="110" y="191"/>
                  </a:lnTo>
                  <a:lnTo>
                    <a:pt x="104" y="202"/>
                  </a:lnTo>
                  <a:lnTo>
                    <a:pt x="101" y="202"/>
                  </a:lnTo>
                  <a:lnTo>
                    <a:pt x="99" y="194"/>
                  </a:lnTo>
                  <a:lnTo>
                    <a:pt x="95" y="188"/>
                  </a:lnTo>
                  <a:lnTo>
                    <a:pt x="81" y="184"/>
                  </a:lnTo>
                  <a:lnTo>
                    <a:pt x="80" y="177"/>
                  </a:lnTo>
                  <a:lnTo>
                    <a:pt x="80" y="175"/>
                  </a:lnTo>
                  <a:lnTo>
                    <a:pt x="76" y="169"/>
                  </a:lnTo>
                  <a:lnTo>
                    <a:pt x="65" y="169"/>
                  </a:lnTo>
                  <a:lnTo>
                    <a:pt x="65" y="169"/>
                  </a:lnTo>
                  <a:lnTo>
                    <a:pt x="52" y="163"/>
                  </a:lnTo>
                  <a:lnTo>
                    <a:pt x="46" y="166"/>
                  </a:lnTo>
                  <a:lnTo>
                    <a:pt x="41" y="163"/>
                  </a:lnTo>
                  <a:lnTo>
                    <a:pt x="41" y="163"/>
                  </a:lnTo>
                  <a:lnTo>
                    <a:pt x="40" y="159"/>
                  </a:lnTo>
                  <a:lnTo>
                    <a:pt x="33" y="155"/>
                  </a:lnTo>
                  <a:lnTo>
                    <a:pt x="19" y="157"/>
                  </a:lnTo>
                  <a:lnTo>
                    <a:pt x="19" y="153"/>
                  </a:lnTo>
                  <a:lnTo>
                    <a:pt x="16" y="155"/>
                  </a:lnTo>
                  <a:lnTo>
                    <a:pt x="12" y="152"/>
                  </a:lnTo>
                  <a:lnTo>
                    <a:pt x="4" y="153"/>
                  </a:lnTo>
                  <a:lnTo>
                    <a:pt x="1" y="149"/>
                  </a:lnTo>
                  <a:lnTo>
                    <a:pt x="3" y="144"/>
                  </a:lnTo>
                  <a:lnTo>
                    <a:pt x="0" y="141"/>
                  </a:lnTo>
                  <a:lnTo>
                    <a:pt x="1" y="140"/>
                  </a:lnTo>
                  <a:lnTo>
                    <a:pt x="6" y="140"/>
                  </a:lnTo>
                  <a:lnTo>
                    <a:pt x="12" y="137"/>
                  </a:lnTo>
                  <a:lnTo>
                    <a:pt x="10" y="13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22" y="112"/>
                  </a:lnTo>
                  <a:lnTo>
                    <a:pt x="25" y="121"/>
                  </a:lnTo>
                  <a:lnTo>
                    <a:pt x="35" y="121"/>
                  </a:lnTo>
                  <a:lnTo>
                    <a:pt x="37" y="124"/>
                  </a:lnTo>
                  <a:lnTo>
                    <a:pt x="40" y="124"/>
                  </a:lnTo>
                  <a:lnTo>
                    <a:pt x="41" y="125"/>
                  </a:lnTo>
                  <a:lnTo>
                    <a:pt x="49" y="127"/>
                  </a:lnTo>
                  <a:lnTo>
                    <a:pt x="49" y="124"/>
                  </a:lnTo>
                  <a:lnTo>
                    <a:pt x="86" y="131"/>
                  </a:lnTo>
                  <a:lnTo>
                    <a:pt x="95" y="129"/>
                  </a:lnTo>
                  <a:lnTo>
                    <a:pt x="93" y="121"/>
                  </a:lnTo>
                  <a:lnTo>
                    <a:pt x="101" y="121"/>
                  </a:lnTo>
                  <a:lnTo>
                    <a:pt x="102" y="124"/>
                  </a:lnTo>
                  <a:lnTo>
                    <a:pt x="105" y="125"/>
                  </a:lnTo>
                  <a:lnTo>
                    <a:pt x="107" y="122"/>
                  </a:lnTo>
                  <a:lnTo>
                    <a:pt x="116" y="122"/>
                  </a:lnTo>
                  <a:lnTo>
                    <a:pt x="120" y="127"/>
                  </a:lnTo>
                  <a:lnTo>
                    <a:pt x="124" y="121"/>
                  </a:lnTo>
                  <a:lnTo>
                    <a:pt x="127" y="112"/>
                  </a:lnTo>
                  <a:lnTo>
                    <a:pt x="130" y="112"/>
                  </a:lnTo>
                  <a:lnTo>
                    <a:pt x="132" y="103"/>
                  </a:lnTo>
                  <a:lnTo>
                    <a:pt x="129" y="97"/>
                  </a:lnTo>
                  <a:lnTo>
                    <a:pt x="141" y="93"/>
                  </a:lnTo>
                  <a:lnTo>
                    <a:pt x="144" y="88"/>
                  </a:lnTo>
                  <a:lnTo>
                    <a:pt x="144" y="87"/>
                  </a:lnTo>
                  <a:lnTo>
                    <a:pt x="144" y="87"/>
                  </a:lnTo>
                  <a:lnTo>
                    <a:pt x="148" y="85"/>
                  </a:lnTo>
                  <a:lnTo>
                    <a:pt x="151" y="81"/>
                  </a:lnTo>
                  <a:lnTo>
                    <a:pt x="154" y="81"/>
                  </a:lnTo>
                  <a:lnTo>
                    <a:pt x="160" y="74"/>
                  </a:lnTo>
                  <a:lnTo>
                    <a:pt x="176" y="76"/>
                  </a:lnTo>
                  <a:lnTo>
                    <a:pt x="187" y="71"/>
                  </a:lnTo>
                  <a:lnTo>
                    <a:pt x="193" y="76"/>
                  </a:lnTo>
                  <a:lnTo>
                    <a:pt x="196" y="76"/>
                  </a:lnTo>
                  <a:lnTo>
                    <a:pt x="198" y="68"/>
                  </a:lnTo>
                  <a:lnTo>
                    <a:pt x="194" y="59"/>
                  </a:lnTo>
                  <a:lnTo>
                    <a:pt x="193" y="53"/>
                  </a:lnTo>
                  <a:lnTo>
                    <a:pt x="194" y="47"/>
                  </a:lnTo>
                  <a:lnTo>
                    <a:pt x="191" y="37"/>
                  </a:lnTo>
                  <a:lnTo>
                    <a:pt x="190" y="37"/>
                  </a:lnTo>
                  <a:lnTo>
                    <a:pt x="184" y="31"/>
                  </a:lnTo>
                  <a:lnTo>
                    <a:pt x="188" y="28"/>
                  </a:lnTo>
                  <a:lnTo>
                    <a:pt x="194" y="29"/>
                  </a:lnTo>
                  <a:lnTo>
                    <a:pt x="197" y="26"/>
                  </a:lnTo>
                  <a:lnTo>
                    <a:pt x="201" y="26"/>
                  </a:lnTo>
                  <a:lnTo>
                    <a:pt x="207" y="18"/>
                  </a:lnTo>
                  <a:lnTo>
                    <a:pt x="216" y="19"/>
                  </a:lnTo>
                  <a:lnTo>
                    <a:pt x="222" y="16"/>
                  </a:lnTo>
                  <a:lnTo>
                    <a:pt x="222" y="16"/>
                  </a:lnTo>
                  <a:lnTo>
                    <a:pt x="228" y="18"/>
                  </a:lnTo>
                  <a:lnTo>
                    <a:pt x="239" y="4"/>
                  </a:lnTo>
                  <a:lnTo>
                    <a:pt x="247" y="0"/>
                  </a:lnTo>
                  <a:lnTo>
                    <a:pt x="25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9256713" y="1443038"/>
              <a:ext cx="390525" cy="325438"/>
            </a:xfrm>
            <a:custGeom>
              <a:avLst/>
              <a:gdLst>
                <a:gd name="T0" fmla="*/ 203 w 246"/>
                <a:gd name="T1" fmla="*/ 113 h 205"/>
                <a:gd name="T2" fmla="*/ 203 w 246"/>
                <a:gd name="T3" fmla="*/ 124 h 205"/>
                <a:gd name="T4" fmla="*/ 204 w 246"/>
                <a:gd name="T5" fmla="*/ 126 h 205"/>
                <a:gd name="T6" fmla="*/ 213 w 246"/>
                <a:gd name="T7" fmla="*/ 131 h 205"/>
                <a:gd name="T8" fmla="*/ 223 w 246"/>
                <a:gd name="T9" fmla="*/ 138 h 205"/>
                <a:gd name="T10" fmla="*/ 237 w 246"/>
                <a:gd name="T11" fmla="*/ 154 h 205"/>
                <a:gd name="T12" fmla="*/ 246 w 246"/>
                <a:gd name="T13" fmla="*/ 174 h 205"/>
                <a:gd name="T14" fmla="*/ 237 w 246"/>
                <a:gd name="T15" fmla="*/ 177 h 205"/>
                <a:gd name="T16" fmla="*/ 220 w 246"/>
                <a:gd name="T17" fmla="*/ 171 h 205"/>
                <a:gd name="T18" fmla="*/ 219 w 246"/>
                <a:gd name="T19" fmla="*/ 185 h 205"/>
                <a:gd name="T20" fmla="*/ 212 w 246"/>
                <a:gd name="T21" fmla="*/ 178 h 205"/>
                <a:gd name="T22" fmla="*/ 206 w 246"/>
                <a:gd name="T23" fmla="*/ 182 h 205"/>
                <a:gd name="T24" fmla="*/ 204 w 246"/>
                <a:gd name="T25" fmla="*/ 205 h 205"/>
                <a:gd name="T26" fmla="*/ 183 w 246"/>
                <a:gd name="T27" fmla="*/ 190 h 205"/>
                <a:gd name="T28" fmla="*/ 170 w 246"/>
                <a:gd name="T29" fmla="*/ 190 h 205"/>
                <a:gd name="T30" fmla="*/ 164 w 246"/>
                <a:gd name="T31" fmla="*/ 191 h 205"/>
                <a:gd name="T32" fmla="*/ 137 w 246"/>
                <a:gd name="T33" fmla="*/ 188 h 205"/>
                <a:gd name="T34" fmla="*/ 111 w 246"/>
                <a:gd name="T35" fmla="*/ 177 h 205"/>
                <a:gd name="T36" fmla="*/ 103 w 246"/>
                <a:gd name="T37" fmla="*/ 166 h 205"/>
                <a:gd name="T38" fmla="*/ 94 w 246"/>
                <a:gd name="T39" fmla="*/ 154 h 205"/>
                <a:gd name="T40" fmla="*/ 80 w 246"/>
                <a:gd name="T41" fmla="*/ 152 h 205"/>
                <a:gd name="T42" fmla="*/ 65 w 246"/>
                <a:gd name="T43" fmla="*/ 137 h 205"/>
                <a:gd name="T44" fmla="*/ 53 w 246"/>
                <a:gd name="T45" fmla="*/ 138 h 205"/>
                <a:gd name="T46" fmla="*/ 38 w 246"/>
                <a:gd name="T47" fmla="*/ 135 h 205"/>
                <a:gd name="T48" fmla="*/ 31 w 246"/>
                <a:gd name="T49" fmla="*/ 128 h 205"/>
                <a:gd name="T50" fmla="*/ 4 w 246"/>
                <a:gd name="T51" fmla="*/ 113 h 205"/>
                <a:gd name="T52" fmla="*/ 0 w 246"/>
                <a:gd name="T53" fmla="*/ 115 h 205"/>
                <a:gd name="T54" fmla="*/ 1 w 246"/>
                <a:gd name="T55" fmla="*/ 101 h 205"/>
                <a:gd name="T56" fmla="*/ 1 w 246"/>
                <a:gd name="T57" fmla="*/ 93 h 205"/>
                <a:gd name="T58" fmla="*/ 40 w 246"/>
                <a:gd name="T59" fmla="*/ 97 h 205"/>
                <a:gd name="T60" fmla="*/ 41 w 246"/>
                <a:gd name="T61" fmla="*/ 82 h 205"/>
                <a:gd name="T62" fmla="*/ 37 w 246"/>
                <a:gd name="T63" fmla="*/ 76 h 205"/>
                <a:gd name="T64" fmla="*/ 38 w 246"/>
                <a:gd name="T65" fmla="*/ 68 h 205"/>
                <a:gd name="T66" fmla="*/ 25 w 246"/>
                <a:gd name="T67" fmla="*/ 45 h 205"/>
                <a:gd name="T68" fmla="*/ 13 w 246"/>
                <a:gd name="T69" fmla="*/ 26 h 205"/>
                <a:gd name="T70" fmla="*/ 4 w 246"/>
                <a:gd name="T71" fmla="*/ 9 h 205"/>
                <a:gd name="T72" fmla="*/ 19 w 246"/>
                <a:gd name="T73" fmla="*/ 0 h 205"/>
                <a:gd name="T74" fmla="*/ 17 w 246"/>
                <a:gd name="T75" fmla="*/ 12 h 205"/>
                <a:gd name="T76" fmla="*/ 31 w 246"/>
                <a:gd name="T77" fmla="*/ 13 h 205"/>
                <a:gd name="T78" fmla="*/ 44 w 246"/>
                <a:gd name="T79" fmla="*/ 25 h 205"/>
                <a:gd name="T80" fmla="*/ 53 w 246"/>
                <a:gd name="T81" fmla="*/ 26 h 205"/>
                <a:gd name="T82" fmla="*/ 78 w 246"/>
                <a:gd name="T83" fmla="*/ 44 h 205"/>
                <a:gd name="T84" fmla="*/ 86 w 246"/>
                <a:gd name="T85" fmla="*/ 47 h 205"/>
                <a:gd name="T86" fmla="*/ 93 w 246"/>
                <a:gd name="T87" fmla="*/ 45 h 205"/>
                <a:gd name="T88" fmla="*/ 105 w 246"/>
                <a:gd name="T89" fmla="*/ 44 h 205"/>
                <a:gd name="T90" fmla="*/ 115 w 246"/>
                <a:gd name="T91" fmla="*/ 48 h 205"/>
                <a:gd name="T92" fmla="*/ 115 w 246"/>
                <a:gd name="T93" fmla="*/ 25 h 205"/>
                <a:gd name="T94" fmla="*/ 118 w 246"/>
                <a:gd name="T95" fmla="*/ 26 h 205"/>
                <a:gd name="T96" fmla="*/ 133 w 246"/>
                <a:gd name="T97" fmla="*/ 22 h 205"/>
                <a:gd name="T98" fmla="*/ 158 w 246"/>
                <a:gd name="T99" fmla="*/ 31 h 205"/>
                <a:gd name="T100" fmla="*/ 167 w 246"/>
                <a:gd name="T101" fmla="*/ 38 h 205"/>
                <a:gd name="T102" fmla="*/ 166 w 246"/>
                <a:gd name="T103" fmla="*/ 50 h 205"/>
                <a:gd name="T104" fmla="*/ 179 w 246"/>
                <a:gd name="T105" fmla="*/ 47 h 205"/>
                <a:gd name="T106" fmla="*/ 175 w 246"/>
                <a:gd name="T107" fmla="*/ 56 h 205"/>
                <a:gd name="T108" fmla="*/ 180 w 246"/>
                <a:gd name="T109" fmla="*/ 65 h 205"/>
                <a:gd name="T110" fmla="*/ 182 w 246"/>
                <a:gd name="T111" fmla="*/ 72 h 205"/>
                <a:gd name="T112" fmla="*/ 192 w 246"/>
                <a:gd name="T113" fmla="*/ 69 h 205"/>
                <a:gd name="T114" fmla="*/ 191 w 246"/>
                <a:gd name="T115" fmla="*/ 73 h 205"/>
                <a:gd name="T116" fmla="*/ 195 w 246"/>
                <a:gd name="T117" fmla="*/ 81 h 205"/>
                <a:gd name="T118" fmla="*/ 194 w 246"/>
                <a:gd name="T119" fmla="*/ 93 h 205"/>
                <a:gd name="T120" fmla="*/ 201 w 246"/>
                <a:gd name="T121" fmla="*/ 110 h 205"/>
                <a:gd name="T122" fmla="*/ 200 w 246"/>
                <a:gd name="T123" fmla="*/ 11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6" h="205">
                  <a:moveTo>
                    <a:pt x="200" y="110"/>
                  </a:moveTo>
                  <a:lnTo>
                    <a:pt x="203" y="113"/>
                  </a:lnTo>
                  <a:lnTo>
                    <a:pt x="203" y="113"/>
                  </a:lnTo>
                  <a:lnTo>
                    <a:pt x="203" y="118"/>
                  </a:lnTo>
                  <a:lnTo>
                    <a:pt x="204" y="121"/>
                  </a:lnTo>
                  <a:lnTo>
                    <a:pt x="203" y="124"/>
                  </a:lnTo>
                  <a:lnTo>
                    <a:pt x="200" y="122"/>
                  </a:lnTo>
                  <a:lnTo>
                    <a:pt x="200" y="125"/>
                  </a:lnTo>
                  <a:lnTo>
                    <a:pt x="204" y="126"/>
                  </a:lnTo>
                  <a:lnTo>
                    <a:pt x="207" y="125"/>
                  </a:lnTo>
                  <a:lnTo>
                    <a:pt x="210" y="131"/>
                  </a:lnTo>
                  <a:lnTo>
                    <a:pt x="213" y="131"/>
                  </a:lnTo>
                  <a:lnTo>
                    <a:pt x="215" y="129"/>
                  </a:lnTo>
                  <a:lnTo>
                    <a:pt x="217" y="131"/>
                  </a:lnTo>
                  <a:lnTo>
                    <a:pt x="223" y="138"/>
                  </a:lnTo>
                  <a:lnTo>
                    <a:pt x="223" y="138"/>
                  </a:lnTo>
                  <a:lnTo>
                    <a:pt x="232" y="156"/>
                  </a:lnTo>
                  <a:lnTo>
                    <a:pt x="237" y="154"/>
                  </a:lnTo>
                  <a:lnTo>
                    <a:pt x="238" y="159"/>
                  </a:lnTo>
                  <a:lnTo>
                    <a:pt x="244" y="160"/>
                  </a:lnTo>
                  <a:lnTo>
                    <a:pt x="246" y="174"/>
                  </a:lnTo>
                  <a:lnTo>
                    <a:pt x="246" y="174"/>
                  </a:lnTo>
                  <a:lnTo>
                    <a:pt x="246" y="177"/>
                  </a:lnTo>
                  <a:lnTo>
                    <a:pt x="237" y="177"/>
                  </a:lnTo>
                  <a:lnTo>
                    <a:pt x="229" y="166"/>
                  </a:lnTo>
                  <a:lnTo>
                    <a:pt x="228" y="172"/>
                  </a:lnTo>
                  <a:lnTo>
                    <a:pt x="220" y="171"/>
                  </a:lnTo>
                  <a:lnTo>
                    <a:pt x="220" y="190"/>
                  </a:lnTo>
                  <a:lnTo>
                    <a:pt x="219" y="190"/>
                  </a:lnTo>
                  <a:lnTo>
                    <a:pt x="219" y="185"/>
                  </a:lnTo>
                  <a:lnTo>
                    <a:pt x="215" y="184"/>
                  </a:lnTo>
                  <a:lnTo>
                    <a:pt x="215" y="181"/>
                  </a:lnTo>
                  <a:lnTo>
                    <a:pt x="212" y="178"/>
                  </a:lnTo>
                  <a:lnTo>
                    <a:pt x="204" y="178"/>
                  </a:lnTo>
                  <a:lnTo>
                    <a:pt x="207" y="181"/>
                  </a:lnTo>
                  <a:lnTo>
                    <a:pt x="206" y="182"/>
                  </a:lnTo>
                  <a:lnTo>
                    <a:pt x="210" y="191"/>
                  </a:lnTo>
                  <a:lnTo>
                    <a:pt x="215" y="196"/>
                  </a:lnTo>
                  <a:lnTo>
                    <a:pt x="204" y="205"/>
                  </a:lnTo>
                  <a:lnTo>
                    <a:pt x="201" y="203"/>
                  </a:lnTo>
                  <a:lnTo>
                    <a:pt x="194" y="196"/>
                  </a:lnTo>
                  <a:lnTo>
                    <a:pt x="183" y="190"/>
                  </a:lnTo>
                  <a:lnTo>
                    <a:pt x="179" y="188"/>
                  </a:lnTo>
                  <a:lnTo>
                    <a:pt x="176" y="191"/>
                  </a:lnTo>
                  <a:lnTo>
                    <a:pt x="170" y="190"/>
                  </a:lnTo>
                  <a:lnTo>
                    <a:pt x="170" y="190"/>
                  </a:lnTo>
                  <a:lnTo>
                    <a:pt x="167" y="188"/>
                  </a:lnTo>
                  <a:lnTo>
                    <a:pt x="164" y="191"/>
                  </a:lnTo>
                  <a:lnTo>
                    <a:pt x="161" y="191"/>
                  </a:lnTo>
                  <a:lnTo>
                    <a:pt x="143" y="184"/>
                  </a:lnTo>
                  <a:lnTo>
                    <a:pt x="137" y="188"/>
                  </a:lnTo>
                  <a:lnTo>
                    <a:pt x="123" y="182"/>
                  </a:lnTo>
                  <a:lnTo>
                    <a:pt x="112" y="175"/>
                  </a:lnTo>
                  <a:lnTo>
                    <a:pt x="111" y="177"/>
                  </a:lnTo>
                  <a:lnTo>
                    <a:pt x="106" y="172"/>
                  </a:lnTo>
                  <a:lnTo>
                    <a:pt x="102" y="172"/>
                  </a:lnTo>
                  <a:lnTo>
                    <a:pt x="103" y="166"/>
                  </a:lnTo>
                  <a:lnTo>
                    <a:pt x="97" y="162"/>
                  </a:lnTo>
                  <a:lnTo>
                    <a:pt x="97" y="159"/>
                  </a:lnTo>
                  <a:lnTo>
                    <a:pt x="94" y="154"/>
                  </a:lnTo>
                  <a:lnTo>
                    <a:pt x="89" y="152"/>
                  </a:lnTo>
                  <a:lnTo>
                    <a:pt x="84" y="150"/>
                  </a:lnTo>
                  <a:lnTo>
                    <a:pt x="80" y="152"/>
                  </a:lnTo>
                  <a:lnTo>
                    <a:pt x="77" y="144"/>
                  </a:lnTo>
                  <a:lnTo>
                    <a:pt x="72" y="144"/>
                  </a:lnTo>
                  <a:lnTo>
                    <a:pt x="65" y="137"/>
                  </a:lnTo>
                  <a:lnTo>
                    <a:pt x="62" y="138"/>
                  </a:lnTo>
                  <a:lnTo>
                    <a:pt x="59" y="135"/>
                  </a:lnTo>
                  <a:lnTo>
                    <a:pt x="53" y="138"/>
                  </a:lnTo>
                  <a:lnTo>
                    <a:pt x="50" y="141"/>
                  </a:lnTo>
                  <a:lnTo>
                    <a:pt x="46" y="140"/>
                  </a:lnTo>
                  <a:lnTo>
                    <a:pt x="38" y="135"/>
                  </a:lnTo>
                  <a:lnTo>
                    <a:pt x="35" y="137"/>
                  </a:lnTo>
                  <a:lnTo>
                    <a:pt x="35" y="132"/>
                  </a:lnTo>
                  <a:lnTo>
                    <a:pt x="31" y="128"/>
                  </a:lnTo>
                  <a:lnTo>
                    <a:pt x="28" y="119"/>
                  </a:lnTo>
                  <a:lnTo>
                    <a:pt x="16" y="113"/>
                  </a:lnTo>
                  <a:lnTo>
                    <a:pt x="4" y="113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3" y="104"/>
                  </a:lnTo>
                  <a:lnTo>
                    <a:pt x="1" y="101"/>
                  </a:lnTo>
                  <a:lnTo>
                    <a:pt x="3" y="97"/>
                  </a:lnTo>
                  <a:lnTo>
                    <a:pt x="0" y="96"/>
                  </a:lnTo>
                  <a:lnTo>
                    <a:pt x="1" y="93"/>
                  </a:lnTo>
                  <a:lnTo>
                    <a:pt x="12" y="88"/>
                  </a:lnTo>
                  <a:lnTo>
                    <a:pt x="32" y="98"/>
                  </a:lnTo>
                  <a:lnTo>
                    <a:pt x="40" y="97"/>
                  </a:lnTo>
                  <a:lnTo>
                    <a:pt x="43" y="94"/>
                  </a:lnTo>
                  <a:lnTo>
                    <a:pt x="38" y="90"/>
                  </a:lnTo>
                  <a:lnTo>
                    <a:pt x="41" y="82"/>
                  </a:lnTo>
                  <a:lnTo>
                    <a:pt x="43" y="84"/>
                  </a:lnTo>
                  <a:lnTo>
                    <a:pt x="46" y="79"/>
                  </a:lnTo>
                  <a:lnTo>
                    <a:pt x="37" y="76"/>
                  </a:lnTo>
                  <a:lnTo>
                    <a:pt x="41" y="72"/>
                  </a:lnTo>
                  <a:lnTo>
                    <a:pt x="41" y="68"/>
                  </a:lnTo>
                  <a:lnTo>
                    <a:pt x="38" y="68"/>
                  </a:lnTo>
                  <a:lnTo>
                    <a:pt x="40" y="65"/>
                  </a:lnTo>
                  <a:lnTo>
                    <a:pt x="34" y="53"/>
                  </a:lnTo>
                  <a:lnTo>
                    <a:pt x="25" y="45"/>
                  </a:lnTo>
                  <a:lnTo>
                    <a:pt x="20" y="38"/>
                  </a:lnTo>
                  <a:lnTo>
                    <a:pt x="14" y="32"/>
                  </a:lnTo>
                  <a:lnTo>
                    <a:pt x="13" y="26"/>
                  </a:lnTo>
                  <a:lnTo>
                    <a:pt x="7" y="20"/>
                  </a:lnTo>
                  <a:lnTo>
                    <a:pt x="6" y="15"/>
                  </a:lnTo>
                  <a:lnTo>
                    <a:pt x="4" y="9"/>
                  </a:lnTo>
                  <a:lnTo>
                    <a:pt x="7" y="9"/>
                  </a:lnTo>
                  <a:lnTo>
                    <a:pt x="10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7"/>
                  </a:lnTo>
                  <a:lnTo>
                    <a:pt x="17" y="12"/>
                  </a:lnTo>
                  <a:lnTo>
                    <a:pt x="23" y="12"/>
                  </a:lnTo>
                  <a:lnTo>
                    <a:pt x="25" y="15"/>
                  </a:lnTo>
                  <a:lnTo>
                    <a:pt x="31" y="13"/>
                  </a:lnTo>
                  <a:lnTo>
                    <a:pt x="41" y="19"/>
                  </a:lnTo>
                  <a:lnTo>
                    <a:pt x="44" y="22"/>
                  </a:lnTo>
                  <a:lnTo>
                    <a:pt x="44" y="25"/>
                  </a:lnTo>
                  <a:lnTo>
                    <a:pt x="47" y="23"/>
                  </a:lnTo>
                  <a:lnTo>
                    <a:pt x="50" y="26"/>
                  </a:lnTo>
                  <a:lnTo>
                    <a:pt x="53" y="26"/>
                  </a:lnTo>
                  <a:lnTo>
                    <a:pt x="62" y="38"/>
                  </a:lnTo>
                  <a:lnTo>
                    <a:pt x="71" y="44"/>
                  </a:lnTo>
                  <a:lnTo>
                    <a:pt x="78" y="44"/>
                  </a:lnTo>
                  <a:lnTo>
                    <a:pt x="86" y="40"/>
                  </a:lnTo>
                  <a:lnTo>
                    <a:pt x="89" y="41"/>
                  </a:lnTo>
                  <a:lnTo>
                    <a:pt x="86" y="47"/>
                  </a:lnTo>
                  <a:lnTo>
                    <a:pt x="89" y="50"/>
                  </a:lnTo>
                  <a:lnTo>
                    <a:pt x="93" y="47"/>
                  </a:lnTo>
                  <a:lnTo>
                    <a:pt x="93" y="45"/>
                  </a:lnTo>
                  <a:lnTo>
                    <a:pt x="99" y="43"/>
                  </a:lnTo>
                  <a:lnTo>
                    <a:pt x="102" y="45"/>
                  </a:lnTo>
                  <a:lnTo>
                    <a:pt x="105" y="44"/>
                  </a:lnTo>
                  <a:lnTo>
                    <a:pt x="105" y="48"/>
                  </a:lnTo>
                  <a:lnTo>
                    <a:pt x="109" y="45"/>
                  </a:lnTo>
                  <a:lnTo>
                    <a:pt x="115" y="48"/>
                  </a:lnTo>
                  <a:lnTo>
                    <a:pt x="115" y="45"/>
                  </a:lnTo>
                  <a:lnTo>
                    <a:pt x="123" y="44"/>
                  </a:lnTo>
                  <a:lnTo>
                    <a:pt x="115" y="25"/>
                  </a:lnTo>
                  <a:lnTo>
                    <a:pt x="115" y="25"/>
                  </a:lnTo>
                  <a:lnTo>
                    <a:pt x="117" y="23"/>
                  </a:lnTo>
                  <a:lnTo>
                    <a:pt x="118" y="26"/>
                  </a:lnTo>
                  <a:lnTo>
                    <a:pt x="123" y="25"/>
                  </a:lnTo>
                  <a:lnTo>
                    <a:pt x="124" y="26"/>
                  </a:lnTo>
                  <a:lnTo>
                    <a:pt x="133" y="22"/>
                  </a:lnTo>
                  <a:lnTo>
                    <a:pt x="134" y="25"/>
                  </a:lnTo>
                  <a:lnTo>
                    <a:pt x="149" y="25"/>
                  </a:lnTo>
                  <a:lnTo>
                    <a:pt x="158" y="31"/>
                  </a:lnTo>
                  <a:lnTo>
                    <a:pt x="160" y="34"/>
                  </a:lnTo>
                  <a:lnTo>
                    <a:pt x="163" y="34"/>
                  </a:lnTo>
                  <a:lnTo>
                    <a:pt x="167" y="38"/>
                  </a:lnTo>
                  <a:lnTo>
                    <a:pt x="166" y="41"/>
                  </a:lnTo>
                  <a:lnTo>
                    <a:pt x="160" y="47"/>
                  </a:lnTo>
                  <a:lnTo>
                    <a:pt x="166" y="50"/>
                  </a:lnTo>
                  <a:lnTo>
                    <a:pt x="169" y="47"/>
                  </a:lnTo>
                  <a:lnTo>
                    <a:pt x="170" y="48"/>
                  </a:lnTo>
                  <a:lnTo>
                    <a:pt x="179" y="47"/>
                  </a:lnTo>
                  <a:lnTo>
                    <a:pt x="180" y="48"/>
                  </a:lnTo>
                  <a:lnTo>
                    <a:pt x="173" y="53"/>
                  </a:lnTo>
                  <a:lnTo>
                    <a:pt x="175" y="56"/>
                  </a:lnTo>
                  <a:lnTo>
                    <a:pt x="170" y="59"/>
                  </a:lnTo>
                  <a:lnTo>
                    <a:pt x="175" y="59"/>
                  </a:lnTo>
                  <a:lnTo>
                    <a:pt x="180" y="65"/>
                  </a:lnTo>
                  <a:lnTo>
                    <a:pt x="180" y="68"/>
                  </a:lnTo>
                  <a:lnTo>
                    <a:pt x="179" y="72"/>
                  </a:lnTo>
                  <a:lnTo>
                    <a:pt x="182" y="72"/>
                  </a:lnTo>
                  <a:lnTo>
                    <a:pt x="182" y="69"/>
                  </a:lnTo>
                  <a:lnTo>
                    <a:pt x="191" y="72"/>
                  </a:lnTo>
                  <a:lnTo>
                    <a:pt x="192" y="69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1" y="73"/>
                  </a:lnTo>
                  <a:lnTo>
                    <a:pt x="191" y="73"/>
                  </a:lnTo>
                  <a:lnTo>
                    <a:pt x="192" y="81"/>
                  </a:lnTo>
                  <a:lnTo>
                    <a:pt x="195" y="81"/>
                  </a:lnTo>
                  <a:lnTo>
                    <a:pt x="195" y="91"/>
                  </a:lnTo>
                  <a:lnTo>
                    <a:pt x="194" y="90"/>
                  </a:lnTo>
                  <a:lnTo>
                    <a:pt x="194" y="93"/>
                  </a:lnTo>
                  <a:lnTo>
                    <a:pt x="203" y="104"/>
                  </a:lnTo>
                  <a:lnTo>
                    <a:pt x="201" y="110"/>
                  </a:lnTo>
                  <a:lnTo>
                    <a:pt x="201" y="110"/>
                  </a:lnTo>
                  <a:lnTo>
                    <a:pt x="200" y="110"/>
                  </a:lnTo>
                  <a:lnTo>
                    <a:pt x="200" y="110"/>
                  </a:lnTo>
                  <a:lnTo>
                    <a:pt x="200" y="110"/>
                  </a:lnTo>
                  <a:lnTo>
                    <a:pt x="200" y="110"/>
                  </a:lnTo>
                  <a:lnTo>
                    <a:pt x="200" y="11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9428163" y="1363663"/>
              <a:ext cx="274638" cy="298450"/>
            </a:xfrm>
            <a:custGeom>
              <a:avLst/>
              <a:gdLst>
                <a:gd name="T0" fmla="*/ 107 w 173"/>
                <a:gd name="T1" fmla="*/ 179 h 188"/>
                <a:gd name="T2" fmla="*/ 99 w 173"/>
                <a:gd name="T3" fmla="*/ 175 h 188"/>
                <a:gd name="T4" fmla="*/ 92 w 173"/>
                <a:gd name="T5" fmla="*/ 172 h 188"/>
                <a:gd name="T6" fmla="*/ 95 w 173"/>
                <a:gd name="T7" fmla="*/ 168 h 188"/>
                <a:gd name="T8" fmla="*/ 92 w 173"/>
                <a:gd name="T9" fmla="*/ 160 h 188"/>
                <a:gd name="T10" fmla="*/ 92 w 173"/>
                <a:gd name="T11" fmla="*/ 160 h 188"/>
                <a:gd name="T12" fmla="*/ 95 w 173"/>
                <a:gd name="T13" fmla="*/ 156 h 188"/>
                <a:gd name="T14" fmla="*/ 87 w 173"/>
                <a:gd name="T15" fmla="*/ 141 h 188"/>
                <a:gd name="T16" fmla="*/ 83 w 173"/>
                <a:gd name="T17" fmla="*/ 123 h 188"/>
                <a:gd name="T18" fmla="*/ 84 w 173"/>
                <a:gd name="T19" fmla="*/ 123 h 188"/>
                <a:gd name="T20" fmla="*/ 75 w 173"/>
                <a:gd name="T21" fmla="*/ 119 h 188"/>
                <a:gd name="T22" fmla="*/ 72 w 173"/>
                <a:gd name="T23" fmla="*/ 118 h 188"/>
                <a:gd name="T24" fmla="*/ 62 w 173"/>
                <a:gd name="T25" fmla="*/ 109 h 188"/>
                <a:gd name="T26" fmla="*/ 72 w 173"/>
                <a:gd name="T27" fmla="*/ 98 h 188"/>
                <a:gd name="T28" fmla="*/ 61 w 173"/>
                <a:gd name="T29" fmla="*/ 97 h 188"/>
                <a:gd name="T30" fmla="*/ 58 w 173"/>
                <a:gd name="T31" fmla="*/ 91 h 188"/>
                <a:gd name="T32" fmla="*/ 52 w 173"/>
                <a:gd name="T33" fmla="*/ 84 h 188"/>
                <a:gd name="T34" fmla="*/ 26 w 173"/>
                <a:gd name="T35" fmla="*/ 75 h 188"/>
                <a:gd name="T36" fmla="*/ 15 w 173"/>
                <a:gd name="T37" fmla="*/ 75 h 188"/>
                <a:gd name="T38" fmla="*/ 7 w 173"/>
                <a:gd name="T39" fmla="*/ 76 h 188"/>
                <a:gd name="T40" fmla="*/ 3 w 173"/>
                <a:gd name="T41" fmla="*/ 65 h 188"/>
                <a:gd name="T42" fmla="*/ 4 w 173"/>
                <a:gd name="T43" fmla="*/ 31 h 188"/>
                <a:gd name="T44" fmla="*/ 15 w 173"/>
                <a:gd name="T45" fmla="*/ 26 h 188"/>
                <a:gd name="T46" fmla="*/ 16 w 173"/>
                <a:gd name="T47" fmla="*/ 1 h 188"/>
                <a:gd name="T48" fmla="*/ 21 w 173"/>
                <a:gd name="T49" fmla="*/ 4 h 188"/>
                <a:gd name="T50" fmla="*/ 38 w 173"/>
                <a:gd name="T51" fmla="*/ 12 h 188"/>
                <a:gd name="T52" fmla="*/ 50 w 173"/>
                <a:gd name="T53" fmla="*/ 38 h 188"/>
                <a:gd name="T54" fmla="*/ 83 w 173"/>
                <a:gd name="T55" fmla="*/ 38 h 188"/>
                <a:gd name="T56" fmla="*/ 107 w 173"/>
                <a:gd name="T57" fmla="*/ 48 h 188"/>
                <a:gd name="T58" fmla="*/ 107 w 173"/>
                <a:gd name="T59" fmla="*/ 59 h 188"/>
                <a:gd name="T60" fmla="*/ 107 w 173"/>
                <a:gd name="T61" fmla="*/ 75 h 188"/>
                <a:gd name="T62" fmla="*/ 118 w 173"/>
                <a:gd name="T63" fmla="*/ 82 h 188"/>
                <a:gd name="T64" fmla="*/ 121 w 173"/>
                <a:gd name="T65" fmla="*/ 87 h 188"/>
                <a:gd name="T66" fmla="*/ 124 w 173"/>
                <a:gd name="T67" fmla="*/ 95 h 188"/>
                <a:gd name="T68" fmla="*/ 133 w 173"/>
                <a:gd name="T69" fmla="*/ 101 h 188"/>
                <a:gd name="T70" fmla="*/ 142 w 173"/>
                <a:gd name="T71" fmla="*/ 101 h 188"/>
                <a:gd name="T72" fmla="*/ 147 w 173"/>
                <a:gd name="T73" fmla="*/ 106 h 188"/>
                <a:gd name="T74" fmla="*/ 151 w 173"/>
                <a:gd name="T75" fmla="*/ 122 h 188"/>
                <a:gd name="T76" fmla="*/ 164 w 173"/>
                <a:gd name="T77" fmla="*/ 137 h 188"/>
                <a:gd name="T78" fmla="*/ 173 w 173"/>
                <a:gd name="T79" fmla="*/ 154 h 188"/>
                <a:gd name="T80" fmla="*/ 172 w 173"/>
                <a:gd name="T81" fmla="*/ 160 h 188"/>
                <a:gd name="T82" fmla="*/ 161 w 173"/>
                <a:gd name="T83" fmla="*/ 165 h 188"/>
                <a:gd name="T84" fmla="*/ 158 w 173"/>
                <a:gd name="T85" fmla="*/ 160 h 188"/>
                <a:gd name="T86" fmla="*/ 147 w 173"/>
                <a:gd name="T87" fmla="*/ 168 h 188"/>
                <a:gd name="T88" fmla="*/ 129 w 173"/>
                <a:gd name="T89" fmla="*/ 165 h 188"/>
                <a:gd name="T90" fmla="*/ 123 w 173"/>
                <a:gd name="T9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3" h="188">
                  <a:moveTo>
                    <a:pt x="115" y="188"/>
                  </a:moveTo>
                  <a:lnTo>
                    <a:pt x="109" y="181"/>
                  </a:lnTo>
                  <a:lnTo>
                    <a:pt x="107" y="179"/>
                  </a:lnTo>
                  <a:lnTo>
                    <a:pt x="105" y="181"/>
                  </a:lnTo>
                  <a:lnTo>
                    <a:pt x="102" y="181"/>
                  </a:lnTo>
                  <a:lnTo>
                    <a:pt x="99" y="175"/>
                  </a:lnTo>
                  <a:lnTo>
                    <a:pt x="96" y="176"/>
                  </a:lnTo>
                  <a:lnTo>
                    <a:pt x="92" y="175"/>
                  </a:lnTo>
                  <a:lnTo>
                    <a:pt x="92" y="172"/>
                  </a:lnTo>
                  <a:lnTo>
                    <a:pt x="95" y="174"/>
                  </a:lnTo>
                  <a:lnTo>
                    <a:pt x="96" y="171"/>
                  </a:lnTo>
                  <a:lnTo>
                    <a:pt x="95" y="168"/>
                  </a:lnTo>
                  <a:lnTo>
                    <a:pt x="95" y="163"/>
                  </a:lnTo>
                  <a:lnTo>
                    <a:pt x="95" y="163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2" y="160"/>
                  </a:lnTo>
                  <a:lnTo>
                    <a:pt x="93" y="160"/>
                  </a:lnTo>
                  <a:lnTo>
                    <a:pt x="93" y="160"/>
                  </a:lnTo>
                  <a:lnTo>
                    <a:pt x="95" y="156"/>
                  </a:lnTo>
                  <a:lnTo>
                    <a:pt x="86" y="143"/>
                  </a:lnTo>
                  <a:lnTo>
                    <a:pt x="86" y="140"/>
                  </a:lnTo>
                  <a:lnTo>
                    <a:pt x="87" y="141"/>
                  </a:lnTo>
                  <a:lnTo>
                    <a:pt x="87" y="131"/>
                  </a:lnTo>
                  <a:lnTo>
                    <a:pt x="84" y="131"/>
                  </a:lnTo>
                  <a:lnTo>
                    <a:pt x="83" y="123"/>
                  </a:lnTo>
                  <a:lnTo>
                    <a:pt x="83" y="123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84" y="119"/>
                  </a:lnTo>
                  <a:lnTo>
                    <a:pt x="83" y="122"/>
                  </a:lnTo>
                  <a:lnTo>
                    <a:pt x="75" y="119"/>
                  </a:lnTo>
                  <a:lnTo>
                    <a:pt x="74" y="122"/>
                  </a:lnTo>
                  <a:lnTo>
                    <a:pt x="71" y="122"/>
                  </a:lnTo>
                  <a:lnTo>
                    <a:pt x="72" y="118"/>
                  </a:lnTo>
                  <a:lnTo>
                    <a:pt x="72" y="115"/>
                  </a:lnTo>
                  <a:lnTo>
                    <a:pt x="67" y="109"/>
                  </a:lnTo>
                  <a:lnTo>
                    <a:pt x="62" y="109"/>
                  </a:lnTo>
                  <a:lnTo>
                    <a:pt x="67" y="107"/>
                  </a:lnTo>
                  <a:lnTo>
                    <a:pt x="65" y="103"/>
                  </a:lnTo>
                  <a:lnTo>
                    <a:pt x="72" y="98"/>
                  </a:lnTo>
                  <a:lnTo>
                    <a:pt x="71" y="97"/>
                  </a:lnTo>
                  <a:lnTo>
                    <a:pt x="62" y="98"/>
                  </a:lnTo>
                  <a:lnTo>
                    <a:pt x="61" y="97"/>
                  </a:lnTo>
                  <a:lnTo>
                    <a:pt x="58" y="100"/>
                  </a:lnTo>
                  <a:lnTo>
                    <a:pt x="52" y="97"/>
                  </a:lnTo>
                  <a:lnTo>
                    <a:pt x="58" y="91"/>
                  </a:lnTo>
                  <a:lnTo>
                    <a:pt x="59" y="88"/>
                  </a:lnTo>
                  <a:lnTo>
                    <a:pt x="55" y="84"/>
                  </a:lnTo>
                  <a:lnTo>
                    <a:pt x="52" y="84"/>
                  </a:lnTo>
                  <a:lnTo>
                    <a:pt x="50" y="81"/>
                  </a:lnTo>
                  <a:lnTo>
                    <a:pt x="41" y="75"/>
                  </a:lnTo>
                  <a:lnTo>
                    <a:pt x="26" y="75"/>
                  </a:lnTo>
                  <a:lnTo>
                    <a:pt x="25" y="72"/>
                  </a:lnTo>
                  <a:lnTo>
                    <a:pt x="16" y="76"/>
                  </a:lnTo>
                  <a:lnTo>
                    <a:pt x="15" y="75"/>
                  </a:lnTo>
                  <a:lnTo>
                    <a:pt x="10" y="76"/>
                  </a:lnTo>
                  <a:lnTo>
                    <a:pt x="10" y="73"/>
                  </a:lnTo>
                  <a:lnTo>
                    <a:pt x="7" y="76"/>
                  </a:lnTo>
                  <a:lnTo>
                    <a:pt x="7" y="76"/>
                  </a:lnTo>
                  <a:lnTo>
                    <a:pt x="4" y="73"/>
                  </a:lnTo>
                  <a:lnTo>
                    <a:pt x="3" y="65"/>
                  </a:lnTo>
                  <a:lnTo>
                    <a:pt x="9" y="50"/>
                  </a:lnTo>
                  <a:lnTo>
                    <a:pt x="0" y="37"/>
                  </a:lnTo>
                  <a:lnTo>
                    <a:pt x="4" y="31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14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26" y="1"/>
                  </a:lnTo>
                  <a:lnTo>
                    <a:pt x="35" y="6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4" y="34"/>
                  </a:lnTo>
                  <a:lnTo>
                    <a:pt x="50" y="38"/>
                  </a:lnTo>
                  <a:lnTo>
                    <a:pt x="65" y="38"/>
                  </a:lnTo>
                  <a:lnTo>
                    <a:pt x="81" y="34"/>
                  </a:lnTo>
                  <a:lnTo>
                    <a:pt x="83" y="38"/>
                  </a:lnTo>
                  <a:lnTo>
                    <a:pt x="101" y="42"/>
                  </a:lnTo>
                  <a:lnTo>
                    <a:pt x="107" y="48"/>
                  </a:lnTo>
                  <a:lnTo>
                    <a:pt x="107" y="48"/>
                  </a:lnTo>
                  <a:lnTo>
                    <a:pt x="109" y="51"/>
                  </a:lnTo>
                  <a:lnTo>
                    <a:pt x="107" y="54"/>
                  </a:lnTo>
                  <a:lnTo>
                    <a:pt x="107" y="59"/>
                  </a:lnTo>
                  <a:lnTo>
                    <a:pt x="104" y="60"/>
                  </a:lnTo>
                  <a:lnTo>
                    <a:pt x="109" y="69"/>
                  </a:lnTo>
                  <a:lnTo>
                    <a:pt x="107" y="75"/>
                  </a:lnTo>
                  <a:lnTo>
                    <a:pt x="108" y="79"/>
                  </a:lnTo>
                  <a:lnTo>
                    <a:pt x="114" y="84"/>
                  </a:lnTo>
                  <a:lnTo>
                    <a:pt x="118" y="82"/>
                  </a:lnTo>
                  <a:lnTo>
                    <a:pt x="123" y="82"/>
                  </a:lnTo>
                  <a:lnTo>
                    <a:pt x="124" y="85"/>
                  </a:lnTo>
                  <a:lnTo>
                    <a:pt x="121" y="87"/>
                  </a:lnTo>
                  <a:lnTo>
                    <a:pt x="124" y="90"/>
                  </a:lnTo>
                  <a:lnTo>
                    <a:pt x="121" y="94"/>
                  </a:lnTo>
                  <a:lnTo>
                    <a:pt x="124" y="95"/>
                  </a:lnTo>
                  <a:lnTo>
                    <a:pt x="121" y="100"/>
                  </a:lnTo>
                  <a:lnTo>
                    <a:pt x="130" y="104"/>
                  </a:lnTo>
                  <a:lnTo>
                    <a:pt x="133" y="101"/>
                  </a:lnTo>
                  <a:lnTo>
                    <a:pt x="138" y="106"/>
                  </a:lnTo>
                  <a:lnTo>
                    <a:pt x="138" y="103"/>
                  </a:lnTo>
                  <a:lnTo>
                    <a:pt x="142" y="101"/>
                  </a:lnTo>
                  <a:lnTo>
                    <a:pt x="148" y="103"/>
                  </a:lnTo>
                  <a:lnTo>
                    <a:pt x="148" y="103"/>
                  </a:lnTo>
                  <a:lnTo>
                    <a:pt x="147" y="106"/>
                  </a:lnTo>
                  <a:lnTo>
                    <a:pt x="157" y="113"/>
                  </a:lnTo>
                  <a:lnTo>
                    <a:pt x="155" y="116"/>
                  </a:lnTo>
                  <a:lnTo>
                    <a:pt x="151" y="122"/>
                  </a:lnTo>
                  <a:lnTo>
                    <a:pt x="152" y="131"/>
                  </a:lnTo>
                  <a:lnTo>
                    <a:pt x="155" y="134"/>
                  </a:lnTo>
                  <a:lnTo>
                    <a:pt x="164" y="137"/>
                  </a:lnTo>
                  <a:lnTo>
                    <a:pt x="163" y="148"/>
                  </a:lnTo>
                  <a:lnTo>
                    <a:pt x="166" y="154"/>
                  </a:lnTo>
                  <a:lnTo>
                    <a:pt x="173" y="154"/>
                  </a:lnTo>
                  <a:lnTo>
                    <a:pt x="173" y="154"/>
                  </a:lnTo>
                  <a:lnTo>
                    <a:pt x="170" y="157"/>
                  </a:lnTo>
                  <a:lnTo>
                    <a:pt x="172" y="160"/>
                  </a:lnTo>
                  <a:lnTo>
                    <a:pt x="169" y="160"/>
                  </a:lnTo>
                  <a:lnTo>
                    <a:pt x="166" y="163"/>
                  </a:lnTo>
                  <a:lnTo>
                    <a:pt x="161" y="165"/>
                  </a:lnTo>
                  <a:lnTo>
                    <a:pt x="161" y="168"/>
                  </a:lnTo>
                  <a:lnTo>
                    <a:pt x="158" y="166"/>
                  </a:lnTo>
                  <a:lnTo>
                    <a:pt x="158" y="160"/>
                  </a:lnTo>
                  <a:lnTo>
                    <a:pt x="149" y="163"/>
                  </a:lnTo>
                  <a:lnTo>
                    <a:pt x="147" y="163"/>
                  </a:lnTo>
                  <a:lnTo>
                    <a:pt x="147" y="168"/>
                  </a:lnTo>
                  <a:lnTo>
                    <a:pt x="142" y="169"/>
                  </a:lnTo>
                  <a:lnTo>
                    <a:pt x="138" y="169"/>
                  </a:lnTo>
                  <a:lnTo>
                    <a:pt x="129" y="165"/>
                  </a:lnTo>
                  <a:lnTo>
                    <a:pt x="132" y="168"/>
                  </a:lnTo>
                  <a:lnTo>
                    <a:pt x="127" y="172"/>
                  </a:lnTo>
                  <a:lnTo>
                    <a:pt x="123" y="188"/>
                  </a:lnTo>
                  <a:lnTo>
                    <a:pt x="115" y="18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9526588" y="1706563"/>
              <a:ext cx="238125" cy="220663"/>
            </a:xfrm>
            <a:custGeom>
              <a:avLst/>
              <a:gdLst>
                <a:gd name="T0" fmla="*/ 6 w 150"/>
                <a:gd name="T1" fmla="*/ 25 h 139"/>
                <a:gd name="T2" fmla="*/ 13 w 150"/>
                <a:gd name="T3" fmla="*/ 24 h 139"/>
                <a:gd name="T4" fmla="*/ 30 w 150"/>
                <a:gd name="T5" fmla="*/ 37 h 139"/>
                <a:gd name="T6" fmla="*/ 45 w 150"/>
                <a:gd name="T7" fmla="*/ 30 h 139"/>
                <a:gd name="T8" fmla="*/ 36 w 150"/>
                <a:gd name="T9" fmla="*/ 16 h 139"/>
                <a:gd name="T10" fmla="*/ 34 w 150"/>
                <a:gd name="T11" fmla="*/ 12 h 139"/>
                <a:gd name="T12" fmla="*/ 45 w 150"/>
                <a:gd name="T13" fmla="*/ 15 h 139"/>
                <a:gd name="T14" fmla="*/ 49 w 150"/>
                <a:gd name="T15" fmla="*/ 19 h 139"/>
                <a:gd name="T16" fmla="*/ 50 w 150"/>
                <a:gd name="T17" fmla="*/ 24 h 139"/>
                <a:gd name="T18" fmla="*/ 56 w 150"/>
                <a:gd name="T19" fmla="*/ 6 h 139"/>
                <a:gd name="T20" fmla="*/ 67 w 150"/>
                <a:gd name="T21" fmla="*/ 11 h 139"/>
                <a:gd name="T22" fmla="*/ 76 w 150"/>
                <a:gd name="T23" fmla="*/ 8 h 139"/>
                <a:gd name="T24" fmla="*/ 86 w 150"/>
                <a:gd name="T25" fmla="*/ 21 h 139"/>
                <a:gd name="T26" fmla="*/ 90 w 150"/>
                <a:gd name="T27" fmla="*/ 24 h 139"/>
                <a:gd name="T28" fmla="*/ 93 w 150"/>
                <a:gd name="T29" fmla="*/ 22 h 139"/>
                <a:gd name="T30" fmla="*/ 98 w 150"/>
                <a:gd name="T31" fmla="*/ 27 h 139"/>
                <a:gd name="T32" fmla="*/ 101 w 150"/>
                <a:gd name="T33" fmla="*/ 37 h 139"/>
                <a:gd name="T34" fmla="*/ 105 w 150"/>
                <a:gd name="T35" fmla="*/ 49 h 139"/>
                <a:gd name="T36" fmla="*/ 122 w 150"/>
                <a:gd name="T37" fmla="*/ 52 h 139"/>
                <a:gd name="T38" fmla="*/ 117 w 150"/>
                <a:gd name="T39" fmla="*/ 56 h 139"/>
                <a:gd name="T40" fmla="*/ 126 w 150"/>
                <a:gd name="T41" fmla="*/ 59 h 139"/>
                <a:gd name="T42" fmla="*/ 135 w 150"/>
                <a:gd name="T43" fmla="*/ 61 h 139"/>
                <a:gd name="T44" fmla="*/ 150 w 150"/>
                <a:gd name="T45" fmla="*/ 83 h 139"/>
                <a:gd name="T46" fmla="*/ 144 w 150"/>
                <a:gd name="T47" fmla="*/ 100 h 139"/>
                <a:gd name="T48" fmla="*/ 132 w 150"/>
                <a:gd name="T49" fmla="*/ 124 h 139"/>
                <a:gd name="T50" fmla="*/ 132 w 150"/>
                <a:gd name="T51" fmla="*/ 139 h 139"/>
                <a:gd name="T52" fmla="*/ 125 w 150"/>
                <a:gd name="T53" fmla="*/ 136 h 139"/>
                <a:gd name="T54" fmla="*/ 120 w 150"/>
                <a:gd name="T55" fmla="*/ 128 h 139"/>
                <a:gd name="T56" fmla="*/ 116 w 150"/>
                <a:gd name="T57" fmla="*/ 127 h 139"/>
                <a:gd name="T58" fmla="*/ 123 w 150"/>
                <a:gd name="T59" fmla="*/ 112 h 139"/>
                <a:gd name="T60" fmla="*/ 116 w 150"/>
                <a:gd name="T61" fmla="*/ 100 h 139"/>
                <a:gd name="T62" fmla="*/ 101 w 150"/>
                <a:gd name="T63" fmla="*/ 99 h 139"/>
                <a:gd name="T64" fmla="*/ 79 w 150"/>
                <a:gd name="T65" fmla="*/ 84 h 139"/>
                <a:gd name="T66" fmla="*/ 47 w 150"/>
                <a:gd name="T67" fmla="*/ 69 h 139"/>
                <a:gd name="T68" fmla="*/ 36 w 150"/>
                <a:gd name="T69" fmla="*/ 61 h 139"/>
                <a:gd name="T70" fmla="*/ 25 w 150"/>
                <a:gd name="T71" fmla="*/ 47 h 139"/>
                <a:gd name="T72" fmla="*/ 13 w 150"/>
                <a:gd name="T73" fmla="*/ 37 h 139"/>
                <a:gd name="T74" fmla="*/ 5 w 150"/>
                <a:gd name="T75" fmla="*/ 34 h 139"/>
                <a:gd name="T76" fmla="*/ 0 w 150"/>
                <a:gd name="T77" fmla="*/ 2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139">
                  <a:moveTo>
                    <a:pt x="0" y="24"/>
                  </a:moveTo>
                  <a:lnTo>
                    <a:pt x="6" y="25"/>
                  </a:lnTo>
                  <a:lnTo>
                    <a:pt x="9" y="22"/>
                  </a:lnTo>
                  <a:lnTo>
                    <a:pt x="13" y="24"/>
                  </a:lnTo>
                  <a:lnTo>
                    <a:pt x="24" y="30"/>
                  </a:lnTo>
                  <a:lnTo>
                    <a:pt x="30" y="37"/>
                  </a:lnTo>
                  <a:lnTo>
                    <a:pt x="34" y="39"/>
                  </a:lnTo>
                  <a:lnTo>
                    <a:pt x="45" y="30"/>
                  </a:lnTo>
                  <a:lnTo>
                    <a:pt x="40" y="25"/>
                  </a:lnTo>
                  <a:lnTo>
                    <a:pt x="36" y="16"/>
                  </a:lnTo>
                  <a:lnTo>
                    <a:pt x="37" y="15"/>
                  </a:lnTo>
                  <a:lnTo>
                    <a:pt x="34" y="12"/>
                  </a:lnTo>
                  <a:lnTo>
                    <a:pt x="42" y="12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9" y="19"/>
                  </a:lnTo>
                  <a:lnTo>
                    <a:pt x="49" y="24"/>
                  </a:lnTo>
                  <a:lnTo>
                    <a:pt x="50" y="24"/>
                  </a:lnTo>
                  <a:lnTo>
                    <a:pt x="50" y="5"/>
                  </a:lnTo>
                  <a:lnTo>
                    <a:pt x="56" y="6"/>
                  </a:lnTo>
                  <a:lnTo>
                    <a:pt x="59" y="0"/>
                  </a:lnTo>
                  <a:lnTo>
                    <a:pt x="67" y="11"/>
                  </a:lnTo>
                  <a:lnTo>
                    <a:pt x="76" y="11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86" y="21"/>
                  </a:lnTo>
                  <a:lnTo>
                    <a:pt x="89" y="21"/>
                  </a:lnTo>
                  <a:lnTo>
                    <a:pt x="90" y="24"/>
                  </a:lnTo>
                  <a:lnTo>
                    <a:pt x="93" y="22"/>
                  </a:lnTo>
                  <a:lnTo>
                    <a:pt x="93" y="22"/>
                  </a:lnTo>
                  <a:lnTo>
                    <a:pt x="95" y="25"/>
                  </a:lnTo>
                  <a:lnTo>
                    <a:pt x="98" y="27"/>
                  </a:lnTo>
                  <a:lnTo>
                    <a:pt x="93" y="33"/>
                  </a:lnTo>
                  <a:lnTo>
                    <a:pt x="101" y="37"/>
                  </a:lnTo>
                  <a:lnTo>
                    <a:pt x="105" y="43"/>
                  </a:lnTo>
                  <a:lnTo>
                    <a:pt x="105" y="49"/>
                  </a:lnTo>
                  <a:lnTo>
                    <a:pt x="111" y="52"/>
                  </a:lnTo>
                  <a:lnTo>
                    <a:pt x="122" y="52"/>
                  </a:lnTo>
                  <a:lnTo>
                    <a:pt x="122" y="55"/>
                  </a:lnTo>
                  <a:lnTo>
                    <a:pt x="117" y="56"/>
                  </a:lnTo>
                  <a:lnTo>
                    <a:pt x="120" y="61"/>
                  </a:lnTo>
                  <a:lnTo>
                    <a:pt x="126" y="59"/>
                  </a:lnTo>
                  <a:lnTo>
                    <a:pt x="132" y="52"/>
                  </a:lnTo>
                  <a:lnTo>
                    <a:pt x="135" y="61"/>
                  </a:lnTo>
                  <a:lnTo>
                    <a:pt x="147" y="59"/>
                  </a:lnTo>
                  <a:lnTo>
                    <a:pt x="150" y="83"/>
                  </a:lnTo>
                  <a:lnTo>
                    <a:pt x="145" y="90"/>
                  </a:lnTo>
                  <a:lnTo>
                    <a:pt x="144" y="100"/>
                  </a:lnTo>
                  <a:lnTo>
                    <a:pt x="136" y="105"/>
                  </a:lnTo>
                  <a:lnTo>
                    <a:pt x="132" y="124"/>
                  </a:lnTo>
                  <a:lnTo>
                    <a:pt x="135" y="133"/>
                  </a:lnTo>
                  <a:lnTo>
                    <a:pt x="132" y="139"/>
                  </a:lnTo>
                  <a:lnTo>
                    <a:pt x="132" y="139"/>
                  </a:lnTo>
                  <a:lnTo>
                    <a:pt x="125" y="136"/>
                  </a:lnTo>
                  <a:lnTo>
                    <a:pt x="120" y="131"/>
                  </a:lnTo>
                  <a:lnTo>
                    <a:pt x="120" y="128"/>
                  </a:lnTo>
                  <a:lnTo>
                    <a:pt x="116" y="127"/>
                  </a:lnTo>
                  <a:lnTo>
                    <a:pt x="116" y="127"/>
                  </a:lnTo>
                  <a:lnTo>
                    <a:pt x="116" y="118"/>
                  </a:lnTo>
                  <a:lnTo>
                    <a:pt x="123" y="112"/>
                  </a:lnTo>
                  <a:lnTo>
                    <a:pt x="128" y="99"/>
                  </a:lnTo>
                  <a:lnTo>
                    <a:pt x="116" y="100"/>
                  </a:lnTo>
                  <a:lnTo>
                    <a:pt x="108" y="99"/>
                  </a:lnTo>
                  <a:lnTo>
                    <a:pt x="101" y="99"/>
                  </a:lnTo>
                  <a:lnTo>
                    <a:pt x="92" y="90"/>
                  </a:lnTo>
                  <a:lnTo>
                    <a:pt x="79" y="84"/>
                  </a:lnTo>
                  <a:lnTo>
                    <a:pt x="59" y="72"/>
                  </a:lnTo>
                  <a:lnTo>
                    <a:pt x="47" y="69"/>
                  </a:lnTo>
                  <a:lnTo>
                    <a:pt x="47" y="67"/>
                  </a:lnTo>
                  <a:lnTo>
                    <a:pt x="36" y="61"/>
                  </a:lnTo>
                  <a:lnTo>
                    <a:pt x="36" y="58"/>
                  </a:lnTo>
                  <a:lnTo>
                    <a:pt x="25" y="47"/>
                  </a:lnTo>
                  <a:lnTo>
                    <a:pt x="18" y="44"/>
                  </a:lnTo>
                  <a:lnTo>
                    <a:pt x="13" y="37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2" y="31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8" name="Freeform 17"/>
            <p:cNvSpPr>
              <a:spLocks noEditPoints="1"/>
            </p:cNvSpPr>
            <p:nvPr/>
          </p:nvSpPr>
          <p:spPr bwMode="auto">
            <a:xfrm>
              <a:off x="9742488" y="1597025"/>
              <a:ext cx="204788" cy="192088"/>
            </a:xfrm>
            <a:custGeom>
              <a:avLst/>
              <a:gdLst>
                <a:gd name="T0" fmla="*/ 116 w 129"/>
                <a:gd name="T1" fmla="*/ 112 h 121"/>
                <a:gd name="T2" fmla="*/ 117 w 129"/>
                <a:gd name="T3" fmla="*/ 118 h 121"/>
                <a:gd name="T4" fmla="*/ 113 w 129"/>
                <a:gd name="T5" fmla="*/ 116 h 121"/>
                <a:gd name="T6" fmla="*/ 119 w 129"/>
                <a:gd name="T7" fmla="*/ 108 h 121"/>
                <a:gd name="T8" fmla="*/ 33 w 129"/>
                <a:gd name="T9" fmla="*/ 9 h 121"/>
                <a:gd name="T10" fmla="*/ 40 w 129"/>
                <a:gd name="T11" fmla="*/ 9 h 121"/>
                <a:gd name="T12" fmla="*/ 42 w 129"/>
                <a:gd name="T13" fmla="*/ 4 h 121"/>
                <a:gd name="T14" fmla="*/ 54 w 129"/>
                <a:gd name="T15" fmla="*/ 4 h 121"/>
                <a:gd name="T16" fmla="*/ 72 w 129"/>
                <a:gd name="T17" fmla="*/ 0 h 121"/>
                <a:gd name="T18" fmla="*/ 73 w 129"/>
                <a:gd name="T19" fmla="*/ 3 h 121"/>
                <a:gd name="T20" fmla="*/ 79 w 129"/>
                <a:gd name="T21" fmla="*/ 18 h 121"/>
                <a:gd name="T22" fmla="*/ 82 w 129"/>
                <a:gd name="T23" fmla="*/ 28 h 121"/>
                <a:gd name="T24" fmla="*/ 86 w 129"/>
                <a:gd name="T25" fmla="*/ 34 h 121"/>
                <a:gd name="T26" fmla="*/ 92 w 129"/>
                <a:gd name="T27" fmla="*/ 29 h 121"/>
                <a:gd name="T28" fmla="*/ 106 w 129"/>
                <a:gd name="T29" fmla="*/ 27 h 121"/>
                <a:gd name="T30" fmla="*/ 117 w 129"/>
                <a:gd name="T31" fmla="*/ 24 h 121"/>
                <a:gd name="T32" fmla="*/ 129 w 129"/>
                <a:gd name="T33" fmla="*/ 28 h 121"/>
                <a:gd name="T34" fmla="*/ 129 w 129"/>
                <a:gd name="T35" fmla="*/ 31 h 121"/>
                <a:gd name="T36" fmla="*/ 116 w 129"/>
                <a:gd name="T37" fmla="*/ 46 h 121"/>
                <a:gd name="T38" fmla="*/ 119 w 129"/>
                <a:gd name="T39" fmla="*/ 60 h 121"/>
                <a:gd name="T40" fmla="*/ 117 w 129"/>
                <a:gd name="T41" fmla="*/ 66 h 121"/>
                <a:gd name="T42" fmla="*/ 117 w 129"/>
                <a:gd name="T43" fmla="*/ 77 h 121"/>
                <a:gd name="T44" fmla="*/ 117 w 129"/>
                <a:gd name="T45" fmla="*/ 105 h 121"/>
                <a:gd name="T46" fmla="*/ 109 w 129"/>
                <a:gd name="T47" fmla="*/ 113 h 121"/>
                <a:gd name="T48" fmla="*/ 100 w 129"/>
                <a:gd name="T49" fmla="*/ 105 h 121"/>
                <a:gd name="T50" fmla="*/ 88 w 129"/>
                <a:gd name="T51" fmla="*/ 112 h 121"/>
                <a:gd name="T52" fmla="*/ 70 w 129"/>
                <a:gd name="T53" fmla="*/ 100 h 121"/>
                <a:gd name="T54" fmla="*/ 55 w 129"/>
                <a:gd name="T55" fmla="*/ 90 h 121"/>
                <a:gd name="T56" fmla="*/ 36 w 129"/>
                <a:gd name="T57" fmla="*/ 102 h 121"/>
                <a:gd name="T58" fmla="*/ 42 w 129"/>
                <a:gd name="T59" fmla="*/ 88 h 121"/>
                <a:gd name="T60" fmla="*/ 39 w 129"/>
                <a:gd name="T61" fmla="*/ 83 h 121"/>
                <a:gd name="T62" fmla="*/ 24 w 129"/>
                <a:gd name="T63" fmla="*/ 77 h 121"/>
                <a:gd name="T64" fmla="*/ 18 w 129"/>
                <a:gd name="T65" fmla="*/ 62 h 121"/>
                <a:gd name="T66" fmla="*/ 15 w 129"/>
                <a:gd name="T67" fmla="*/ 47 h 121"/>
                <a:gd name="T68" fmla="*/ 5 w 129"/>
                <a:gd name="T69" fmla="*/ 40 h 121"/>
                <a:gd name="T70" fmla="*/ 3 w 129"/>
                <a:gd name="T71" fmla="*/ 29 h 121"/>
                <a:gd name="T72" fmla="*/ 5 w 129"/>
                <a:gd name="T73" fmla="*/ 27 h 121"/>
                <a:gd name="T74" fmla="*/ 6 w 129"/>
                <a:gd name="T75" fmla="*/ 18 h 121"/>
                <a:gd name="T76" fmla="*/ 15 w 129"/>
                <a:gd name="T77" fmla="*/ 19 h 121"/>
                <a:gd name="T78" fmla="*/ 27 w 129"/>
                <a:gd name="T79" fmla="*/ 22 h 121"/>
                <a:gd name="T80" fmla="*/ 26 w 129"/>
                <a:gd name="T81" fmla="*/ 19 h 121"/>
                <a:gd name="T82" fmla="*/ 39 w 129"/>
                <a:gd name="T83" fmla="*/ 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9" h="121">
                  <a:moveTo>
                    <a:pt x="119" y="108"/>
                  </a:moveTo>
                  <a:lnTo>
                    <a:pt x="116" y="112"/>
                  </a:lnTo>
                  <a:lnTo>
                    <a:pt x="119" y="113"/>
                  </a:lnTo>
                  <a:lnTo>
                    <a:pt x="117" y="118"/>
                  </a:lnTo>
                  <a:lnTo>
                    <a:pt x="116" y="121"/>
                  </a:lnTo>
                  <a:lnTo>
                    <a:pt x="113" y="116"/>
                  </a:lnTo>
                  <a:lnTo>
                    <a:pt x="117" y="106"/>
                  </a:lnTo>
                  <a:lnTo>
                    <a:pt x="119" y="108"/>
                  </a:lnTo>
                  <a:close/>
                  <a:moveTo>
                    <a:pt x="39" y="12"/>
                  </a:moveTo>
                  <a:lnTo>
                    <a:pt x="33" y="9"/>
                  </a:lnTo>
                  <a:lnTo>
                    <a:pt x="37" y="7"/>
                  </a:lnTo>
                  <a:lnTo>
                    <a:pt x="40" y="9"/>
                  </a:lnTo>
                  <a:lnTo>
                    <a:pt x="42" y="9"/>
                  </a:lnTo>
                  <a:lnTo>
                    <a:pt x="42" y="4"/>
                  </a:lnTo>
                  <a:lnTo>
                    <a:pt x="46" y="10"/>
                  </a:lnTo>
                  <a:lnTo>
                    <a:pt x="54" y="4"/>
                  </a:lnTo>
                  <a:lnTo>
                    <a:pt x="60" y="7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3"/>
                  </a:lnTo>
                  <a:lnTo>
                    <a:pt x="70" y="10"/>
                  </a:lnTo>
                  <a:lnTo>
                    <a:pt x="79" y="18"/>
                  </a:lnTo>
                  <a:lnTo>
                    <a:pt x="83" y="24"/>
                  </a:lnTo>
                  <a:lnTo>
                    <a:pt x="82" y="28"/>
                  </a:lnTo>
                  <a:lnTo>
                    <a:pt x="85" y="29"/>
                  </a:lnTo>
                  <a:lnTo>
                    <a:pt x="86" y="34"/>
                  </a:lnTo>
                  <a:lnTo>
                    <a:pt x="89" y="34"/>
                  </a:lnTo>
                  <a:lnTo>
                    <a:pt x="92" y="29"/>
                  </a:lnTo>
                  <a:lnTo>
                    <a:pt x="101" y="32"/>
                  </a:lnTo>
                  <a:lnTo>
                    <a:pt x="106" y="27"/>
                  </a:lnTo>
                  <a:lnTo>
                    <a:pt x="110" y="28"/>
                  </a:lnTo>
                  <a:lnTo>
                    <a:pt x="117" y="24"/>
                  </a:lnTo>
                  <a:lnTo>
                    <a:pt x="120" y="27"/>
                  </a:lnTo>
                  <a:lnTo>
                    <a:pt x="129" y="28"/>
                  </a:lnTo>
                  <a:lnTo>
                    <a:pt x="129" y="28"/>
                  </a:lnTo>
                  <a:lnTo>
                    <a:pt x="129" y="31"/>
                  </a:lnTo>
                  <a:lnTo>
                    <a:pt x="120" y="37"/>
                  </a:lnTo>
                  <a:lnTo>
                    <a:pt x="116" y="46"/>
                  </a:lnTo>
                  <a:lnTo>
                    <a:pt x="113" y="53"/>
                  </a:lnTo>
                  <a:lnTo>
                    <a:pt x="119" y="60"/>
                  </a:lnTo>
                  <a:lnTo>
                    <a:pt x="119" y="63"/>
                  </a:lnTo>
                  <a:lnTo>
                    <a:pt x="117" y="66"/>
                  </a:lnTo>
                  <a:lnTo>
                    <a:pt x="114" y="69"/>
                  </a:lnTo>
                  <a:lnTo>
                    <a:pt x="117" y="77"/>
                  </a:lnTo>
                  <a:lnTo>
                    <a:pt x="113" y="93"/>
                  </a:lnTo>
                  <a:lnTo>
                    <a:pt x="117" y="105"/>
                  </a:lnTo>
                  <a:lnTo>
                    <a:pt x="112" y="115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0" y="105"/>
                  </a:lnTo>
                  <a:lnTo>
                    <a:pt x="94" y="108"/>
                  </a:lnTo>
                  <a:lnTo>
                    <a:pt x="88" y="112"/>
                  </a:lnTo>
                  <a:lnTo>
                    <a:pt x="80" y="110"/>
                  </a:lnTo>
                  <a:lnTo>
                    <a:pt x="70" y="100"/>
                  </a:lnTo>
                  <a:lnTo>
                    <a:pt x="60" y="96"/>
                  </a:lnTo>
                  <a:lnTo>
                    <a:pt x="55" y="90"/>
                  </a:lnTo>
                  <a:lnTo>
                    <a:pt x="40" y="102"/>
                  </a:lnTo>
                  <a:lnTo>
                    <a:pt x="36" y="102"/>
                  </a:lnTo>
                  <a:lnTo>
                    <a:pt x="34" y="94"/>
                  </a:lnTo>
                  <a:lnTo>
                    <a:pt x="42" y="88"/>
                  </a:lnTo>
                  <a:lnTo>
                    <a:pt x="42" y="85"/>
                  </a:lnTo>
                  <a:lnTo>
                    <a:pt x="39" y="83"/>
                  </a:lnTo>
                  <a:lnTo>
                    <a:pt x="27" y="81"/>
                  </a:lnTo>
                  <a:lnTo>
                    <a:pt x="24" y="77"/>
                  </a:lnTo>
                  <a:lnTo>
                    <a:pt x="27" y="66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5" y="47"/>
                  </a:lnTo>
                  <a:lnTo>
                    <a:pt x="12" y="41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3" y="29"/>
                  </a:lnTo>
                  <a:lnTo>
                    <a:pt x="5" y="27"/>
                  </a:lnTo>
                  <a:lnTo>
                    <a:pt x="0" y="22"/>
                  </a:lnTo>
                  <a:lnTo>
                    <a:pt x="6" y="18"/>
                  </a:lnTo>
                  <a:lnTo>
                    <a:pt x="12" y="22"/>
                  </a:lnTo>
                  <a:lnTo>
                    <a:pt x="15" y="19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39" y="1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29" name="Freeform 18"/>
            <p:cNvSpPr>
              <a:spLocks noEditPoints="1"/>
            </p:cNvSpPr>
            <p:nvPr/>
          </p:nvSpPr>
          <p:spPr bwMode="auto">
            <a:xfrm>
              <a:off x="9082088" y="1622425"/>
              <a:ext cx="647700" cy="554038"/>
            </a:xfrm>
            <a:custGeom>
              <a:avLst/>
              <a:gdLst>
                <a:gd name="T0" fmla="*/ 127 w 408"/>
                <a:gd name="T1" fmla="*/ 171 h 349"/>
                <a:gd name="T2" fmla="*/ 138 w 408"/>
                <a:gd name="T3" fmla="*/ 6 h 349"/>
                <a:gd name="T4" fmla="*/ 148 w 408"/>
                <a:gd name="T5" fmla="*/ 22 h 349"/>
                <a:gd name="T6" fmla="*/ 169 w 408"/>
                <a:gd name="T7" fmla="*/ 22 h 349"/>
                <a:gd name="T8" fmla="*/ 187 w 408"/>
                <a:gd name="T9" fmla="*/ 31 h 349"/>
                <a:gd name="T10" fmla="*/ 204 w 408"/>
                <a:gd name="T11" fmla="*/ 41 h 349"/>
                <a:gd name="T12" fmla="*/ 212 w 408"/>
                <a:gd name="T13" fmla="*/ 59 h 349"/>
                <a:gd name="T14" fmla="*/ 233 w 408"/>
                <a:gd name="T15" fmla="*/ 69 h 349"/>
                <a:gd name="T16" fmla="*/ 274 w 408"/>
                <a:gd name="T17" fmla="*/ 78 h 349"/>
                <a:gd name="T18" fmla="*/ 282 w 408"/>
                <a:gd name="T19" fmla="*/ 84 h 349"/>
                <a:gd name="T20" fmla="*/ 298 w 408"/>
                <a:gd name="T21" fmla="*/ 97 h 349"/>
                <a:gd name="T22" fmla="*/ 326 w 408"/>
                <a:gd name="T23" fmla="*/ 120 h 349"/>
                <a:gd name="T24" fmla="*/ 372 w 408"/>
                <a:gd name="T25" fmla="*/ 143 h 349"/>
                <a:gd name="T26" fmla="*/ 408 w 408"/>
                <a:gd name="T27" fmla="*/ 152 h 349"/>
                <a:gd name="T28" fmla="*/ 396 w 408"/>
                <a:gd name="T29" fmla="*/ 180 h 349"/>
                <a:gd name="T30" fmla="*/ 375 w 408"/>
                <a:gd name="T31" fmla="*/ 224 h 349"/>
                <a:gd name="T32" fmla="*/ 351 w 408"/>
                <a:gd name="T33" fmla="*/ 254 h 349"/>
                <a:gd name="T34" fmla="*/ 339 w 408"/>
                <a:gd name="T35" fmla="*/ 320 h 349"/>
                <a:gd name="T36" fmla="*/ 342 w 408"/>
                <a:gd name="T37" fmla="*/ 349 h 349"/>
                <a:gd name="T38" fmla="*/ 329 w 408"/>
                <a:gd name="T39" fmla="*/ 345 h 349"/>
                <a:gd name="T40" fmla="*/ 311 w 408"/>
                <a:gd name="T41" fmla="*/ 340 h 349"/>
                <a:gd name="T42" fmla="*/ 301 w 408"/>
                <a:gd name="T43" fmla="*/ 326 h 349"/>
                <a:gd name="T44" fmla="*/ 289 w 408"/>
                <a:gd name="T45" fmla="*/ 323 h 349"/>
                <a:gd name="T46" fmla="*/ 262 w 408"/>
                <a:gd name="T47" fmla="*/ 307 h 349"/>
                <a:gd name="T48" fmla="*/ 246 w 408"/>
                <a:gd name="T49" fmla="*/ 308 h 349"/>
                <a:gd name="T50" fmla="*/ 239 w 408"/>
                <a:gd name="T51" fmla="*/ 290 h 349"/>
                <a:gd name="T52" fmla="*/ 219 w 408"/>
                <a:gd name="T53" fmla="*/ 298 h 349"/>
                <a:gd name="T54" fmla="*/ 218 w 408"/>
                <a:gd name="T55" fmla="*/ 279 h 349"/>
                <a:gd name="T56" fmla="*/ 209 w 408"/>
                <a:gd name="T57" fmla="*/ 255 h 349"/>
                <a:gd name="T58" fmla="*/ 190 w 408"/>
                <a:gd name="T59" fmla="*/ 249 h 349"/>
                <a:gd name="T60" fmla="*/ 182 w 408"/>
                <a:gd name="T61" fmla="*/ 212 h 349"/>
                <a:gd name="T62" fmla="*/ 196 w 408"/>
                <a:gd name="T63" fmla="*/ 203 h 349"/>
                <a:gd name="T64" fmla="*/ 172 w 408"/>
                <a:gd name="T65" fmla="*/ 184 h 349"/>
                <a:gd name="T66" fmla="*/ 150 w 408"/>
                <a:gd name="T67" fmla="*/ 180 h 349"/>
                <a:gd name="T68" fmla="*/ 127 w 408"/>
                <a:gd name="T69" fmla="*/ 170 h 349"/>
                <a:gd name="T70" fmla="*/ 144 w 408"/>
                <a:gd name="T71" fmla="*/ 149 h 349"/>
                <a:gd name="T72" fmla="*/ 133 w 408"/>
                <a:gd name="T73" fmla="*/ 137 h 349"/>
                <a:gd name="T74" fmla="*/ 107 w 408"/>
                <a:gd name="T75" fmla="*/ 128 h 349"/>
                <a:gd name="T76" fmla="*/ 76 w 408"/>
                <a:gd name="T77" fmla="*/ 115 h 349"/>
                <a:gd name="T78" fmla="*/ 56 w 408"/>
                <a:gd name="T79" fmla="*/ 108 h 349"/>
                <a:gd name="T80" fmla="*/ 81 w 408"/>
                <a:gd name="T81" fmla="*/ 68 h 349"/>
                <a:gd name="T82" fmla="*/ 70 w 408"/>
                <a:gd name="T83" fmla="*/ 50 h 349"/>
                <a:gd name="T84" fmla="*/ 58 w 408"/>
                <a:gd name="T85" fmla="*/ 61 h 349"/>
                <a:gd name="T86" fmla="*/ 24 w 408"/>
                <a:gd name="T87" fmla="*/ 75 h 349"/>
                <a:gd name="T88" fmla="*/ 0 w 408"/>
                <a:gd name="T89" fmla="*/ 58 h 349"/>
                <a:gd name="T90" fmla="*/ 15 w 408"/>
                <a:gd name="T91" fmla="*/ 40 h 349"/>
                <a:gd name="T92" fmla="*/ 36 w 408"/>
                <a:gd name="T93" fmla="*/ 27 h 349"/>
                <a:gd name="T94" fmla="*/ 59 w 408"/>
                <a:gd name="T95" fmla="*/ 11 h 349"/>
                <a:gd name="T96" fmla="*/ 74 w 408"/>
                <a:gd name="T97" fmla="*/ 15 h 349"/>
                <a:gd name="T98" fmla="*/ 93 w 408"/>
                <a:gd name="T99" fmla="*/ 22 h 349"/>
                <a:gd name="T100" fmla="*/ 101 w 408"/>
                <a:gd name="T101" fmla="*/ 1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8" h="349">
                  <a:moveTo>
                    <a:pt x="127" y="171"/>
                  </a:moveTo>
                  <a:lnTo>
                    <a:pt x="127" y="171"/>
                  </a:lnTo>
                  <a:lnTo>
                    <a:pt x="127" y="171"/>
                  </a:lnTo>
                  <a:lnTo>
                    <a:pt x="127" y="171"/>
                  </a:lnTo>
                  <a:close/>
                  <a:moveTo>
                    <a:pt x="113" y="3"/>
                  </a:moveTo>
                  <a:lnTo>
                    <a:pt x="114" y="0"/>
                  </a:lnTo>
                  <a:lnTo>
                    <a:pt x="126" y="0"/>
                  </a:lnTo>
                  <a:lnTo>
                    <a:pt x="138" y="6"/>
                  </a:lnTo>
                  <a:lnTo>
                    <a:pt x="141" y="15"/>
                  </a:lnTo>
                  <a:lnTo>
                    <a:pt x="145" y="19"/>
                  </a:lnTo>
                  <a:lnTo>
                    <a:pt x="145" y="24"/>
                  </a:lnTo>
                  <a:lnTo>
                    <a:pt x="148" y="22"/>
                  </a:lnTo>
                  <a:lnTo>
                    <a:pt x="156" y="27"/>
                  </a:lnTo>
                  <a:lnTo>
                    <a:pt x="160" y="28"/>
                  </a:lnTo>
                  <a:lnTo>
                    <a:pt x="163" y="25"/>
                  </a:lnTo>
                  <a:lnTo>
                    <a:pt x="169" y="22"/>
                  </a:lnTo>
                  <a:lnTo>
                    <a:pt x="172" y="25"/>
                  </a:lnTo>
                  <a:lnTo>
                    <a:pt x="175" y="24"/>
                  </a:lnTo>
                  <a:lnTo>
                    <a:pt x="182" y="31"/>
                  </a:lnTo>
                  <a:lnTo>
                    <a:pt x="187" y="31"/>
                  </a:lnTo>
                  <a:lnTo>
                    <a:pt x="190" y="39"/>
                  </a:lnTo>
                  <a:lnTo>
                    <a:pt x="194" y="37"/>
                  </a:lnTo>
                  <a:lnTo>
                    <a:pt x="199" y="37"/>
                  </a:lnTo>
                  <a:lnTo>
                    <a:pt x="204" y="41"/>
                  </a:lnTo>
                  <a:lnTo>
                    <a:pt x="207" y="46"/>
                  </a:lnTo>
                  <a:lnTo>
                    <a:pt x="207" y="49"/>
                  </a:lnTo>
                  <a:lnTo>
                    <a:pt x="213" y="53"/>
                  </a:lnTo>
                  <a:lnTo>
                    <a:pt x="212" y="59"/>
                  </a:lnTo>
                  <a:lnTo>
                    <a:pt x="216" y="59"/>
                  </a:lnTo>
                  <a:lnTo>
                    <a:pt x="221" y="64"/>
                  </a:lnTo>
                  <a:lnTo>
                    <a:pt x="222" y="62"/>
                  </a:lnTo>
                  <a:lnTo>
                    <a:pt x="233" y="69"/>
                  </a:lnTo>
                  <a:lnTo>
                    <a:pt x="247" y="75"/>
                  </a:lnTo>
                  <a:lnTo>
                    <a:pt x="253" y="71"/>
                  </a:lnTo>
                  <a:lnTo>
                    <a:pt x="271" y="78"/>
                  </a:lnTo>
                  <a:lnTo>
                    <a:pt x="274" y="78"/>
                  </a:lnTo>
                  <a:lnTo>
                    <a:pt x="277" y="75"/>
                  </a:lnTo>
                  <a:lnTo>
                    <a:pt x="280" y="77"/>
                  </a:lnTo>
                  <a:lnTo>
                    <a:pt x="280" y="77"/>
                  </a:lnTo>
                  <a:lnTo>
                    <a:pt x="282" y="84"/>
                  </a:lnTo>
                  <a:lnTo>
                    <a:pt x="285" y="87"/>
                  </a:lnTo>
                  <a:lnTo>
                    <a:pt x="285" y="89"/>
                  </a:lnTo>
                  <a:lnTo>
                    <a:pt x="293" y="90"/>
                  </a:lnTo>
                  <a:lnTo>
                    <a:pt x="298" y="97"/>
                  </a:lnTo>
                  <a:lnTo>
                    <a:pt x="305" y="100"/>
                  </a:lnTo>
                  <a:lnTo>
                    <a:pt x="316" y="111"/>
                  </a:lnTo>
                  <a:lnTo>
                    <a:pt x="316" y="114"/>
                  </a:lnTo>
                  <a:lnTo>
                    <a:pt x="326" y="120"/>
                  </a:lnTo>
                  <a:lnTo>
                    <a:pt x="327" y="122"/>
                  </a:lnTo>
                  <a:lnTo>
                    <a:pt x="339" y="125"/>
                  </a:lnTo>
                  <a:lnTo>
                    <a:pt x="359" y="137"/>
                  </a:lnTo>
                  <a:lnTo>
                    <a:pt x="372" y="143"/>
                  </a:lnTo>
                  <a:lnTo>
                    <a:pt x="381" y="152"/>
                  </a:lnTo>
                  <a:lnTo>
                    <a:pt x="388" y="152"/>
                  </a:lnTo>
                  <a:lnTo>
                    <a:pt x="396" y="153"/>
                  </a:lnTo>
                  <a:lnTo>
                    <a:pt x="408" y="152"/>
                  </a:lnTo>
                  <a:lnTo>
                    <a:pt x="403" y="165"/>
                  </a:lnTo>
                  <a:lnTo>
                    <a:pt x="396" y="171"/>
                  </a:lnTo>
                  <a:lnTo>
                    <a:pt x="396" y="180"/>
                  </a:lnTo>
                  <a:lnTo>
                    <a:pt x="396" y="180"/>
                  </a:lnTo>
                  <a:lnTo>
                    <a:pt x="379" y="189"/>
                  </a:lnTo>
                  <a:lnTo>
                    <a:pt x="381" y="198"/>
                  </a:lnTo>
                  <a:lnTo>
                    <a:pt x="373" y="212"/>
                  </a:lnTo>
                  <a:lnTo>
                    <a:pt x="375" y="224"/>
                  </a:lnTo>
                  <a:lnTo>
                    <a:pt x="365" y="239"/>
                  </a:lnTo>
                  <a:lnTo>
                    <a:pt x="360" y="237"/>
                  </a:lnTo>
                  <a:lnTo>
                    <a:pt x="357" y="240"/>
                  </a:lnTo>
                  <a:lnTo>
                    <a:pt x="351" y="254"/>
                  </a:lnTo>
                  <a:lnTo>
                    <a:pt x="344" y="289"/>
                  </a:lnTo>
                  <a:lnTo>
                    <a:pt x="345" y="314"/>
                  </a:lnTo>
                  <a:lnTo>
                    <a:pt x="342" y="314"/>
                  </a:lnTo>
                  <a:lnTo>
                    <a:pt x="339" y="320"/>
                  </a:lnTo>
                  <a:lnTo>
                    <a:pt x="339" y="330"/>
                  </a:lnTo>
                  <a:lnTo>
                    <a:pt x="345" y="340"/>
                  </a:lnTo>
                  <a:lnTo>
                    <a:pt x="342" y="349"/>
                  </a:lnTo>
                  <a:lnTo>
                    <a:pt x="342" y="349"/>
                  </a:lnTo>
                  <a:lnTo>
                    <a:pt x="342" y="345"/>
                  </a:lnTo>
                  <a:lnTo>
                    <a:pt x="333" y="348"/>
                  </a:lnTo>
                  <a:lnTo>
                    <a:pt x="330" y="343"/>
                  </a:lnTo>
                  <a:lnTo>
                    <a:pt x="329" y="345"/>
                  </a:lnTo>
                  <a:lnTo>
                    <a:pt x="327" y="339"/>
                  </a:lnTo>
                  <a:lnTo>
                    <a:pt x="322" y="345"/>
                  </a:lnTo>
                  <a:lnTo>
                    <a:pt x="316" y="345"/>
                  </a:lnTo>
                  <a:lnTo>
                    <a:pt x="311" y="340"/>
                  </a:lnTo>
                  <a:lnTo>
                    <a:pt x="310" y="342"/>
                  </a:lnTo>
                  <a:lnTo>
                    <a:pt x="310" y="335"/>
                  </a:lnTo>
                  <a:lnTo>
                    <a:pt x="304" y="332"/>
                  </a:lnTo>
                  <a:lnTo>
                    <a:pt x="301" y="326"/>
                  </a:lnTo>
                  <a:lnTo>
                    <a:pt x="299" y="324"/>
                  </a:lnTo>
                  <a:lnTo>
                    <a:pt x="296" y="327"/>
                  </a:lnTo>
                  <a:lnTo>
                    <a:pt x="290" y="327"/>
                  </a:lnTo>
                  <a:lnTo>
                    <a:pt x="289" y="323"/>
                  </a:lnTo>
                  <a:lnTo>
                    <a:pt x="276" y="305"/>
                  </a:lnTo>
                  <a:lnTo>
                    <a:pt x="270" y="305"/>
                  </a:lnTo>
                  <a:lnTo>
                    <a:pt x="265" y="308"/>
                  </a:lnTo>
                  <a:lnTo>
                    <a:pt x="262" y="307"/>
                  </a:lnTo>
                  <a:lnTo>
                    <a:pt x="256" y="310"/>
                  </a:lnTo>
                  <a:lnTo>
                    <a:pt x="253" y="307"/>
                  </a:lnTo>
                  <a:lnTo>
                    <a:pt x="250" y="305"/>
                  </a:lnTo>
                  <a:lnTo>
                    <a:pt x="246" y="308"/>
                  </a:lnTo>
                  <a:lnTo>
                    <a:pt x="243" y="307"/>
                  </a:lnTo>
                  <a:lnTo>
                    <a:pt x="242" y="299"/>
                  </a:lnTo>
                  <a:lnTo>
                    <a:pt x="239" y="296"/>
                  </a:lnTo>
                  <a:lnTo>
                    <a:pt x="239" y="290"/>
                  </a:lnTo>
                  <a:lnTo>
                    <a:pt x="234" y="286"/>
                  </a:lnTo>
                  <a:lnTo>
                    <a:pt x="230" y="287"/>
                  </a:lnTo>
                  <a:lnTo>
                    <a:pt x="221" y="301"/>
                  </a:lnTo>
                  <a:lnTo>
                    <a:pt x="219" y="298"/>
                  </a:lnTo>
                  <a:lnTo>
                    <a:pt x="216" y="298"/>
                  </a:lnTo>
                  <a:lnTo>
                    <a:pt x="215" y="287"/>
                  </a:lnTo>
                  <a:lnTo>
                    <a:pt x="215" y="280"/>
                  </a:lnTo>
                  <a:lnTo>
                    <a:pt x="218" y="279"/>
                  </a:lnTo>
                  <a:lnTo>
                    <a:pt x="216" y="273"/>
                  </a:lnTo>
                  <a:lnTo>
                    <a:pt x="218" y="268"/>
                  </a:lnTo>
                  <a:lnTo>
                    <a:pt x="215" y="268"/>
                  </a:lnTo>
                  <a:lnTo>
                    <a:pt x="209" y="255"/>
                  </a:lnTo>
                  <a:lnTo>
                    <a:pt x="206" y="258"/>
                  </a:lnTo>
                  <a:lnTo>
                    <a:pt x="203" y="258"/>
                  </a:lnTo>
                  <a:lnTo>
                    <a:pt x="194" y="249"/>
                  </a:lnTo>
                  <a:lnTo>
                    <a:pt x="190" y="249"/>
                  </a:lnTo>
                  <a:lnTo>
                    <a:pt x="187" y="242"/>
                  </a:lnTo>
                  <a:lnTo>
                    <a:pt x="188" y="239"/>
                  </a:lnTo>
                  <a:lnTo>
                    <a:pt x="182" y="234"/>
                  </a:lnTo>
                  <a:lnTo>
                    <a:pt x="182" y="212"/>
                  </a:lnTo>
                  <a:lnTo>
                    <a:pt x="184" y="211"/>
                  </a:lnTo>
                  <a:lnTo>
                    <a:pt x="187" y="205"/>
                  </a:lnTo>
                  <a:lnTo>
                    <a:pt x="193" y="206"/>
                  </a:lnTo>
                  <a:lnTo>
                    <a:pt x="196" y="203"/>
                  </a:lnTo>
                  <a:lnTo>
                    <a:pt x="190" y="190"/>
                  </a:lnTo>
                  <a:lnTo>
                    <a:pt x="187" y="189"/>
                  </a:lnTo>
                  <a:lnTo>
                    <a:pt x="181" y="189"/>
                  </a:lnTo>
                  <a:lnTo>
                    <a:pt x="172" y="184"/>
                  </a:lnTo>
                  <a:lnTo>
                    <a:pt x="162" y="187"/>
                  </a:lnTo>
                  <a:lnTo>
                    <a:pt x="160" y="183"/>
                  </a:lnTo>
                  <a:lnTo>
                    <a:pt x="148" y="181"/>
                  </a:lnTo>
                  <a:lnTo>
                    <a:pt x="150" y="180"/>
                  </a:lnTo>
                  <a:lnTo>
                    <a:pt x="141" y="175"/>
                  </a:lnTo>
                  <a:lnTo>
                    <a:pt x="139" y="171"/>
                  </a:lnTo>
                  <a:lnTo>
                    <a:pt x="132" y="173"/>
                  </a:lnTo>
                  <a:lnTo>
                    <a:pt x="127" y="170"/>
                  </a:lnTo>
                  <a:lnTo>
                    <a:pt x="127" y="170"/>
                  </a:lnTo>
                  <a:lnTo>
                    <a:pt x="133" y="161"/>
                  </a:lnTo>
                  <a:lnTo>
                    <a:pt x="142" y="153"/>
                  </a:lnTo>
                  <a:lnTo>
                    <a:pt x="144" y="149"/>
                  </a:lnTo>
                  <a:lnTo>
                    <a:pt x="148" y="145"/>
                  </a:lnTo>
                  <a:lnTo>
                    <a:pt x="141" y="145"/>
                  </a:lnTo>
                  <a:lnTo>
                    <a:pt x="141" y="140"/>
                  </a:lnTo>
                  <a:lnTo>
                    <a:pt x="133" y="137"/>
                  </a:lnTo>
                  <a:lnTo>
                    <a:pt x="130" y="133"/>
                  </a:lnTo>
                  <a:lnTo>
                    <a:pt x="132" y="128"/>
                  </a:lnTo>
                  <a:lnTo>
                    <a:pt x="117" y="133"/>
                  </a:lnTo>
                  <a:lnTo>
                    <a:pt x="107" y="128"/>
                  </a:lnTo>
                  <a:lnTo>
                    <a:pt x="107" y="125"/>
                  </a:lnTo>
                  <a:lnTo>
                    <a:pt x="96" y="120"/>
                  </a:lnTo>
                  <a:lnTo>
                    <a:pt x="83" y="118"/>
                  </a:lnTo>
                  <a:lnTo>
                    <a:pt x="76" y="115"/>
                  </a:lnTo>
                  <a:lnTo>
                    <a:pt x="70" y="114"/>
                  </a:lnTo>
                  <a:lnTo>
                    <a:pt x="68" y="111"/>
                  </a:lnTo>
                  <a:lnTo>
                    <a:pt x="61" y="111"/>
                  </a:lnTo>
                  <a:lnTo>
                    <a:pt x="56" y="108"/>
                  </a:lnTo>
                  <a:lnTo>
                    <a:pt x="58" y="78"/>
                  </a:lnTo>
                  <a:lnTo>
                    <a:pt x="70" y="71"/>
                  </a:lnTo>
                  <a:lnTo>
                    <a:pt x="74" y="67"/>
                  </a:lnTo>
                  <a:lnTo>
                    <a:pt x="81" y="68"/>
                  </a:lnTo>
                  <a:lnTo>
                    <a:pt x="83" y="67"/>
                  </a:lnTo>
                  <a:lnTo>
                    <a:pt x="74" y="58"/>
                  </a:lnTo>
                  <a:lnTo>
                    <a:pt x="70" y="55"/>
                  </a:lnTo>
                  <a:lnTo>
                    <a:pt x="70" y="50"/>
                  </a:lnTo>
                  <a:lnTo>
                    <a:pt x="68" y="49"/>
                  </a:lnTo>
                  <a:lnTo>
                    <a:pt x="59" y="52"/>
                  </a:lnTo>
                  <a:lnTo>
                    <a:pt x="56" y="56"/>
                  </a:lnTo>
                  <a:lnTo>
                    <a:pt x="58" y="61"/>
                  </a:lnTo>
                  <a:lnTo>
                    <a:pt x="53" y="64"/>
                  </a:lnTo>
                  <a:lnTo>
                    <a:pt x="40" y="67"/>
                  </a:lnTo>
                  <a:lnTo>
                    <a:pt x="36" y="69"/>
                  </a:lnTo>
                  <a:lnTo>
                    <a:pt x="24" y="75"/>
                  </a:lnTo>
                  <a:lnTo>
                    <a:pt x="9" y="72"/>
                  </a:lnTo>
                  <a:lnTo>
                    <a:pt x="6" y="68"/>
                  </a:lnTo>
                  <a:lnTo>
                    <a:pt x="9" y="62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3" y="47"/>
                  </a:lnTo>
                  <a:lnTo>
                    <a:pt x="9" y="46"/>
                  </a:lnTo>
                  <a:lnTo>
                    <a:pt x="15" y="40"/>
                  </a:lnTo>
                  <a:lnTo>
                    <a:pt x="24" y="39"/>
                  </a:lnTo>
                  <a:lnTo>
                    <a:pt x="30" y="31"/>
                  </a:lnTo>
                  <a:lnTo>
                    <a:pt x="36" y="30"/>
                  </a:lnTo>
                  <a:lnTo>
                    <a:pt x="36" y="27"/>
                  </a:lnTo>
                  <a:lnTo>
                    <a:pt x="40" y="18"/>
                  </a:lnTo>
                  <a:lnTo>
                    <a:pt x="44" y="15"/>
                  </a:lnTo>
                  <a:lnTo>
                    <a:pt x="53" y="16"/>
                  </a:lnTo>
                  <a:lnTo>
                    <a:pt x="59" y="11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70" y="12"/>
                  </a:lnTo>
                  <a:lnTo>
                    <a:pt x="74" y="15"/>
                  </a:lnTo>
                  <a:lnTo>
                    <a:pt x="74" y="19"/>
                  </a:lnTo>
                  <a:lnTo>
                    <a:pt x="83" y="16"/>
                  </a:lnTo>
                  <a:lnTo>
                    <a:pt x="87" y="24"/>
                  </a:lnTo>
                  <a:lnTo>
                    <a:pt x="93" y="22"/>
                  </a:lnTo>
                  <a:lnTo>
                    <a:pt x="96" y="24"/>
                  </a:lnTo>
                  <a:lnTo>
                    <a:pt x="98" y="22"/>
                  </a:lnTo>
                  <a:lnTo>
                    <a:pt x="102" y="22"/>
                  </a:lnTo>
                  <a:lnTo>
                    <a:pt x="101" y="13"/>
                  </a:lnTo>
                  <a:lnTo>
                    <a:pt x="113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0" name="Freeform 19"/>
            <p:cNvSpPr/>
            <p:nvPr/>
          </p:nvSpPr>
          <p:spPr bwMode="auto">
            <a:xfrm>
              <a:off x="8890000" y="1892300"/>
              <a:ext cx="735013" cy="576263"/>
            </a:xfrm>
            <a:custGeom>
              <a:avLst/>
              <a:gdLst>
                <a:gd name="T0" fmla="*/ 262 w 463"/>
                <a:gd name="T1" fmla="*/ 5 h 363"/>
                <a:gd name="T2" fmla="*/ 283 w 463"/>
                <a:gd name="T3" fmla="*/ 16 h 363"/>
                <a:gd name="T4" fmla="*/ 311 w 463"/>
                <a:gd name="T5" fmla="*/ 20 h 363"/>
                <a:gd name="T6" fmla="*/ 305 w 463"/>
                <a:gd name="T7" fmla="*/ 41 h 363"/>
                <a:gd name="T8" fmla="*/ 308 w 463"/>
                <a:gd name="T9" fmla="*/ 72 h 363"/>
                <a:gd name="T10" fmla="*/ 327 w 463"/>
                <a:gd name="T11" fmla="*/ 88 h 363"/>
                <a:gd name="T12" fmla="*/ 337 w 463"/>
                <a:gd name="T13" fmla="*/ 103 h 363"/>
                <a:gd name="T14" fmla="*/ 337 w 463"/>
                <a:gd name="T15" fmla="*/ 126 h 363"/>
                <a:gd name="T16" fmla="*/ 355 w 463"/>
                <a:gd name="T17" fmla="*/ 116 h 363"/>
                <a:gd name="T18" fmla="*/ 364 w 463"/>
                <a:gd name="T19" fmla="*/ 137 h 363"/>
                <a:gd name="T20" fmla="*/ 377 w 463"/>
                <a:gd name="T21" fmla="*/ 140 h 363"/>
                <a:gd name="T22" fmla="*/ 397 w 463"/>
                <a:gd name="T23" fmla="*/ 135 h 363"/>
                <a:gd name="T24" fmla="*/ 420 w 463"/>
                <a:gd name="T25" fmla="*/ 154 h 363"/>
                <a:gd name="T26" fmla="*/ 431 w 463"/>
                <a:gd name="T27" fmla="*/ 172 h 363"/>
                <a:gd name="T28" fmla="*/ 448 w 463"/>
                <a:gd name="T29" fmla="*/ 170 h 363"/>
                <a:gd name="T30" fmla="*/ 463 w 463"/>
                <a:gd name="T31" fmla="*/ 175 h 363"/>
                <a:gd name="T32" fmla="*/ 457 w 463"/>
                <a:gd name="T33" fmla="*/ 182 h 363"/>
                <a:gd name="T34" fmla="*/ 447 w 463"/>
                <a:gd name="T35" fmla="*/ 196 h 363"/>
                <a:gd name="T36" fmla="*/ 434 w 463"/>
                <a:gd name="T37" fmla="*/ 226 h 363"/>
                <a:gd name="T38" fmla="*/ 423 w 463"/>
                <a:gd name="T39" fmla="*/ 277 h 363"/>
                <a:gd name="T40" fmla="*/ 454 w 463"/>
                <a:gd name="T41" fmla="*/ 310 h 363"/>
                <a:gd name="T42" fmla="*/ 454 w 463"/>
                <a:gd name="T43" fmla="*/ 334 h 363"/>
                <a:gd name="T44" fmla="*/ 437 w 463"/>
                <a:gd name="T45" fmla="*/ 344 h 363"/>
                <a:gd name="T46" fmla="*/ 420 w 463"/>
                <a:gd name="T47" fmla="*/ 359 h 363"/>
                <a:gd name="T48" fmla="*/ 401 w 463"/>
                <a:gd name="T49" fmla="*/ 363 h 363"/>
                <a:gd name="T50" fmla="*/ 385 w 463"/>
                <a:gd name="T51" fmla="*/ 349 h 363"/>
                <a:gd name="T52" fmla="*/ 361 w 463"/>
                <a:gd name="T53" fmla="*/ 356 h 363"/>
                <a:gd name="T54" fmla="*/ 325 w 463"/>
                <a:gd name="T55" fmla="*/ 355 h 363"/>
                <a:gd name="T56" fmla="*/ 318 w 463"/>
                <a:gd name="T57" fmla="*/ 340 h 363"/>
                <a:gd name="T58" fmla="*/ 306 w 463"/>
                <a:gd name="T59" fmla="*/ 325 h 363"/>
                <a:gd name="T60" fmla="*/ 280 w 463"/>
                <a:gd name="T61" fmla="*/ 319 h 363"/>
                <a:gd name="T62" fmla="*/ 256 w 463"/>
                <a:gd name="T63" fmla="*/ 309 h 363"/>
                <a:gd name="T64" fmla="*/ 232 w 463"/>
                <a:gd name="T65" fmla="*/ 304 h 363"/>
                <a:gd name="T66" fmla="*/ 208 w 463"/>
                <a:gd name="T67" fmla="*/ 302 h 363"/>
                <a:gd name="T68" fmla="*/ 194 w 463"/>
                <a:gd name="T69" fmla="*/ 293 h 363"/>
                <a:gd name="T70" fmla="*/ 161 w 463"/>
                <a:gd name="T71" fmla="*/ 257 h 363"/>
                <a:gd name="T72" fmla="*/ 146 w 463"/>
                <a:gd name="T73" fmla="*/ 250 h 363"/>
                <a:gd name="T74" fmla="*/ 125 w 463"/>
                <a:gd name="T75" fmla="*/ 237 h 363"/>
                <a:gd name="T76" fmla="*/ 96 w 463"/>
                <a:gd name="T77" fmla="*/ 221 h 363"/>
                <a:gd name="T78" fmla="*/ 84 w 463"/>
                <a:gd name="T79" fmla="*/ 212 h 363"/>
                <a:gd name="T80" fmla="*/ 54 w 463"/>
                <a:gd name="T81" fmla="*/ 197 h 363"/>
                <a:gd name="T82" fmla="*/ 13 w 463"/>
                <a:gd name="T83" fmla="*/ 179 h 363"/>
                <a:gd name="T84" fmla="*/ 0 w 463"/>
                <a:gd name="T85" fmla="*/ 173 h 363"/>
                <a:gd name="T86" fmla="*/ 20 w 463"/>
                <a:gd name="T87" fmla="*/ 159 h 363"/>
                <a:gd name="T88" fmla="*/ 34 w 463"/>
                <a:gd name="T89" fmla="*/ 150 h 363"/>
                <a:gd name="T90" fmla="*/ 48 w 463"/>
                <a:gd name="T91" fmla="*/ 138 h 363"/>
                <a:gd name="T92" fmla="*/ 59 w 463"/>
                <a:gd name="T93" fmla="*/ 125 h 363"/>
                <a:gd name="T94" fmla="*/ 45 w 463"/>
                <a:gd name="T95" fmla="*/ 95 h 363"/>
                <a:gd name="T96" fmla="*/ 56 w 463"/>
                <a:gd name="T97" fmla="*/ 85 h 363"/>
                <a:gd name="T98" fmla="*/ 77 w 463"/>
                <a:gd name="T99" fmla="*/ 76 h 363"/>
                <a:gd name="T100" fmla="*/ 108 w 463"/>
                <a:gd name="T101" fmla="*/ 79 h 363"/>
                <a:gd name="T102" fmla="*/ 133 w 463"/>
                <a:gd name="T103" fmla="*/ 82 h 363"/>
                <a:gd name="T104" fmla="*/ 152 w 463"/>
                <a:gd name="T105" fmla="*/ 94 h 363"/>
                <a:gd name="T106" fmla="*/ 177 w 463"/>
                <a:gd name="T107" fmla="*/ 91 h 363"/>
                <a:gd name="T108" fmla="*/ 189 w 463"/>
                <a:gd name="T109" fmla="*/ 82 h 363"/>
                <a:gd name="T110" fmla="*/ 202 w 463"/>
                <a:gd name="T111" fmla="*/ 61 h 363"/>
                <a:gd name="T112" fmla="*/ 213 w 463"/>
                <a:gd name="T113" fmla="*/ 57 h 363"/>
                <a:gd name="T114" fmla="*/ 231 w 463"/>
                <a:gd name="T115" fmla="*/ 42 h 363"/>
                <a:gd name="T116" fmla="*/ 234 w 463"/>
                <a:gd name="T117" fmla="*/ 17 h 363"/>
                <a:gd name="T118" fmla="*/ 248 w 463"/>
                <a:gd name="T119" fmla="*/ 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3" h="363">
                  <a:moveTo>
                    <a:pt x="248" y="0"/>
                  </a:moveTo>
                  <a:lnTo>
                    <a:pt x="251" y="3"/>
                  </a:lnTo>
                  <a:lnTo>
                    <a:pt x="260" y="1"/>
                  </a:lnTo>
                  <a:lnTo>
                    <a:pt x="262" y="5"/>
                  </a:lnTo>
                  <a:lnTo>
                    <a:pt x="269" y="8"/>
                  </a:lnTo>
                  <a:lnTo>
                    <a:pt x="269" y="11"/>
                  </a:lnTo>
                  <a:lnTo>
                    <a:pt x="281" y="13"/>
                  </a:lnTo>
                  <a:lnTo>
                    <a:pt x="283" y="16"/>
                  </a:lnTo>
                  <a:lnTo>
                    <a:pt x="293" y="14"/>
                  </a:lnTo>
                  <a:lnTo>
                    <a:pt x="302" y="19"/>
                  </a:lnTo>
                  <a:lnTo>
                    <a:pt x="308" y="19"/>
                  </a:lnTo>
                  <a:lnTo>
                    <a:pt x="311" y="20"/>
                  </a:lnTo>
                  <a:lnTo>
                    <a:pt x="317" y="33"/>
                  </a:lnTo>
                  <a:lnTo>
                    <a:pt x="314" y="36"/>
                  </a:lnTo>
                  <a:lnTo>
                    <a:pt x="308" y="35"/>
                  </a:lnTo>
                  <a:lnTo>
                    <a:pt x="305" y="41"/>
                  </a:lnTo>
                  <a:lnTo>
                    <a:pt x="302" y="42"/>
                  </a:lnTo>
                  <a:lnTo>
                    <a:pt x="303" y="63"/>
                  </a:lnTo>
                  <a:lnTo>
                    <a:pt x="309" y="69"/>
                  </a:lnTo>
                  <a:lnTo>
                    <a:pt x="308" y="72"/>
                  </a:lnTo>
                  <a:lnTo>
                    <a:pt x="311" y="79"/>
                  </a:lnTo>
                  <a:lnTo>
                    <a:pt x="315" y="79"/>
                  </a:lnTo>
                  <a:lnTo>
                    <a:pt x="324" y="88"/>
                  </a:lnTo>
                  <a:lnTo>
                    <a:pt x="327" y="88"/>
                  </a:lnTo>
                  <a:lnTo>
                    <a:pt x="330" y="85"/>
                  </a:lnTo>
                  <a:lnTo>
                    <a:pt x="336" y="98"/>
                  </a:lnTo>
                  <a:lnTo>
                    <a:pt x="339" y="98"/>
                  </a:lnTo>
                  <a:lnTo>
                    <a:pt x="337" y="103"/>
                  </a:lnTo>
                  <a:lnTo>
                    <a:pt x="339" y="109"/>
                  </a:lnTo>
                  <a:lnTo>
                    <a:pt x="336" y="110"/>
                  </a:lnTo>
                  <a:lnTo>
                    <a:pt x="336" y="117"/>
                  </a:lnTo>
                  <a:lnTo>
                    <a:pt x="337" y="126"/>
                  </a:lnTo>
                  <a:lnTo>
                    <a:pt x="340" y="128"/>
                  </a:lnTo>
                  <a:lnTo>
                    <a:pt x="342" y="131"/>
                  </a:lnTo>
                  <a:lnTo>
                    <a:pt x="351" y="117"/>
                  </a:lnTo>
                  <a:lnTo>
                    <a:pt x="355" y="116"/>
                  </a:lnTo>
                  <a:lnTo>
                    <a:pt x="360" y="120"/>
                  </a:lnTo>
                  <a:lnTo>
                    <a:pt x="358" y="126"/>
                  </a:lnTo>
                  <a:lnTo>
                    <a:pt x="363" y="129"/>
                  </a:lnTo>
                  <a:lnTo>
                    <a:pt x="364" y="137"/>
                  </a:lnTo>
                  <a:lnTo>
                    <a:pt x="367" y="138"/>
                  </a:lnTo>
                  <a:lnTo>
                    <a:pt x="371" y="135"/>
                  </a:lnTo>
                  <a:lnTo>
                    <a:pt x="374" y="137"/>
                  </a:lnTo>
                  <a:lnTo>
                    <a:pt x="377" y="140"/>
                  </a:lnTo>
                  <a:lnTo>
                    <a:pt x="383" y="137"/>
                  </a:lnTo>
                  <a:lnTo>
                    <a:pt x="386" y="138"/>
                  </a:lnTo>
                  <a:lnTo>
                    <a:pt x="391" y="135"/>
                  </a:lnTo>
                  <a:lnTo>
                    <a:pt x="397" y="135"/>
                  </a:lnTo>
                  <a:lnTo>
                    <a:pt x="410" y="153"/>
                  </a:lnTo>
                  <a:lnTo>
                    <a:pt x="411" y="157"/>
                  </a:lnTo>
                  <a:lnTo>
                    <a:pt x="417" y="157"/>
                  </a:lnTo>
                  <a:lnTo>
                    <a:pt x="420" y="154"/>
                  </a:lnTo>
                  <a:lnTo>
                    <a:pt x="422" y="156"/>
                  </a:lnTo>
                  <a:lnTo>
                    <a:pt x="425" y="162"/>
                  </a:lnTo>
                  <a:lnTo>
                    <a:pt x="431" y="166"/>
                  </a:lnTo>
                  <a:lnTo>
                    <a:pt x="431" y="172"/>
                  </a:lnTo>
                  <a:lnTo>
                    <a:pt x="432" y="170"/>
                  </a:lnTo>
                  <a:lnTo>
                    <a:pt x="437" y="175"/>
                  </a:lnTo>
                  <a:lnTo>
                    <a:pt x="443" y="175"/>
                  </a:lnTo>
                  <a:lnTo>
                    <a:pt x="448" y="170"/>
                  </a:lnTo>
                  <a:lnTo>
                    <a:pt x="450" y="175"/>
                  </a:lnTo>
                  <a:lnTo>
                    <a:pt x="451" y="173"/>
                  </a:lnTo>
                  <a:lnTo>
                    <a:pt x="454" y="178"/>
                  </a:lnTo>
                  <a:lnTo>
                    <a:pt x="463" y="175"/>
                  </a:lnTo>
                  <a:lnTo>
                    <a:pt x="463" y="179"/>
                  </a:lnTo>
                  <a:lnTo>
                    <a:pt x="463" y="179"/>
                  </a:lnTo>
                  <a:lnTo>
                    <a:pt x="462" y="182"/>
                  </a:lnTo>
                  <a:lnTo>
                    <a:pt x="457" y="182"/>
                  </a:lnTo>
                  <a:lnTo>
                    <a:pt x="454" y="194"/>
                  </a:lnTo>
                  <a:lnTo>
                    <a:pt x="453" y="194"/>
                  </a:lnTo>
                  <a:lnTo>
                    <a:pt x="451" y="193"/>
                  </a:lnTo>
                  <a:lnTo>
                    <a:pt x="447" y="196"/>
                  </a:lnTo>
                  <a:lnTo>
                    <a:pt x="446" y="219"/>
                  </a:lnTo>
                  <a:lnTo>
                    <a:pt x="448" y="225"/>
                  </a:lnTo>
                  <a:lnTo>
                    <a:pt x="437" y="231"/>
                  </a:lnTo>
                  <a:lnTo>
                    <a:pt x="434" y="226"/>
                  </a:lnTo>
                  <a:lnTo>
                    <a:pt x="429" y="228"/>
                  </a:lnTo>
                  <a:lnTo>
                    <a:pt x="420" y="241"/>
                  </a:lnTo>
                  <a:lnTo>
                    <a:pt x="419" y="254"/>
                  </a:lnTo>
                  <a:lnTo>
                    <a:pt x="423" y="277"/>
                  </a:lnTo>
                  <a:lnTo>
                    <a:pt x="437" y="282"/>
                  </a:lnTo>
                  <a:lnTo>
                    <a:pt x="443" y="290"/>
                  </a:lnTo>
                  <a:lnTo>
                    <a:pt x="446" y="302"/>
                  </a:lnTo>
                  <a:lnTo>
                    <a:pt x="454" y="310"/>
                  </a:lnTo>
                  <a:lnTo>
                    <a:pt x="454" y="310"/>
                  </a:lnTo>
                  <a:lnTo>
                    <a:pt x="448" y="316"/>
                  </a:lnTo>
                  <a:lnTo>
                    <a:pt x="454" y="331"/>
                  </a:lnTo>
                  <a:lnTo>
                    <a:pt x="454" y="334"/>
                  </a:lnTo>
                  <a:lnTo>
                    <a:pt x="446" y="332"/>
                  </a:lnTo>
                  <a:lnTo>
                    <a:pt x="443" y="334"/>
                  </a:lnTo>
                  <a:lnTo>
                    <a:pt x="440" y="343"/>
                  </a:lnTo>
                  <a:lnTo>
                    <a:pt x="437" y="344"/>
                  </a:lnTo>
                  <a:lnTo>
                    <a:pt x="437" y="352"/>
                  </a:lnTo>
                  <a:lnTo>
                    <a:pt x="434" y="356"/>
                  </a:lnTo>
                  <a:lnTo>
                    <a:pt x="429" y="355"/>
                  </a:lnTo>
                  <a:lnTo>
                    <a:pt x="420" y="359"/>
                  </a:lnTo>
                  <a:lnTo>
                    <a:pt x="419" y="356"/>
                  </a:lnTo>
                  <a:lnTo>
                    <a:pt x="414" y="356"/>
                  </a:lnTo>
                  <a:lnTo>
                    <a:pt x="410" y="362"/>
                  </a:lnTo>
                  <a:lnTo>
                    <a:pt x="401" y="363"/>
                  </a:lnTo>
                  <a:lnTo>
                    <a:pt x="398" y="360"/>
                  </a:lnTo>
                  <a:lnTo>
                    <a:pt x="392" y="349"/>
                  </a:lnTo>
                  <a:lnTo>
                    <a:pt x="385" y="347"/>
                  </a:lnTo>
                  <a:lnTo>
                    <a:pt x="385" y="349"/>
                  </a:lnTo>
                  <a:lnTo>
                    <a:pt x="376" y="352"/>
                  </a:lnTo>
                  <a:lnTo>
                    <a:pt x="374" y="355"/>
                  </a:lnTo>
                  <a:lnTo>
                    <a:pt x="371" y="353"/>
                  </a:lnTo>
                  <a:lnTo>
                    <a:pt x="361" y="356"/>
                  </a:lnTo>
                  <a:lnTo>
                    <a:pt x="343" y="349"/>
                  </a:lnTo>
                  <a:lnTo>
                    <a:pt x="342" y="346"/>
                  </a:lnTo>
                  <a:lnTo>
                    <a:pt x="333" y="347"/>
                  </a:lnTo>
                  <a:lnTo>
                    <a:pt x="325" y="355"/>
                  </a:lnTo>
                  <a:lnTo>
                    <a:pt x="323" y="352"/>
                  </a:lnTo>
                  <a:lnTo>
                    <a:pt x="317" y="350"/>
                  </a:lnTo>
                  <a:lnTo>
                    <a:pt x="317" y="350"/>
                  </a:lnTo>
                  <a:lnTo>
                    <a:pt x="318" y="340"/>
                  </a:lnTo>
                  <a:lnTo>
                    <a:pt x="314" y="335"/>
                  </a:lnTo>
                  <a:lnTo>
                    <a:pt x="311" y="337"/>
                  </a:lnTo>
                  <a:lnTo>
                    <a:pt x="303" y="330"/>
                  </a:lnTo>
                  <a:lnTo>
                    <a:pt x="306" y="325"/>
                  </a:lnTo>
                  <a:lnTo>
                    <a:pt x="303" y="322"/>
                  </a:lnTo>
                  <a:lnTo>
                    <a:pt x="296" y="325"/>
                  </a:lnTo>
                  <a:lnTo>
                    <a:pt x="283" y="324"/>
                  </a:lnTo>
                  <a:lnTo>
                    <a:pt x="280" y="319"/>
                  </a:lnTo>
                  <a:lnTo>
                    <a:pt x="275" y="316"/>
                  </a:lnTo>
                  <a:lnTo>
                    <a:pt x="257" y="316"/>
                  </a:lnTo>
                  <a:lnTo>
                    <a:pt x="254" y="312"/>
                  </a:lnTo>
                  <a:lnTo>
                    <a:pt x="256" y="309"/>
                  </a:lnTo>
                  <a:lnTo>
                    <a:pt x="250" y="304"/>
                  </a:lnTo>
                  <a:lnTo>
                    <a:pt x="241" y="304"/>
                  </a:lnTo>
                  <a:lnTo>
                    <a:pt x="237" y="307"/>
                  </a:lnTo>
                  <a:lnTo>
                    <a:pt x="232" y="304"/>
                  </a:lnTo>
                  <a:lnTo>
                    <a:pt x="223" y="306"/>
                  </a:lnTo>
                  <a:lnTo>
                    <a:pt x="219" y="302"/>
                  </a:lnTo>
                  <a:lnTo>
                    <a:pt x="213" y="303"/>
                  </a:lnTo>
                  <a:lnTo>
                    <a:pt x="208" y="302"/>
                  </a:lnTo>
                  <a:lnTo>
                    <a:pt x="207" y="297"/>
                  </a:lnTo>
                  <a:lnTo>
                    <a:pt x="204" y="297"/>
                  </a:lnTo>
                  <a:lnTo>
                    <a:pt x="202" y="293"/>
                  </a:lnTo>
                  <a:lnTo>
                    <a:pt x="194" y="293"/>
                  </a:lnTo>
                  <a:lnTo>
                    <a:pt x="191" y="288"/>
                  </a:lnTo>
                  <a:lnTo>
                    <a:pt x="182" y="282"/>
                  </a:lnTo>
                  <a:lnTo>
                    <a:pt x="170" y="275"/>
                  </a:lnTo>
                  <a:lnTo>
                    <a:pt x="161" y="257"/>
                  </a:lnTo>
                  <a:lnTo>
                    <a:pt x="158" y="256"/>
                  </a:lnTo>
                  <a:lnTo>
                    <a:pt x="154" y="256"/>
                  </a:lnTo>
                  <a:lnTo>
                    <a:pt x="149" y="250"/>
                  </a:lnTo>
                  <a:lnTo>
                    <a:pt x="146" y="250"/>
                  </a:lnTo>
                  <a:lnTo>
                    <a:pt x="143" y="254"/>
                  </a:lnTo>
                  <a:lnTo>
                    <a:pt x="137" y="254"/>
                  </a:lnTo>
                  <a:lnTo>
                    <a:pt x="131" y="250"/>
                  </a:lnTo>
                  <a:lnTo>
                    <a:pt x="125" y="237"/>
                  </a:lnTo>
                  <a:lnTo>
                    <a:pt x="105" y="228"/>
                  </a:lnTo>
                  <a:lnTo>
                    <a:pt x="102" y="222"/>
                  </a:lnTo>
                  <a:lnTo>
                    <a:pt x="100" y="221"/>
                  </a:lnTo>
                  <a:lnTo>
                    <a:pt x="96" y="221"/>
                  </a:lnTo>
                  <a:lnTo>
                    <a:pt x="90" y="222"/>
                  </a:lnTo>
                  <a:lnTo>
                    <a:pt x="83" y="221"/>
                  </a:lnTo>
                  <a:lnTo>
                    <a:pt x="81" y="218"/>
                  </a:lnTo>
                  <a:lnTo>
                    <a:pt x="84" y="212"/>
                  </a:lnTo>
                  <a:lnTo>
                    <a:pt x="78" y="210"/>
                  </a:lnTo>
                  <a:lnTo>
                    <a:pt x="74" y="201"/>
                  </a:lnTo>
                  <a:lnTo>
                    <a:pt x="62" y="200"/>
                  </a:lnTo>
                  <a:lnTo>
                    <a:pt x="54" y="197"/>
                  </a:lnTo>
                  <a:lnTo>
                    <a:pt x="47" y="188"/>
                  </a:lnTo>
                  <a:lnTo>
                    <a:pt x="31" y="193"/>
                  </a:lnTo>
                  <a:lnTo>
                    <a:pt x="22" y="187"/>
                  </a:lnTo>
                  <a:lnTo>
                    <a:pt x="13" y="179"/>
                  </a:lnTo>
                  <a:lnTo>
                    <a:pt x="10" y="175"/>
                  </a:lnTo>
                  <a:lnTo>
                    <a:pt x="5" y="173"/>
                  </a:lnTo>
                  <a:lnTo>
                    <a:pt x="3" y="175"/>
                  </a:lnTo>
                  <a:lnTo>
                    <a:pt x="0" y="173"/>
                  </a:lnTo>
                  <a:lnTo>
                    <a:pt x="4" y="168"/>
                  </a:lnTo>
                  <a:lnTo>
                    <a:pt x="8" y="168"/>
                  </a:lnTo>
                  <a:lnTo>
                    <a:pt x="19" y="162"/>
                  </a:lnTo>
                  <a:lnTo>
                    <a:pt x="20" y="159"/>
                  </a:lnTo>
                  <a:lnTo>
                    <a:pt x="20" y="154"/>
                  </a:lnTo>
                  <a:lnTo>
                    <a:pt x="25" y="151"/>
                  </a:lnTo>
                  <a:lnTo>
                    <a:pt x="29" y="148"/>
                  </a:lnTo>
                  <a:lnTo>
                    <a:pt x="34" y="150"/>
                  </a:lnTo>
                  <a:lnTo>
                    <a:pt x="35" y="145"/>
                  </a:lnTo>
                  <a:lnTo>
                    <a:pt x="43" y="144"/>
                  </a:lnTo>
                  <a:lnTo>
                    <a:pt x="47" y="147"/>
                  </a:lnTo>
                  <a:lnTo>
                    <a:pt x="48" y="138"/>
                  </a:lnTo>
                  <a:lnTo>
                    <a:pt x="50" y="134"/>
                  </a:lnTo>
                  <a:lnTo>
                    <a:pt x="53" y="126"/>
                  </a:lnTo>
                  <a:lnTo>
                    <a:pt x="57" y="128"/>
                  </a:lnTo>
                  <a:lnTo>
                    <a:pt x="59" y="125"/>
                  </a:lnTo>
                  <a:lnTo>
                    <a:pt x="54" y="120"/>
                  </a:lnTo>
                  <a:lnTo>
                    <a:pt x="56" y="107"/>
                  </a:lnTo>
                  <a:lnTo>
                    <a:pt x="51" y="104"/>
                  </a:lnTo>
                  <a:lnTo>
                    <a:pt x="45" y="95"/>
                  </a:lnTo>
                  <a:lnTo>
                    <a:pt x="47" y="91"/>
                  </a:lnTo>
                  <a:lnTo>
                    <a:pt x="44" y="87"/>
                  </a:lnTo>
                  <a:lnTo>
                    <a:pt x="47" y="79"/>
                  </a:lnTo>
                  <a:lnTo>
                    <a:pt x="56" y="85"/>
                  </a:lnTo>
                  <a:lnTo>
                    <a:pt x="62" y="85"/>
                  </a:lnTo>
                  <a:lnTo>
                    <a:pt x="68" y="82"/>
                  </a:lnTo>
                  <a:lnTo>
                    <a:pt x="69" y="76"/>
                  </a:lnTo>
                  <a:lnTo>
                    <a:pt x="77" y="76"/>
                  </a:lnTo>
                  <a:lnTo>
                    <a:pt x="87" y="73"/>
                  </a:lnTo>
                  <a:lnTo>
                    <a:pt x="99" y="76"/>
                  </a:lnTo>
                  <a:lnTo>
                    <a:pt x="103" y="76"/>
                  </a:lnTo>
                  <a:lnTo>
                    <a:pt x="108" y="79"/>
                  </a:lnTo>
                  <a:lnTo>
                    <a:pt x="115" y="78"/>
                  </a:lnTo>
                  <a:lnTo>
                    <a:pt x="130" y="73"/>
                  </a:lnTo>
                  <a:lnTo>
                    <a:pt x="133" y="75"/>
                  </a:lnTo>
                  <a:lnTo>
                    <a:pt x="133" y="82"/>
                  </a:lnTo>
                  <a:lnTo>
                    <a:pt x="137" y="82"/>
                  </a:lnTo>
                  <a:lnTo>
                    <a:pt x="140" y="87"/>
                  </a:lnTo>
                  <a:lnTo>
                    <a:pt x="148" y="87"/>
                  </a:lnTo>
                  <a:lnTo>
                    <a:pt x="152" y="94"/>
                  </a:lnTo>
                  <a:lnTo>
                    <a:pt x="158" y="97"/>
                  </a:lnTo>
                  <a:lnTo>
                    <a:pt x="165" y="97"/>
                  </a:lnTo>
                  <a:lnTo>
                    <a:pt x="170" y="92"/>
                  </a:lnTo>
                  <a:lnTo>
                    <a:pt x="177" y="91"/>
                  </a:lnTo>
                  <a:lnTo>
                    <a:pt x="185" y="94"/>
                  </a:lnTo>
                  <a:lnTo>
                    <a:pt x="188" y="91"/>
                  </a:lnTo>
                  <a:lnTo>
                    <a:pt x="186" y="87"/>
                  </a:lnTo>
                  <a:lnTo>
                    <a:pt x="189" y="82"/>
                  </a:lnTo>
                  <a:lnTo>
                    <a:pt x="192" y="79"/>
                  </a:lnTo>
                  <a:lnTo>
                    <a:pt x="192" y="72"/>
                  </a:lnTo>
                  <a:lnTo>
                    <a:pt x="200" y="66"/>
                  </a:lnTo>
                  <a:lnTo>
                    <a:pt x="202" y="61"/>
                  </a:lnTo>
                  <a:lnTo>
                    <a:pt x="204" y="60"/>
                  </a:lnTo>
                  <a:lnTo>
                    <a:pt x="211" y="63"/>
                  </a:lnTo>
                  <a:lnTo>
                    <a:pt x="214" y="59"/>
                  </a:lnTo>
                  <a:lnTo>
                    <a:pt x="213" y="57"/>
                  </a:lnTo>
                  <a:lnTo>
                    <a:pt x="222" y="53"/>
                  </a:lnTo>
                  <a:lnTo>
                    <a:pt x="228" y="54"/>
                  </a:lnTo>
                  <a:lnTo>
                    <a:pt x="231" y="53"/>
                  </a:lnTo>
                  <a:lnTo>
                    <a:pt x="231" y="42"/>
                  </a:lnTo>
                  <a:lnTo>
                    <a:pt x="231" y="36"/>
                  </a:lnTo>
                  <a:lnTo>
                    <a:pt x="234" y="32"/>
                  </a:lnTo>
                  <a:lnTo>
                    <a:pt x="232" y="28"/>
                  </a:lnTo>
                  <a:lnTo>
                    <a:pt x="234" y="17"/>
                  </a:lnTo>
                  <a:lnTo>
                    <a:pt x="247" y="7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1"/>
                  </a:lnTo>
                  <a:lnTo>
                    <a:pt x="24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1" name="Freeform 20"/>
            <p:cNvSpPr/>
            <p:nvPr/>
          </p:nvSpPr>
          <p:spPr bwMode="auto">
            <a:xfrm>
              <a:off x="9359900" y="2384425"/>
              <a:ext cx="536575" cy="336550"/>
            </a:xfrm>
            <a:custGeom>
              <a:avLst/>
              <a:gdLst>
                <a:gd name="T0" fmla="*/ 166 w 338"/>
                <a:gd name="T1" fmla="*/ 24 h 212"/>
                <a:gd name="T2" fmla="*/ 194 w 338"/>
                <a:gd name="T3" fmla="*/ 80 h 212"/>
                <a:gd name="T4" fmla="*/ 197 w 338"/>
                <a:gd name="T5" fmla="*/ 83 h 212"/>
                <a:gd name="T6" fmla="*/ 213 w 338"/>
                <a:gd name="T7" fmla="*/ 95 h 212"/>
                <a:gd name="T8" fmla="*/ 253 w 338"/>
                <a:gd name="T9" fmla="*/ 124 h 212"/>
                <a:gd name="T10" fmla="*/ 301 w 338"/>
                <a:gd name="T11" fmla="*/ 162 h 212"/>
                <a:gd name="T12" fmla="*/ 320 w 338"/>
                <a:gd name="T13" fmla="*/ 159 h 212"/>
                <a:gd name="T14" fmla="*/ 327 w 338"/>
                <a:gd name="T15" fmla="*/ 190 h 212"/>
                <a:gd name="T16" fmla="*/ 338 w 338"/>
                <a:gd name="T17" fmla="*/ 201 h 212"/>
                <a:gd name="T18" fmla="*/ 317 w 338"/>
                <a:gd name="T19" fmla="*/ 198 h 212"/>
                <a:gd name="T20" fmla="*/ 292 w 338"/>
                <a:gd name="T21" fmla="*/ 199 h 212"/>
                <a:gd name="T22" fmla="*/ 283 w 338"/>
                <a:gd name="T23" fmla="*/ 205 h 212"/>
                <a:gd name="T24" fmla="*/ 273 w 338"/>
                <a:gd name="T25" fmla="*/ 208 h 212"/>
                <a:gd name="T26" fmla="*/ 261 w 338"/>
                <a:gd name="T27" fmla="*/ 210 h 212"/>
                <a:gd name="T28" fmla="*/ 225 w 338"/>
                <a:gd name="T29" fmla="*/ 204 h 212"/>
                <a:gd name="T30" fmla="*/ 227 w 338"/>
                <a:gd name="T31" fmla="*/ 183 h 212"/>
                <a:gd name="T32" fmla="*/ 212 w 338"/>
                <a:gd name="T33" fmla="*/ 174 h 212"/>
                <a:gd name="T34" fmla="*/ 198 w 338"/>
                <a:gd name="T35" fmla="*/ 168 h 212"/>
                <a:gd name="T36" fmla="*/ 184 w 338"/>
                <a:gd name="T37" fmla="*/ 174 h 212"/>
                <a:gd name="T38" fmla="*/ 182 w 338"/>
                <a:gd name="T39" fmla="*/ 180 h 212"/>
                <a:gd name="T40" fmla="*/ 170 w 338"/>
                <a:gd name="T41" fmla="*/ 182 h 212"/>
                <a:gd name="T42" fmla="*/ 152 w 338"/>
                <a:gd name="T43" fmla="*/ 182 h 212"/>
                <a:gd name="T44" fmla="*/ 129 w 338"/>
                <a:gd name="T45" fmla="*/ 192 h 212"/>
                <a:gd name="T46" fmla="*/ 118 w 338"/>
                <a:gd name="T47" fmla="*/ 190 h 212"/>
                <a:gd name="T48" fmla="*/ 112 w 338"/>
                <a:gd name="T49" fmla="*/ 170 h 212"/>
                <a:gd name="T50" fmla="*/ 101 w 338"/>
                <a:gd name="T51" fmla="*/ 159 h 212"/>
                <a:gd name="T52" fmla="*/ 98 w 338"/>
                <a:gd name="T53" fmla="*/ 154 h 212"/>
                <a:gd name="T54" fmla="*/ 86 w 338"/>
                <a:gd name="T55" fmla="*/ 139 h 212"/>
                <a:gd name="T56" fmla="*/ 72 w 338"/>
                <a:gd name="T57" fmla="*/ 152 h 212"/>
                <a:gd name="T58" fmla="*/ 61 w 338"/>
                <a:gd name="T59" fmla="*/ 146 h 212"/>
                <a:gd name="T60" fmla="*/ 53 w 338"/>
                <a:gd name="T61" fmla="*/ 124 h 212"/>
                <a:gd name="T62" fmla="*/ 43 w 338"/>
                <a:gd name="T63" fmla="*/ 126 h 212"/>
                <a:gd name="T64" fmla="*/ 27 w 338"/>
                <a:gd name="T65" fmla="*/ 115 h 212"/>
                <a:gd name="T66" fmla="*/ 18 w 338"/>
                <a:gd name="T67" fmla="*/ 98 h 212"/>
                <a:gd name="T68" fmla="*/ 4 w 338"/>
                <a:gd name="T69" fmla="*/ 86 h 212"/>
                <a:gd name="T70" fmla="*/ 6 w 338"/>
                <a:gd name="T71" fmla="*/ 53 h 212"/>
                <a:gd name="T72" fmla="*/ 21 w 338"/>
                <a:gd name="T73" fmla="*/ 40 h 212"/>
                <a:gd name="T74" fmla="*/ 29 w 338"/>
                <a:gd name="T75" fmla="*/ 45 h 212"/>
                <a:gd name="T76" fmla="*/ 49 w 338"/>
                <a:gd name="T77" fmla="*/ 39 h 212"/>
                <a:gd name="T78" fmla="*/ 80 w 338"/>
                <a:gd name="T79" fmla="*/ 45 h 212"/>
                <a:gd name="T80" fmla="*/ 89 w 338"/>
                <a:gd name="T81" fmla="*/ 37 h 212"/>
                <a:gd name="T82" fmla="*/ 107 w 338"/>
                <a:gd name="T83" fmla="*/ 53 h 212"/>
                <a:gd name="T84" fmla="*/ 123 w 338"/>
                <a:gd name="T85" fmla="*/ 46 h 212"/>
                <a:gd name="T86" fmla="*/ 138 w 338"/>
                <a:gd name="T87" fmla="*/ 46 h 212"/>
                <a:gd name="T88" fmla="*/ 144 w 338"/>
                <a:gd name="T89" fmla="*/ 33 h 212"/>
                <a:gd name="T90" fmla="*/ 158 w 338"/>
                <a:gd name="T91" fmla="*/ 24 h 212"/>
                <a:gd name="T92" fmla="*/ 158 w 338"/>
                <a:gd name="T93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8" h="212">
                  <a:moveTo>
                    <a:pt x="160" y="0"/>
                  </a:moveTo>
                  <a:lnTo>
                    <a:pt x="161" y="2"/>
                  </a:lnTo>
                  <a:lnTo>
                    <a:pt x="166" y="24"/>
                  </a:lnTo>
                  <a:lnTo>
                    <a:pt x="173" y="40"/>
                  </a:lnTo>
                  <a:lnTo>
                    <a:pt x="195" y="77"/>
                  </a:lnTo>
                  <a:lnTo>
                    <a:pt x="194" y="80"/>
                  </a:lnTo>
                  <a:lnTo>
                    <a:pt x="191" y="89"/>
                  </a:lnTo>
                  <a:lnTo>
                    <a:pt x="195" y="87"/>
                  </a:lnTo>
                  <a:lnTo>
                    <a:pt x="197" y="83"/>
                  </a:lnTo>
                  <a:lnTo>
                    <a:pt x="197" y="80"/>
                  </a:lnTo>
                  <a:lnTo>
                    <a:pt x="200" y="74"/>
                  </a:lnTo>
                  <a:lnTo>
                    <a:pt x="213" y="95"/>
                  </a:lnTo>
                  <a:lnTo>
                    <a:pt x="233" y="117"/>
                  </a:lnTo>
                  <a:lnTo>
                    <a:pt x="243" y="124"/>
                  </a:lnTo>
                  <a:lnTo>
                    <a:pt x="253" y="124"/>
                  </a:lnTo>
                  <a:lnTo>
                    <a:pt x="271" y="137"/>
                  </a:lnTo>
                  <a:lnTo>
                    <a:pt x="275" y="137"/>
                  </a:lnTo>
                  <a:lnTo>
                    <a:pt x="301" y="162"/>
                  </a:lnTo>
                  <a:lnTo>
                    <a:pt x="313" y="165"/>
                  </a:lnTo>
                  <a:lnTo>
                    <a:pt x="314" y="159"/>
                  </a:lnTo>
                  <a:lnTo>
                    <a:pt x="320" y="159"/>
                  </a:lnTo>
                  <a:lnTo>
                    <a:pt x="315" y="165"/>
                  </a:lnTo>
                  <a:lnTo>
                    <a:pt x="320" y="176"/>
                  </a:lnTo>
                  <a:lnTo>
                    <a:pt x="327" y="190"/>
                  </a:lnTo>
                  <a:lnTo>
                    <a:pt x="333" y="199"/>
                  </a:lnTo>
                  <a:lnTo>
                    <a:pt x="338" y="201"/>
                  </a:lnTo>
                  <a:lnTo>
                    <a:pt x="338" y="201"/>
                  </a:lnTo>
                  <a:lnTo>
                    <a:pt x="323" y="204"/>
                  </a:lnTo>
                  <a:lnTo>
                    <a:pt x="320" y="198"/>
                  </a:lnTo>
                  <a:lnTo>
                    <a:pt x="317" y="198"/>
                  </a:lnTo>
                  <a:lnTo>
                    <a:pt x="311" y="195"/>
                  </a:lnTo>
                  <a:lnTo>
                    <a:pt x="296" y="193"/>
                  </a:lnTo>
                  <a:lnTo>
                    <a:pt x="292" y="199"/>
                  </a:lnTo>
                  <a:lnTo>
                    <a:pt x="289" y="199"/>
                  </a:lnTo>
                  <a:lnTo>
                    <a:pt x="286" y="204"/>
                  </a:lnTo>
                  <a:lnTo>
                    <a:pt x="283" y="205"/>
                  </a:lnTo>
                  <a:lnTo>
                    <a:pt x="281" y="211"/>
                  </a:lnTo>
                  <a:lnTo>
                    <a:pt x="277" y="211"/>
                  </a:lnTo>
                  <a:lnTo>
                    <a:pt x="273" y="208"/>
                  </a:lnTo>
                  <a:lnTo>
                    <a:pt x="265" y="210"/>
                  </a:lnTo>
                  <a:lnTo>
                    <a:pt x="262" y="211"/>
                  </a:lnTo>
                  <a:lnTo>
                    <a:pt x="261" y="210"/>
                  </a:lnTo>
                  <a:lnTo>
                    <a:pt x="255" y="212"/>
                  </a:lnTo>
                  <a:lnTo>
                    <a:pt x="246" y="211"/>
                  </a:lnTo>
                  <a:lnTo>
                    <a:pt x="225" y="204"/>
                  </a:lnTo>
                  <a:lnTo>
                    <a:pt x="227" y="199"/>
                  </a:lnTo>
                  <a:lnTo>
                    <a:pt x="234" y="193"/>
                  </a:lnTo>
                  <a:lnTo>
                    <a:pt x="227" y="183"/>
                  </a:lnTo>
                  <a:lnTo>
                    <a:pt x="224" y="186"/>
                  </a:lnTo>
                  <a:lnTo>
                    <a:pt x="221" y="185"/>
                  </a:lnTo>
                  <a:lnTo>
                    <a:pt x="212" y="174"/>
                  </a:lnTo>
                  <a:lnTo>
                    <a:pt x="207" y="177"/>
                  </a:lnTo>
                  <a:lnTo>
                    <a:pt x="203" y="176"/>
                  </a:lnTo>
                  <a:lnTo>
                    <a:pt x="198" y="168"/>
                  </a:lnTo>
                  <a:lnTo>
                    <a:pt x="195" y="170"/>
                  </a:lnTo>
                  <a:lnTo>
                    <a:pt x="190" y="168"/>
                  </a:lnTo>
                  <a:lnTo>
                    <a:pt x="184" y="174"/>
                  </a:lnTo>
                  <a:lnTo>
                    <a:pt x="179" y="174"/>
                  </a:lnTo>
                  <a:lnTo>
                    <a:pt x="179" y="176"/>
                  </a:lnTo>
                  <a:lnTo>
                    <a:pt x="182" y="180"/>
                  </a:lnTo>
                  <a:lnTo>
                    <a:pt x="182" y="183"/>
                  </a:lnTo>
                  <a:lnTo>
                    <a:pt x="179" y="185"/>
                  </a:lnTo>
                  <a:lnTo>
                    <a:pt x="170" y="182"/>
                  </a:lnTo>
                  <a:lnTo>
                    <a:pt x="169" y="185"/>
                  </a:lnTo>
                  <a:lnTo>
                    <a:pt x="161" y="186"/>
                  </a:lnTo>
                  <a:lnTo>
                    <a:pt x="152" y="182"/>
                  </a:lnTo>
                  <a:lnTo>
                    <a:pt x="145" y="192"/>
                  </a:lnTo>
                  <a:lnTo>
                    <a:pt x="129" y="192"/>
                  </a:lnTo>
                  <a:lnTo>
                    <a:pt x="129" y="192"/>
                  </a:lnTo>
                  <a:lnTo>
                    <a:pt x="126" y="192"/>
                  </a:lnTo>
                  <a:lnTo>
                    <a:pt x="123" y="187"/>
                  </a:lnTo>
                  <a:lnTo>
                    <a:pt x="118" y="190"/>
                  </a:lnTo>
                  <a:lnTo>
                    <a:pt x="114" y="187"/>
                  </a:lnTo>
                  <a:lnTo>
                    <a:pt x="115" y="179"/>
                  </a:lnTo>
                  <a:lnTo>
                    <a:pt x="112" y="170"/>
                  </a:lnTo>
                  <a:lnTo>
                    <a:pt x="105" y="170"/>
                  </a:lnTo>
                  <a:lnTo>
                    <a:pt x="104" y="161"/>
                  </a:lnTo>
                  <a:lnTo>
                    <a:pt x="101" y="159"/>
                  </a:lnTo>
                  <a:lnTo>
                    <a:pt x="96" y="159"/>
                  </a:lnTo>
                  <a:lnTo>
                    <a:pt x="96" y="157"/>
                  </a:lnTo>
                  <a:lnTo>
                    <a:pt x="98" y="154"/>
                  </a:lnTo>
                  <a:lnTo>
                    <a:pt x="95" y="145"/>
                  </a:lnTo>
                  <a:lnTo>
                    <a:pt x="90" y="142"/>
                  </a:lnTo>
                  <a:lnTo>
                    <a:pt x="86" y="139"/>
                  </a:lnTo>
                  <a:lnTo>
                    <a:pt x="80" y="145"/>
                  </a:lnTo>
                  <a:lnTo>
                    <a:pt x="75" y="145"/>
                  </a:lnTo>
                  <a:lnTo>
                    <a:pt x="72" y="152"/>
                  </a:lnTo>
                  <a:lnTo>
                    <a:pt x="67" y="148"/>
                  </a:lnTo>
                  <a:lnTo>
                    <a:pt x="64" y="151"/>
                  </a:lnTo>
                  <a:lnTo>
                    <a:pt x="61" y="146"/>
                  </a:lnTo>
                  <a:lnTo>
                    <a:pt x="56" y="145"/>
                  </a:lnTo>
                  <a:lnTo>
                    <a:pt x="52" y="140"/>
                  </a:lnTo>
                  <a:lnTo>
                    <a:pt x="53" y="124"/>
                  </a:lnTo>
                  <a:lnTo>
                    <a:pt x="49" y="124"/>
                  </a:lnTo>
                  <a:lnTo>
                    <a:pt x="47" y="127"/>
                  </a:lnTo>
                  <a:lnTo>
                    <a:pt x="43" y="126"/>
                  </a:lnTo>
                  <a:lnTo>
                    <a:pt x="37" y="124"/>
                  </a:lnTo>
                  <a:lnTo>
                    <a:pt x="32" y="117"/>
                  </a:lnTo>
                  <a:lnTo>
                    <a:pt x="27" y="115"/>
                  </a:lnTo>
                  <a:lnTo>
                    <a:pt x="19" y="109"/>
                  </a:lnTo>
                  <a:lnTo>
                    <a:pt x="21" y="102"/>
                  </a:lnTo>
                  <a:lnTo>
                    <a:pt x="18" y="98"/>
                  </a:lnTo>
                  <a:lnTo>
                    <a:pt x="10" y="93"/>
                  </a:lnTo>
                  <a:lnTo>
                    <a:pt x="10" y="90"/>
                  </a:lnTo>
                  <a:lnTo>
                    <a:pt x="4" y="86"/>
                  </a:lnTo>
                  <a:lnTo>
                    <a:pt x="0" y="78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7" y="43"/>
                  </a:lnTo>
                  <a:lnTo>
                    <a:pt x="13" y="37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7" y="42"/>
                  </a:lnTo>
                  <a:lnTo>
                    <a:pt x="29" y="45"/>
                  </a:lnTo>
                  <a:lnTo>
                    <a:pt x="37" y="37"/>
                  </a:lnTo>
                  <a:lnTo>
                    <a:pt x="46" y="36"/>
                  </a:lnTo>
                  <a:lnTo>
                    <a:pt x="49" y="39"/>
                  </a:lnTo>
                  <a:lnTo>
                    <a:pt x="65" y="46"/>
                  </a:lnTo>
                  <a:lnTo>
                    <a:pt x="75" y="43"/>
                  </a:lnTo>
                  <a:lnTo>
                    <a:pt x="80" y="45"/>
                  </a:lnTo>
                  <a:lnTo>
                    <a:pt x="81" y="42"/>
                  </a:lnTo>
                  <a:lnTo>
                    <a:pt x="89" y="39"/>
                  </a:lnTo>
                  <a:lnTo>
                    <a:pt x="89" y="37"/>
                  </a:lnTo>
                  <a:lnTo>
                    <a:pt x="96" y="39"/>
                  </a:lnTo>
                  <a:lnTo>
                    <a:pt x="102" y="50"/>
                  </a:lnTo>
                  <a:lnTo>
                    <a:pt x="107" y="53"/>
                  </a:lnTo>
                  <a:lnTo>
                    <a:pt x="115" y="50"/>
                  </a:lnTo>
                  <a:lnTo>
                    <a:pt x="118" y="46"/>
                  </a:lnTo>
                  <a:lnTo>
                    <a:pt x="123" y="46"/>
                  </a:lnTo>
                  <a:lnTo>
                    <a:pt x="124" y="49"/>
                  </a:lnTo>
                  <a:lnTo>
                    <a:pt x="135" y="45"/>
                  </a:lnTo>
                  <a:lnTo>
                    <a:pt x="138" y="46"/>
                  </a:lnTo>
                  <a:lnTo>
                    <a:pt x="141" y="42"/>
                  </a:lnTo>
                  <a:lnTo>
                    <a:pt x="141" y="34"/>
                  </a:lnTo>
                  <a:lnTo>
                    <a:pt x="144" y="33"/>
                  </a:lnTo>
                  <a:lnTo>
                    <a:pt x="147" y="24"/>
                  </a:lnTo>
                  <a:lnTo>
                    <a:pt x="150" y="22"/>
                  </a:lnTo>
                  <a:lnTo>
                    <a:pt x="158" y="24"/>
                  </a:lnTo>
                  <a:lnTo>
                    <a:pt x="160" y="21"/>
                  </a:lnTo>
                  <a:lnTo>
                    <a:pt x="152" y="6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6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2" name="Freeform 21"/>
            <p:cNvSpPr/>
            <p:nvPr/>
          </p:nvSpPr>
          <p:spPr bwMode="auto">
            <a:xfrm>
              <a:off x="9550400" y="2651125"/>
              <a:ext cx="528638" cy="460375"/>
            </a:xfrm>
            <a:custGeom>
              <a:avLst/>
              <a:gdLst>
                <a:gd name="T0" fmla="*/ 24 w 333"/>
                <a:gd name="T1" fmla="*/ 24 h 290"/>
                <a:gd name="T2" fmla="*/ 41 w 333"/>
                <a:gd name="T3" fmla="*/ 18 h 290"/>
                <a:gd name="T4" fmla="*/ 50 w 333"/>
                <a:gd name="T5" fmla="*/ 14 h 290"/>
                <a:gd name="T6" fmla="*/ 61 w 333"/>
                <a:gd name="T7" fmla="*/ 15 h 290"/>
                <a:gd name="T8" fmla="*/ 58 w 333"/>
                <a:gd name="T9" fmla="*/ 8 h 290"/>
                <a:gd name="T10" fmla="*/ 64 w 333"/>
                <a:gd name="T11" fmla="*/ 6 h 290"/>
                <a:gd name="T12" fmla="*/ 75 w 333"/>
                <a:gd name="T13" fmla="*/ 3 h 290"/>
                <a:gd name="T14" fmla="*/ 83 w 333"/>
                <a:gd name="T15" fmla="*/ 8 h 290"/>
                <a:gd name="T16" fmla="*/ 92 w 333"/>
                <a:gd name="T17" fmla="*/ 6 h 290"/>
                <a:gd name="T18" fmla="*/ 102 w 333"/>
                <a:gd name="T19" fmla="*/ 18 h 290"/>
                <a:gd name="T20" fmla="*/ 114 w 333"/>
                <a:gd name="T21" fmla="*/ 25 h 290"/>
                <a:gd name="T22" fmla="*/ 105 w 333"/>
                <a:gd name="T23" fmla="*/ 36 h 290"/>
                <a:gd name="T24" fmla="*/ 135 w 333"/>
                <a:gd name="T25" fmla="*/ 44 h 290"/>
                <a:gd name="T26" fmla="*/ 142 w 333"/>
                <a:gd name="T27" fmla="*/ 43 h 290"/>
                <a:gd name="T28" fmla="*/ 153 w 333"/>
                <a:gd name="T29" fmla="*/ 40 h 290"/>
                <a:gd name="T30" fmla="*/ 161 w 333"/>
                <a:gd name="T31" fmla="*/ 43 h 290"/>
                <a:gd name="T32" fmla="*/ 166 w 333"/>
                <a:gd name="T33" fmla="*/ 37 h 290"/>
                <a:gd name="T34" fmla="*/ 172 w 333"/>
                <a:gd name="T35" fmla="*/ 33 h 290"/>
                <a:gd name="T36" fmla="*/ 191 w 333"/>
                <a:gd name="T37" fmla="*/ 27 h 290"/>
                <a:gd name="T38" fmla="*/ 198 w 333"/>
                <a:gd name="T39" fmla="*/ 30 h 290"/>
                <a:gd name="T40" fmla="*/ 218 w 333"/>
                <a:gd name="T41" fmla="*/ 33 h 290"/>
                <a:gd name="T42" fmla="*/ 215 w 333"/>
                <a:gd name="T43" fmla="*/ 42 h 290"/>
                <a:gd name="T44" fmla="*/ 201 w 333"/>
                <a:gd name="T45" fmla="*/ 61 h 290"/>
                <a:gd name="T46" fmla="*/ 215 w 333"/>
                <a:gd name="T47" fmla="*/ 103 h 290"/>
                <a:gd name="T48" fmla="*/ 262 w 333"/>
                <a:gd name="T49" fmla="*/ 171 h 290"/>
                <a:gd name="T50" fmla="*/ 333 w 333"/>
                <a:gd name="T51" fmla="*/ 232 h 290"/>
                <a:gd name="T52" fmla="*/ 321 w 333"/>
                <a:gd name="T53" fmla="*/ 243 h 290"/>
                <a:gd name="T54" fmla="*/ 301 w 333"/>
                <a:gd name="T55" fmla="*/ 254 h 290"/>
                <a:gd name="T56" fmla="*/ 299 w 333"/>
                <a:gd name="T57" fmla="*/ 262 h 290"/>
                <a:gd name="T58" fmla="*/ 292 w 333"/>
                <a:gd name="T59" fmla="*/ 261 h 290"/>
                <a:gd name="T60" fmla="*/ 287 w 333"/>
                <a:gd name="T61" fmla="*/ 273 h 290"/>
                <a:gd name="T62" fmla="*/ 281 w 333"/>
                <a:gd name="T63" fmla="*/ 277 h 290"/>
                <a:gd name="T64" fmla="*/ 277 w 333"/>
                <a:gd name="T65" fmla="*/ 289 h 290"/>
                <a:gd name="T66" fmla="*/ 259 w 333"/>
                <a:gd name="T67" fmla="*/ 283 h 290"/>
                <a:gd name="T68" fmla="*/ 240 w 333"/>
                <a:gd name="T69" fmla="*/ 286 h 290"/>
                <a:gd name="T70" fmla="*/ 237 w 333"/>
                <a:gd name="T71" fmla="*/ 274 h 290"/>
                <a:gd name="T72" fmla="*/ 227 w 333"/>
                <a:gd name="T73" fmla="*/ 271 h 290"/>
                <a:gd name="T74" fmla="*/ 225 w 333"/>
                <a:gd name="T75" fmla="*/ 270 h 290"/>
                <a:gd name="T76" fmla="*/ 218 w 333"/>
                <a:gd name="T77" fmla="*/ 279 h 290"/>
                <a:gd name="T78" fmla="*/ 206 w 333"/>
                <a:gd name="T79" fmla="*/ 271 h 290"/>
                <a:gd name="T80" fmla="*/ 197 w 333"/>
                <a:gd name="T81" fmla="*/ 270 h 290"/>
                <a:gd name="T82" fmla="*/ 191 w 333"/>
                <a:gd name="T83" fmla="*/ 258 h 290"/>
                <a:gd name="T84" fmla="*/ 181 w 333"/>
                <a:gd name="T85" fmla="*/ 237 h 290"/>
                <a:gd name="T86" fmla="*/ 173 w 333"/>
                <a:gd name="T87" fmla="*/ 227 h 290"/>
                <a:gd name="T88" fmla="*/ 167 w 333"/>
                <a:gd name="T89" fmla="*/ 220 h 290"/>
                <a:gd name="T90" fmla="*/ 173 w 333"/>
                <a:gd name="T91" fmla="*/ 218 h 290"/>
                <a:gd name="T92" fmla="*/ 170 w 333"/>
                <a:gd name="T93" fmla="*/ 209 h 290"/>
                <a:gd name="T94" fmla="*/ 167 w 333"/>
                <a:gd name="T95" fmla="*/ 198 h 290"/>
                <a:gd name="T96" fmla="*/ 161 w 333"/>
                <a:gd name="T97" fmla="*/ 207 h 290"/>
                <a:gd name="T98" fmla="*/ 130 w 333"/>
                <a:gd name="T99" fmla="*/ 195 h 290"/>
                <a:gd name="T100" fmla="*/ 117 w 333"/>
                <a:gd name="T101" fmla="*/ 181 h 290"/>
                <a:gd name="T102" fmla="*/ 58 w 333"/>
                <a:gd name="T103" fmla="*/ 115 h 290"/>
                <a:gd name="T104" fmla="*/ 41 w 333"/>
                <a:gd name="T105" fmla="*/ 103 h 290"/>
                <a:gd name="T106" fmla="*/ 32 w 333"/>
                <a:gd name="T107" fmla="*/ 93 h 290"/>
                <a:gd name="T108" fmla="*/ 22 w 333"/>
                <a:gd name="T109" fmla="*/ 83 h 290"/>
                <a:gd name="T110" fmla="*/ 19 w 333"/>
                <a:gd name="T111" fmla="*/ 68 h 290"/>
                <a:gd name="T112" fmla="*/ 0 w 333"/>
                <a:gd name="T113" fmla="*/ 53 h 290"/>
                <a:gd name="T114" fmla="*/ 9 w 333"/>
                <a:gd name="T115" fmla="*/ 33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3" h="290">
                  <a:moveTo>
                    <a:pt x="9" y="24"/>
                  </a:moveTo>
                  <a:lnTo>
                    <a:pt x="24" y="24"/>
                  </a:lnTo>
                  <a:lnTo>
                    <a:pt x="32" y="14"/>
                  </a:lnTo>
                  <a:lnTo>
                    <a:pt x="41" y="18"/>
                  </a:lnTo>
                  <a:lnTo>
                    <a:pt x="49" y="17"/>
                  </a:lnTo>
                  <a:lnTo>
                    <a:pt x="50" y="14"/>
                  </a:lnTo>
                  <a:lnTo>
                    <a:pt x="59" y="17"/>
                  </a:lnTo>
                  <a:lnTo>
                    <a:pt x="61" y="15"/>
                  </a:lnTo>
                  <a:lnTo>
                    <a:pt x="62" y="12"/>
                  </a:lnTo>
                  <a:lnTo>
                    <a:pt x="58" y="8"/>
                  </a:lnTo>
                  <a:lnTo>
                    <a:pt x="59" y="6"/>
                  </a:lnTo>
                  <a:lnTo>
                    <a:pt x="64" y="6"/>
                  </a:lnTo>
                  <a:lnTo>
                    <a:pt x="70" y="0"/>
                  </a:lnTo>
                  <a:lnTo>
                    <a:pt x="75" y="3"/>
                  </a:lnTo>
                  <a:lnTo>
                    <a:pt x="78" y="0"/>
                  </a:lnTo>
                  <a:lnTo>
                    <a:pt x="83" y="8"/>
                  </a:lnTo>
                  <a:lnTo>
                    <a:pt x="87" y="9"/>
                  </a:lnTo>
                  <a:lnTo>
                    <a:pt x="92" y="6"/>
                  </a:lnTo>
                  <a:lnTo>
                    <a:pt x="99" y="17"/>
                  </a:lnTo>
                  <a:lnTo>
                    <a:pt x="102" y="18"/>
                  </a:lnTo>
                  <a:lnTo>
                    <a:pt x="105" y="15"/>
                  </a:lnTo>
                  <a:lnTo>
                    <a:pt x="114" y="25"/>
                  </a:lnTo>
                  <a:lnTo>
                    <a:pt x="107" y="31"/>
                  </a:lnTo>
                  <a:lnTo>
                    <a:pt x="105" y="36"/>
                  </a:lnTo>
                  <a:lnTo>
                    <a:pt x="126" y="43"/>
                  </a:lnTo>
                  <a:lnTo>
                    <a:pt x="135" y="44"/>
                  </a:lnTo>
                  <a:lnTo>
                    <a:pt x="141" y="42"/>
                  </a:lnTo>
                  <a:lnTo>
                    <a:pt x="142" y="43"/>
                  </a:lnTo>
                  <a:lnTo>
                    <a:pt x="144" y="42"/>
                  </a:lnTo>
                  <a:lnTo>
                    <a:pt x="153" y="40"/>
                  </a:lnTo>
                  <a:lnTo>
                    <a:pt x="157" y="44"/>
                  </a:lnTo>
                  <a:lnTo>
                    <a:pt x="161" y="43"/>
                  </a:lnTo>
                  <a:lnTo>
                    <a:pt x="163" y="37"/>
                  </a:lnTo>
                  <a:lnTo>
                    <a:pt x="166" y="37"/>
                  </a:lnTo>
                  <a:lnTo>
                    <a:pt x="167" y="33"/>
                  </a:lnTo>
                  <a:lnTo>
                    <a:pt x="172" y="33"/>
                  </a:lnTo>
                  <a:lnTo>
                    <a:pt x="176" y="25"/>
                  </a:lnTo>
                  <a:lnTo>
                    <a:pt x="191" y="27"/>
                  </a:lnTo>
                  <a:lnTo>
                    <a:pt x="195" y="31"/>
                  </a:lnTo>
                  <a:lnTo>
                    <a:pt x="198" y="30"/>
                  </a:lnTo>
                  <a:lnTo>
                    <a:pt x="203" y="36"/>
                  </a:lnTo>
                  <a:lnTo>
                    <a:pt x="218" y="33"/>
                  </a:lnTo>
                  <a:lnTo>
                    <a:pt x="218" y="33"/>
                  </a:lnTo>
                  <a:lnTo>
                    <a:pt x="215" y="42"/>
                  </a:lnTo>
                  <a:lnTo>
                    <a:pt x="210" y="43"/>
                  </a:lnTo>
                  <a:lnTo>
                    <a:pt x="201" y="61"/>
                  </a:lnTo>
                  <a:lnTo>
                    <a:pt x="206" y="83"/>
                  </a:lnTo>
                  <a:lnTo>
                    <a:pt x="215" y="103"/>
                  </a:lnTo>
                  <a:lnTo>
                    <a:pt x="252" y="159"/>
                  </a:lnTo>
                  <a:lnTo>
                    <a:pt x="262" y="171"/>
                  </a:lnTo>
                  <a:lnTo>
                    <a:pt x="295" y="204"/>
                  </a:lnTo>
                  <a:lnTo>
                    <a:pt x="333" y="232"/>
                  </a:lnTo>
                  <a:lnTo>
                    <a:pt x="333" y="232"/>
                  </a:lnTo>
                  <a:lnTo>
                    <a:pt x="321" y="243"/>
                  </a:lnTo>
                  <a:lnTo>
                    <a:pt x="307" y="252"/>
                  </a:lnTo>
                  <a:lnTo>
                    <a:pt x="301" y="254"/>
                  </a:lnTo>
                  <a:lnTo>
                    <a:pt x="302" y="260"/>
                  </a:lnTo>
                  <a:lnTo>
                    <a:pt x="299" y="262"/>
                  </a:lnTo>
                  <a:lnTo>
                    <a:pt x="295" y="262"/>
                  </a:lnTo>
                  <a:lnTo>
                    <a:pt x="292" y="261"/>
                  </a:lnTo>
                  <a:lnTo>
                    <a:pt x="289" y="262"/>
                  </a:lnTo>
                  <a:lnTo>
                    <a:pt x="287" y="273"/>
                  </a:lnTo>
                  <a:lnTo>
                    <a:pt x="283" y="274"/>
                  </a:lnTo>
                  <a:lnTo>
                    <a:pt x="281" y="277"/>
                  </a:lnTo>
                  <a:lnTo>
                    <a:pt x="280" y="290"/>
                  </a:lnTo>
                  <a:lnTo>
                    <a:pt x="277" y="289"/>
                  </a:lnTo>
                  <a:lnTo>
                    <a:pt x="273" y="290"/>
                  </a:lnTo>
                  <a:lnTo>
                    <a:pt x="259" y="283"/>
                  </a:lnTo>
                  <a:lnTo>
                    <a:pt x="253" y="288"/>
                  </a:lnTo>
                  <a:lnTo>
                    <a:pt x="240" y="286"/>
                  </a:lnTo>
                  <a:lnTo>
                    <a:pt x="235" y="279"/>
                  </a:lnTo>
                  <a:lnTo>
                    <a:pt x="237" y="274"/>
                  </a:lnTo>
                  <a:lnTo>
                    <a:pt x="230" y="274"/>
                  </a:lnTo>
                  <a:lnTo>
                    <a:pt x="227" y="271"/>
                  </a:lnTo>
                  <a:lnTo>
                    <a:pt x="227" y="271"/>
                  </a:lnTo>
                  <a:lnTo>
                    <a:pt x="225" y="270"/>
                  </a:lnTo>
                  <a:lnTo>
                    <a:pt x="222" y="277"/>
                  </a:lnTo>
                  <a:lnTo>
                    <a:pt x="218" y="279"/>
                  </a:lnTo>
                  <a:lnTo>
                    <a:pt x="207" y="276"/>
                  </a:lnTo>
                  <a:lnTo>
                    <a:pt x="206" y="271"/>
                  </a:lnTo>
                  <a:lnTo>
                    <a:pt x="200" y="273"/>
                  </a:lnTo>
                  <a:lnTo>
                    <a:pt x="197" y="270"/>
                  </a:lnTo>
                  <a:lnTo>
                    <a:pt x="195" y="264"/>
                  </a:lnTo>
                  <a:lnTo>
                    <a:pt x="191" y="258"/>
                  </a:lnTo>
                  <a:lnTo>
                    <a:pt x="194" y="252"/>
                  </a:lnTo>
                  <a:lnTo>
                    <a:pt x="181" y="237"/>
                  </a:lnTo>
                  <a:lnTo>
                    <a:pt x="179" y="232"/>
                  </a:lnTo>
                  <a:lnTo>
                    <a:pt x="173" y="227"/>
                  </a:lnTo>
                  <a:lnTo>
                    <a:pt x="173" y="221"/>
                  </a:lnTo>
                  <a:lnTo>
                    <a:pt x="167" y="220"/>
                  </a:lnTo>
                  <a:lnTo>
                    <a:pt x="169" y="217"/>
                  </a:lnTo>
                  <a:lnTo>
                    <a:pt x="173" y="218"/>
                  </a:lnTo>
                  <a:lnTo>
                    <a:pt x="175" y="214"/>
                  </a:lnTo>
                  <a:lnTo>
                    <a:pt x="170" y="209"/>
                  </a:lnTo>
                  <a:lnTo>
                    <a:pt x="167" y="208"/>
                  </a:lnTo>
                  <a:lnTo>
                    <a:pt x="167" y="198"/>
                  </a:lnTo>
                  <a:lnTo>
                    <a:pt x="161" y="198"/>
                  </a:lnTo>
                  <a:lnTo>
                    <a:pt x="161" y="207"/>
                  </a:lnTo>
                  <a:lnTo>
                    <a:pt x="151" y="209"/>
                  </a:lnTo>
                  <a:lnTo>
                    <a:pt x="130" y="195"/>
                  </a:lnTo>
                  <a:lnTo>
                    <a:pt x="127" y="189"/>
                  </a:lnTo>
                  <a:lnTo>
                    <a:pt x="117" y="181"/>
                  </a:lnTo>
                  <a:lnTo>
                    <a:pt x="61" y="115"/>
                  </a:lnTo>
                  <a:lnTo>
                    <a:pt x="58" y="115"/>
                  </a:lnTo>
                  <a:lnTo>
                    <a:pt x="53" y="109"/>
                  </a:lnTo>
                  <a:lnTo>
                    <a:pt x="41" y="103"/>
                  </a:lnTo>
                  <a:lnTo>
                    <a:pt x="34" y="105"/>
                  </a:lnTo>
                  <a:lnTo>
                    <a:pt x="32" y="93"/>
                  </a:lnTo>
                  <a:lnTo>
                    <a:pt x="30" y="87"/>
                  </a:lnTo>
                  <a:lnTo>
                    <a:pt x="22" y="83"/>
                  </a:lnTo>
                  <a:lnTo>
                    <a:pt x="16" y="74"/>
                  </a:lnTo>
                  <a:lnTo>
                    <a:pt x="19" y="68"/>
                  </a:lnTo>
                  <a:lnTo>
                    <a:pt x="16" y="61"/>
                  </a:lnTo>
                  <a:lnTo>
                    <a:pt x="0" y="53"/>
                  </a:lnTo>
                  <a:lnTo>
                    <a:pt x="4" y="37"/>
                  </a:lnTo>
                  <a:lnTo>
                    <a:pt x="9" y="33"/>
                  </a:lnTo>
                  <a:lnTo>
                    <a:pt x="9" y="2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3" name="Freeform 22"/>
            <p:cNvSpPr/>
            <p:nvPr/>
          </p:nvSpPr>
          <p:spPr bwMode="auto">
            <a:xfrm>
              <a:off x="9896475" y="3019425"/>
              <a:ext cx="333375" cy="336550"/>
            </a:xfrm>
            <a:custGeom>
              <a:avLst/>
              <a:gdLst>
                <a:gd name="T0" fmla="*/ 145 w 210"/>
                <a:gd name="T1" fmla="*/ 19 h 212"/>
                <a:gd name="T2" fmla="*/ 152 w 210"/>
                <a:gd name="T3" fmla="*/ 50 h 212"/>
                <a:gd name="T4" fmla="*/ 210 w 210"/>
                <a:gd name="T5" fmla="*/ 103 h 212"/>
                <a:gd name="T6" fmla="*/ 206 w 210"/>
                <a:gd name="T7" fmla="*/ 106 h 212"/>
                <a:gd name="T8" fmla="*/ 203 w 210"/>
                <a:gd name="T9" fmla="*/ 114 h 212"/>
                <a:gd name="T10" fmla="*/ 195 w 210"/>
                <a:gd name="T11" fmla="*/ 128 h 212"/>
                <a:gd name="T12" fmla="*/ 191 w 210"/>
                <a:gd name="T13" fmla="*/ 129 h 212"/>
                <a:gd name="T14" fmla="*/ 191 w 210"/>
                <a:gd name="T15" fmla="*/ 132 h 212"/>
                <a:gd name="T16" fmla="*/ 182 w 210"/>
                <a:gd name="T17" fmla="*/ 147 h 212"/>
                <a:gd name="T18" fmla="*/ 169 w 210"/>
                <a:gd name="T19" fmla="*/ 144 h 212"/>
                <a:gd name="T20" fmla="*/ 151 w 210"/>
                <a:gd name="T21" fmla="*/ 145 h 212"/>
                <a:gd name="T22" fmla="*/ 135 w 210"/>
                <a:gd name="T23" fmla="*/ 153 h 212"/>
                <a:gd name="T24" fmla="*/ 130 w 210"/>
                <a:gd name="T25" fmla="*/ 159 h 212"/>
                <a:gd name="T26" fmla="*/ 139 w 210"/>
                <a:gd name="T27" fmla="*/ 162 h 212"/>
                <a:gd name="T28" fmla="*/ 142 w 210"/>
                <a:gd name="T29" fmla="*/ 165 h 212"/>
                <a:gd name="T30" fmla="*/ 149 w 210"/>
                <a:gd name="T31" fmla="*/ 175 h 212"/>
                <a:gd name="T32" fmla="*/ 142 w 210"/>
                <a:gd name="T33" fmla="*/ 178 h 212"/>
                <a:gd name="T34" fmla="*/ 132 w 210"/>
                <a:gd name="T35" fmla="*/ 176 h 212"/>
                <a:gd name="T36" fmla="*/ 132 w 210"/>
                <a:gd name="T37" fmla="*/ 185 h 212"/>
                <a:gd name="T38" fmla="*/ 121 w 210"/>
                <a:gd name="T39" fmla="*/ 198 h 212"/>
                <a:gd name="T40" fmla="*/ 123 w 210"/>
                <a:gd name="T41" fmla="*/ 210 h 212"/>
                <a:gd name="T42" fmla="*/ 121 w 210"/>
                <a:gd name="T43" fmla="*/ 212 h 212"/>
                <a:gd name="T44" fmla="*/ 108 w 210"/>
                <a:gd name="T45" fmla="*/ 212 h 212"/>
                <a:gd name="T46" fmla="*/ 99 w 210"/>
                <a:gd name="T47" fmla="*/ 195 h 212"/>
                <a:gd name="T48" fmla="*/ 90 w 210"/>
                <a:gd name="T49" fmla="*/ 185 h 212"/>
                <a:gd name="T50" fmla="*/ 86 w 210"/>
                <a:gd name="T51" fmla="*/ 181 h 212"/>
                <a:gd name="T52" fmla="*/ 87 w 210"/>
                <a:gd name="T53" fmla="*/ 169 h 212"/>
                <a:gd name="T54" fmla="*/ 84 w 210"/>
                <a:gd name="T55" fmla="*/ 153 h 212"/>
                <a:gd name="T56" fmla="*/ 75 w 210"/>
                <a:gd name="T57" fmla="*/ 159 h 212"/>
                <a:gd name="T58" fmla="*/ 68 w 210"/>
                <a:gd name="T59" fmla="*/ 169 h 212"/>
                <a:gd name="T60" fmla="*/ 62 w 210"/>
                <a:gd name="T61" fmla="*/ 181 h 212"/>
                <a:gd name="T62" fmla="*/ 53 w 210"/>
                <a:gd name="T63" fmla="*/ 182 h 212"/>
                <a:gd name="T64" fmla="*/ 38 w 210"/>
                <a:gd name="T65" fmla="*/ 175 h 212"/>
                <a:gd name="T66" fmla="*/ 37 w 210"/>
                <a:gd name="T67" fmla="*/ 163 h 212"/>
                <a:gd name="T68" fmla="*/ 32 w 210"/>
                <a:gd name="T69" fmla="*/ 154 h 212"/>
                <a:gd name="T70" fmla="*/ 32 w 210"/>
                <a:gd name="T71" fmla="*/ 141 h 212"/>
                <a:gd name="T72" fmla="*/ 23 w 210"/>
                <a:gd name="T73" fmla="*/ 137 h 212"/>
                <a:gd name="T74" fmla="*/ 19 w 210"/>
                <a:gd name="T75" fmla="*/ 134 h 212"/>
                <a:gd name="T76" fmla="*/ 13 w 210"/>
                <a:gd name="T77" fmla="*/ 125 h 212"/>
                <a:gd name="T78" fmla="*/ 9 w 210"/>
                <a:gd name="T79" fmla="*/ 73 h 212"/>
                <a:gd name="T80" fmla="*/ 1 w 210"/>
                <a:gd name="T81" fmla="*/ 58 h 212"/>
                <a:gd name="T82" fmla="*/ 9 w 210"/>
                <a:gd name="T83" fmla="*/ 41 h 212"/>
                <a:gd name="T84" fmla="*/ 12 w 210"/>
                <a:gd name="T85" fmla="*/ 42 h 212"/>
                <a:gd name="T86" fmla="*/ 17 w 210"/>
                <a:gd name="T87" fmla="*/ 47 h 212"/>
                <a:gd name="T88" fmla="*/ 35 w 210"/>
                <a:gd name="T89" fmla="*/ 56 h 212"/>
                <a:gd name="T90" fmla="*/ 55 w 210"/>
                <a:gd name="T91" fmla="*/ 58 h 212"/>
                <a:gd name="T92" fmla="*/ 62 w 210"/>
                <a:gd name="T93" fmla="*/ 58 h 212"/>
                <a:gd name="T94" fmla="*/ 65 w 210"/>
                <a:gd name="T95" fmla="*/ 42 h 212"/>
                <a:gd name="T96" fmla="*/ 71 w 210"/>
                <a:gd name="T97" fmla="*/ 30 h 212"/>
                <a:gd name="T98" fmla="*/ 77 w 210"/>
                <a:gd name="T99" fmla="*/ 30 h 212"/>
                <a:gd name="T100" fmla="*/ 84 w 210"/>
                <a:gd name="T101" fmla="*/ 26 h 212"/>
                <a:gd name="T102" fmla="*/ 89 w 210"/>
                <a:gd name="T103" fmla="*/ 20 h 212"/>
                <a:gd name="T104" fmla="*/ 115 w 210"/>
                <a:gd name="T105" fmla="*/ 0 h 212"/>
                <a:gd name="T106" fmla="*/ 115 w 210"/>
                <a:gd name="T10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0" h="212">
                  <a:moveTo>
                    <a:pt x="115" y="0"/>
                  </a:moveTo>
                  <a:lnTo>
                    <a:pt x="145" y="19"/>
                  </a:lnTo>
                  <a:lnTo>
                    <a:pt x="143" y="36"/>
                  </a:lnTo>
                  <a:lnTo>
                    <a:pt x="152" y="50"/>
                  </a:lnTo>
                  <a:lnTo>
                    <a:pt x="178" y="76"/>
                  </a:lnTo>
                  <a:lnTo>
                    <a:pt x="210" y="103"/>
                  </a:lnTo>
                  <a:lnTo>
                    <a:pt x="210" y="103"/>
                  </a:lnTo>
                  <a:lnTo>
                    <a:pt x="206" y="106"/>
                  </a:lnTo>
                  <a:lnTo>
                    <a:pt x="201" y="111"/>
                  </a:lnTo>
                  <a:lnTo>
                    <a:pt x="203" y="114"/>
                  </a:lnTo>
                  <a:lnTo>
                    <a:pt x="192" y="123"/>
                  </a:lnTo>
                  <a:lnTo>
                    <a:pt x="195" y="128"/>
                  </a:lnTo>
                  <a:lnTo>
                    <a:pt x="194" y="125"/>
                  </a:lnTo>
                  <a:lnTo>
                    <a:pt x="191" y="129"/>
                  </a:lnTo>
                  <a:lnTo>
                    <a:pt x="192" y="129"/>
                  </a:lnTo>
                  <a:lnTo>
                    <a:pt x="191" y="132"/>
                  </a:lnTo>
                  <a:lnTo>
                    <a:pt x="195" y="137"/>
                  </a:lnTo>
                  <a:lnTo>
                    <a:pt x="182" y="147"/>
                  </a:lnTo>
                  <a:lnTo>
                    <a:pt x="176" y="142"/>
                  </a:lnTo>
                  <a:lnTo>
                    <a:pt x="169" y="144"/>
                  </a:lnTo>
                  <a:lnTo>
                    <a:pt x="166" y="142"/>
                  </a:lnTo>
                  <a:lnTo>
                    <a:pt x="151" y="145"/>
                  </a:lnTo>
                  <a:lnTo>
                    <a:pt x="146" y="150"/>
                  </a:lnTo>
                  <a:lnTo>
                    <a:pt x="135" y="153"/>
                  </a:lnTo>
                  <a:lnTo>
                    <a:pt x="132" y="151"/>
                  </a:lnTo>
                  <a:lnTo>
                    <a:pt x="130" y="159"/>
                  </a:lnTo>
                  <a:lnTo>
                    <a:pt x="136" y="163"/>
                  </a:lnTo>
                  <a:lnTo>
                    <a:pt x="139" y="162"/>
                  </a:lnTo>
                  <a:lnTo>
                    <a:pt x="140" y="166"/>
                  </a:lnTo>
                  <a:lnTo>
                    <a:pt x="142" y="165"/>
                  </a:lnTo>
                  <a:lnTo>
                    <a:pt x="146" y="167"/>
                  </a:lnTo>
                  <a:lnTo>
                    <a:pt x="149" y="175"/>
                  </a:lnTo>
                  <a:lnTo>
                    <a:pt x="146" y="178"/>
                  </a:lnTo>
                  <a:lnTo>
                    <a:pt x="142" y="178"/>
                  </a:lnTo>
                  <a:lnTo>
                    <a:pt x="138" y="176"/>
                  </a:lnTo>
                  <a:lnTo>
                    <a:pt x="132" y="176"/>
                  </a:lnTo>
                  <a:lnTo>
                    <a:pt x="129" y="182"/>
                  </a:lnTo>
                  <a:lnTo>
                    <a:pt x="132" y="185"/>
                  </a:lnTo>
                  <a:lnTo>
                    <a:pt x="132" y="191"/>
                  </a:lnTo>
                  <a:lnTo>
                    <a:pt x="121" y="198"/>
                  </a:lnTo>
                  <a:lnTo>
                    <a:pt x="123" y="20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1" y="212"/>
                  </a:lnTo>
                  <a:lnTo>
                    <a:pt x="118" y="210"/>
                  </a:lnTo>
                  <a:lnTo>
                    <a:pt x="108" y="212"/>
                  </a:lnTo>
                  <a:lnTo>
                    <a:pt x="108" y="200"/>
                  </a:lnTo>
                  <a:lnTo>
                    <a:pt x="99" y="195"/>
                  </a:lnTo>
                  <a:lnTo>
                    <a:pt x="92" y="191"/>
                  </a:lnTo>
                  <a:lnTo>
                    <a:pt x="90" y="185"/>
                  </a:lnTo>
                  <a:lnTo>
                    <a:pt x="90" y="182"/>
                  </a:lnTo>
                  <a:lnTo>
                    <a:pt x="86" y="181"/>
                  </a:lnTo>
                  <a:lnTo>
                    <a:pt x="90" y="175"/>
                  </a:lnTo>
                  <a:lnTo>
                    <a:pt x="87" y="169"/>
                  </a:lnTo>
                  <a:lnTo>
                    <a:pt x="90" y="160"/>
                  </a:lnTo>
                  <a:lnTo>
                    <a:pt x="84" y="153"/>
                  </a:lnTo>
                  <a:lnTo>
                    <a:pt x="77" y="151"/>
                  </a:lnTo>
                  <a:lnTo>
                    <a:pt x="75" y="159"/>
                  </a:lnTo>
                  <a:lnTo>
                    <a:pt x="69" y="172"/>
                  </a:lnTo>
                  <a:lnTo>
                    <a:pt x="68" y="169"/>
                  </a:lnTo>
                  <a:lnTo>
                    <a:pt x="62" y="172"/>
                  </a:lnTo>
                  <a:lnTo>
                    <a:pt x="62" y="181"/>
                  </a:lnTo>
                  <a:lnTo>
                    <a:pt x="56" y="182"/>
                  </a:lnTo>
                  <a:lnTo>
                    <a:pt x="53" y="182"/>
                  </a:lnTo>
                  <a:lnTo>
                    <a:pt x="41" y="179"/>
                  </a:lnTo>
                  <a:lnTo>
                    <a:pt x="38" y="175"/>
                  </a:lnTo>
                  <a:lnTo>
                    <a:pt x="35" y="170"/>
                  </a:lnTo>
                  <a:lnTo>
                    <a:pt x="37" y="163"/>
                  </a:lnTo>
                  <a:lnTo>
                    <a:pt x="32" y="159"/>
                  </a:lnTo>
                  <a:lnTo>
                    <a:pt x="32" y="154"/>
                  </a:lnTo>
                  <a:lnTo>
                    <a:pt x="38" y="148"/>
                  </a:lnTo>
                  <a:lnTo>
                    <a:pt x="32" y="141"/>
                  </a:lnTo>
                  <a:lnTo>
                    <a:pt x="26" y="141"/>
                  </a:lnTo>
                  <a:lnTo>
                    <a:pt x="23" y="137"/>
                  </a:lnTo>
                  <a:lnTo>
                    <a:pt x="17" y="138"/>
                  </a:lnTo>
                  <a:lnTo>
                    <a:pt x="19" y="134"/>
                  </a:lnTo>
                  <a:lnTo>
                    <a:pt x="13" y="129"/>
                  </a:lnTo>
                  <a:lnTo>
                    <a:pt x="13" y="125"/>
                  </a:lnTo>
                  <a:lnTo>
                    <a:pt x="9" y="116"/>
                  </a:lnTo>
                  <a:lnTo>
                    <a:pt x="9" y="73"/>
                  </a:lnTo>
                  <a:lnTo>
                    <a:pt x="0" y="66"/>
                  </a:lnTo>
                  <a:lnTo>
                    <a:pt x="1" y="58"/>
                  </a:lnTo>
                  <a:lnTo>
                    <a:pt x="9" y="58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2" y="42"/>
                  </a:lnTo>
                  <a:lnTo>
                    <a:pt x="19" y="42"/>
                  </a:lnTo>
                  <a:lnTo>
                    <a:pt x="17" y="47"/>
                  </a:lnTo>
                  <a:lnTo>
                    <a:pt x="22" y="54"/>
                  </a:lnTo>
                  <a:lnTo>
                    <a:pt x="35" y="56"/>
                  </a:lnTo>
                  <a:lnTo>
                    <a:pt x="41" y="50"/>
                  </a:lnTo>
                  <a:lnTo>
                    <a:pt x="55" y="58"/>
                  </a:lnTo>
                  <a:lnTo>
                    <a:pt x="59" y="57"/>
                  </a:lnTo>
                  <a:lnTo>
                    <a:pt x="62" y="58"/>
                  </a:lnTo>
                  <a:lnTo>
                    <a:pt x="63" y="45"/>
                  </a:lnTo>
                  <a:lnTo>
                    <a:pt x="65" y="42"/>
                  </a:lnTo>
                  <a:lnTo>
                    <a:pt x="69" y="41"/>
                  </a:lnTo>
                  <a:lnTo>
                    <a:pt x="71" y="30"/>
                  </a:lnTo>
                  <a:lnTo>
                    <a:pt x="74" y="29"/>
                  </a:lnTo>
                  <a:lnTo>
                    <a:pt x="77" y="30"/>
                  </a:lnTo>
                  <a:lnTo>
                    <a:pt x="81" y="29"/>
                  </a:lnTo>
                  <a:lnTo>
                    <a:pt x="84" y="26"/>
                  </a:lnTo>
                  <a:lnTo>
                    <a:pt x="83" y="20"/>
                  </a:lnTo>
                  <a:lnTo>
                    <a:pt x="89" y="20"/>
                  </a:lnTo>
                  <a:lnTo>
                    <a:pt x="103" y="11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4" name="Freeform 23"/>
            <p:cNvSpPr>
              <a:spLocks noEditPoints="1"/>
            </p:cNvSpPr>
            <p:nvPr/>
          </p:nvSpPr>
          <p:spPr bwMode="auto">
            <a:xfrm>
              <a:off x="10088563" y="3184525"/>
              <a:ext cx="449263" cy="292100"/>
            </a:xfrm>
            <a:custGeom>
              <a:avLst/>
              <a:gdLst>
                <a:gd name="T0" fmla="*/ 215 w 283"/>
                <a:gd name="T1" fmla="*/ 96 h 184"/>
                <a:gd name="T2" fmla="*/ 200 w 283"/>
                <a:gd name="T3" fmla="*/ 97 h 184"/>
                <a:gd name="T4" fmla="*/ 178 w 283"/>
                <a:gd name="T5" fmla="*/ 68 h 184"/>
                <a:gd name="T6" fmla="*/ 169 w 283"/>
                <a:gd name="T7" fmla="*/ 61 h 184"/>
                <a:gd name="T8" fmla="*/ 154 w 283"/>
                <a:gd name="T9" fmla="*/ 46 h 184"/>
                <a:gd name="T10" fmla="*/ 144 w 283"/>
                <a:gd name="T11" fmla="*/ 41 h 184"/>
                <a:gd name="T12" fmla="*/ 105 w 283"/>
                <a:gd name="T13" fmla="*/ 21 h 184"/>
                <a:gd name="T14" fmla="*/ 105 w 283"/>
                <a:gd name="T15" fmla="*/ 25 h 184"/>
                <a:gd name="T16" fmla="*/ 131 w 283"/>
                <a:gd name="T17" fmla="*/ 41 h 184"/>
                <a:gd name="T18" fmla="*/ 147 w 283"/>
                <a:gd name="T19" fmla="*/ 49 h 184"/>
                <a:gd name="T20" fmla="*/ 147 w 283"/>
                <a:gd name="T21" fmla="*/ 52 h 184"/>
                <a:gd name="T22" fmla="*/ 150 w 283"/>
                <a:gd name="T23" fmla="*/ 58 h 184"/>
                <a:gd name="T24" fmla="*/ 163 w 283"/>
                <a:gd name="T25" fmla="*/ 61 h 184"/>
                <a:gd name="T26" fmla="*/ 196 w 283"/>
                <a:gd name="T27" fmla="*/ 94 h 184"/>
                <a:gd name="T28" fmla="*/ 182 w 283"/>
                <a:gd name="T29" fmla="*/ 87 h 184"/>
                <a:gd name="T30" fmla="*/ 185 w 283"/>
                <a:gd name="T31" fmla="*/ 96 h 184"/>
                <a:gd name="T32" fmla="*/ 199 w 283"/>
                <a:gd name="T33" fmla="*/ 112 h 184"/>
                <a:gd name="T34" fmla="*/ 209 w 283"/>
                <a:gd name="T35" fmla="*/ 115 h 184"/>
                <a:gd name="T36" fmla="*/ 217 w 283"/>
                <a:gd name="T37" fmla="*/ 96 h 184"/>
                <a:gd name="T38" fmla="*/ 228 w 283"/>
                <a:gd name="T39" fmla="*/ 103 h 184"/>
                <a:gd name="T40" fmla="*/ 240 w 283"/>
                <a:gd name="T41" fmla="*/ 99 h 184"/>
                <a:gd name="T42" fmla="*/ 245 w 283"/>
                <a:gd name="T43" fmla="*/ 108 h 184"/>
                <a:gd name="T44" fmla="*/ 245 w 283"/>
                <a:gd name="T45" fmla="*/ 119 h 184"/>
                <a:gd name="T46" fmla="*/ 254 w 283"/>
                <a:gd name="T47" fmla="*/ 127 h 184"/>
                <a:gd name="T48" fmla="*/ 270 w 283"/>
                <a:gd name="T49" fmla="*/ 130 h 184"/>
                <a:gd name="T50" fmla="*/ 283 w 283"/>
                <a:gd name="T51" fmla="*/ 131 h 184"/>
                <a:gd name="T52" fmla="*/ 265 w 283"/>
                <a:gd name="T53" fmla="*/ 139 h 184"/>
                <a:gd name="T54" fmla="*/ 240 w 283"/>
                <a:gd name="T55" fmla="*/ 136 h 184"/>
                <a:gd name="T56" fmla="*/ 220 w 283"/>
                <a:gd name="T57" fmla="*/ 134 h 184"/>
                <a:gd name="T58" fmla="*/ 206 w 283"/>
                <a:gd name="T59" fmla="*/ 136 h 184"/>
                <a:gd name="T60" fmla="*/ 202 w 283"/>
                <a:gd name="T61" fmla="*/ 144 h 184"/>
                <a:gd name="T62" fmla="*/ 193 w 283"/>
                <a:gd name="T63" fmla="*/ 164 h 184"/>
                <a:gd name="T64" fmla="*/ 193 w 283"/>
                <a:gd name="T65" fmla="*/ 168 h 184"/>
                <a:gd name="T66" fmla="*/ 181 w 283"/>
                <a:gd name="T67" fmla="*/ 167 h 184"/>
                <a:gd name="T68" fmla="*/ 171 w 283"/>
                <a:gd name="T69" fmla="*/ 175 h 184"/>
                <a:gd name="T70" fmla="*/ 166 w 283"/>
                <a:gd name="T71" fmla="*/ 184 h 184"/>
                <a:gd name="T72" fmla="*/ 145 w 283"/>
                <a:gd name="T73" fmla="*/ 175 h 184"/>
                <a:gd name="T74" fmla="*/ 129 w 283"/>
                <a:gd name="T75" fmla="*/ 172 h 184"/>
                <a:gd name="T76" fmla="*/ 119 w 283"/>
                <a:gd name="T77" fmla="*/ 180 h 184"/>
                <a:gd name="T78" fmla="*/ 108 w 283"/>
                <a:gd name="T79" fmla="*/ 177 h 184"/>
                <a:gd name="T80" fmla="*/ 107 w 283"/>
                <a:gd name="T81" fmla="*/ 165 h 184"/>
                <a:gd name="T82" fmla="*/ 95 w 283"/>
                <a:gd name="T83" fmla="*/ 162 h 184"/>
                <a:gd name="T84" fmla="*/ 83 w 283"/>
                <a:gd name="T85" fmla="*/ 168 h 184"/>
                <a:gd name="T86" fmla="*/ 59 w 283"/>
                <a:gd name="T87" fmla="*/ 149 h 184"/>
                <a:gd name="T88" fmla="*/ 40 w 283"/>
                <a:gd name="T89" fmla="*/ 146 h 184"/>
                <a:gd name="T90" fmla="*/ 30 w 283"/>
                <a:gd name="T91" fmla="*/ 130 h 184"/>
                <a:gd name="T92" fmla="*/ 17 w 283"/>
                <a:gd name="T93" fmla="*/ 106 h 184"/>
                <a:gd name="T94" fmla="*/ 3 w 283"/>
                <a:gd name="T95" fmla="*/ 106 h 184"/>
                <a:gd name="T96" fmla="*/ 0 w 283"/>
                <a:gd name="T97" fmla="*/ 94 h 184"/>
                <a:gd name="T98" fmla="*/ 8 w 283"/>
                <a:gd name="T99" fmla="*/ 78 h 184"/>
                <a:gd name="T100" fmla="*/ 21 w 283"/>
                <a:gd name="T101" fmla="*/ 74 h 184"/>
                <a:gd name="T102" fmla="*/ 25 w 283"/>
                <a:gd name="T103" fmla="*/ 63 h 184"/>
                <a:gd name="T104" fmla="*/ 19 w 283"/>
                <a:gd name="T105" fmla="*/ 59 h 184"/>
                <a:gd name="T106" fmla="*/ 11 w 283"/>
                <a:gd name="T107" fmla="*/ 49 h 184"/>
                <a:gd name="T108" fmla="*/ 30 w 283"/>
                <a:gd name="T109" fmla="*/ 41 h 184"/>
                <a:gd name="T110" fmla="*/ 55 w 283"/>
                <a:gd name="T111" fmla="*/ 38 h 184"/>
                <a:gd name="T112" fmla="*/ 70 w 283"/>
                <a:gd name="T113" fmla="*/ 28 h 184"/>
                <a:gd name="T114" fmla="*/ 73 w 283"/>
                <a:gd name="T115" fmla="*/ 22 h 184"/>
                <a:gd name="T116" fmla="*/ 82 w 283"/>
                <a:gd name="T117" fmla="*/ 10 h 184"/>
                <a:gd name="T118" fmla="*/ 89 w 283"/>
                <a:gd name="T11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3" h="184">
                  <a:moveTo>
                    <a:pt x="160" y="49"/>
                  </a:moveTo>
                  <a:lnTo>
                    <a:pt x="217" y="94"/>
                  </a:lnTo>
                  <a:lnTo>
                    <a:pt x="215" y="96"/>
                  </a:lnTo>
                  <a:lnTo>
                    <a:pt x="209" y="97"/>
                  </a:lnTo>
                  <a:lnTo>
                    <a:pt x="202" y="94"/>
                  </a:lnTo>
                  <a:lnTo>
                    <a:pt x="200" y="97"/>
                  </a:lnTo>
                  <a:lnTo>
                    <a:pt x="194" y="88"/>
                  </a:lnTo>
                  <a:lnTo>
                    <a:pt x="181" y="75"/>
                  </a:lnTo>
                  <a:lnTo>
                    <a:pt x="178" y="68"/>
                  </a:lnTo>
                  <a:lnTo>
                    <a:pt x="175" y="66"/>
                  </a:lnTo>
                  <a:lnTo>
                    <a:pt x="174" y="62"/>
                  </a:lnTo>
                  <a:lnTo>
                    <a:pt x="169" y="61"/>
                  </a:lnTo>
                  <a:lnTo>
                    <a:pt x="168" y="56"/>
                  </a:lnTo>
                  <a:lnTo>
                    <a:pt x="156" y="49"/>
                  </a:lnTo>
                  <a:lnTo>
                    <a:pt x="154" y="46"/>
                  </a:lnTo>
                  <a:lnTo>
                    <a:pt x="160" y="49"/>
                  </a:lnTo>
                  <a:close/>
                  <a:moveTo>
                    <a:pt x="89" y="0"/>
                  </a:moveTo>
                  <a:lnTo>
                    <a:pt x="144" y="41"/>
                  </a:lnTo>
                  <a:lnTo>
                    <a:pt x="142" y="43"/>
                  </a:lnTo>
                  <a:lnTo>
                    <a:pt x="135" y="37"/>
                  </a:lnTo>
                  <a:lnTo>
                    <a:pt x="105" y="21"/>
                  </a:lnTo>
                  <a:lnTo>
                    <a:pt x="100" y="22"/>
                  </a:lnTo>
                  <a:lnTo>
                    <a:pt x="100" y="25"/>
                  </a:lnTo>
                  <a:lnTo>
                    <a:pt x="105" y="25"/>
                  </a:lnTo>
                  <a:lnTo>
                    <a:pt x="114" y="35"/>
                  </a:lnTo>
                  <a:lnTo>
                    <a:pt x="122" y="34"/>
                  </a:lnTo>
                  <a:lnTo>
                    <a:pt x="131" y="41"/>
                  </a:lnTo>
                  <a:lnTo>
                    <a:pt x="137" y="41"/>
                  </a:lnTo>
                  <a:lnTo>
                    <a:pt x="138" y="43"/>
                  </a:lnTo>
                  <a:lnTo>
                    <a:pt x="147" y="49"/>
                  </a:lnTo>
                  <a:lnTo>
                    <a:pt x="151" y="46"/>
                  </a:lnTo>
                  <a:lnTo>
                    <a:pt x="151" y="49"/>
                  </a:lnTo>
                  <a:lnTo>
                    <a:pt x="147" y="52"/>
                  </a:lnTo>
                  <a:lnTo>
                    <a:pt x="147" y="55"/>
                  </a:lnTo>
                  <a:lnTo>
                    <a:pt x="147" y="58"/>
                  </a:lnTo>
                  <a:lnTo>
                    <a:pt x="150" y="58"/>
                  </a:lnTo>
                  <a:lnTo>
                    <a:pt x="151" y="62"/>
                  </a:lnTo>
                  <a:lnTo>
                    <a:pt x="160" y="55"/>
                  </a:lnTo>
                  <a:lnTo>
                    <a:pt x="163" y="61"/>
                  </a:lnTo>
                  <a:lnTo>
                    <a:pt x="177" y="71"/>
                  </a:lnTo>
                  <a:lnTo>
                    <a:pt x="180" y="77"/>
                  </a:lnTo>
                  <a:lnTo>
                    <a:pt x="196" y="94"/>
                  </a:lnTo>
                  <a:lnTo>
                    <a:pt x="196" y="97"/>
                  </a:lnTo>
                  <a:lnTo>
                    <a:pt x="184" y="87"/>
                  </a:lnTo>
                  <a:lnTo>
                    <a:pt x="182" y="87"/>
                  </a:lnTo>
                  <a:lnTo>
                    <a:pt x="181" y="93"/>
                  </a:lnTo>
                  <a:lnTo>
                    <a:pt x="182" y="96"/>
                  </a:lnTo>
                  <a:lnTo>
                    <a:pt x="185" y="96"/>
                  </a:lnTo>
                  <a:lnTo>
                    <a:pt x="187" y="105"/>
                  </a:lnTo>
                  <a:lnTo>
                    <a:pt x="191" y="111"/>
                  </a:lnTo>
                  <a:lnTo>
                    <a:pt x="199" y="112"/>
                  </a:lnTo>
                  <a:lnTo>
                    <a:pt x="203" y="109"/>
                  </a:lnTo>
                  <a:lnTo>
                    <a:pt x="203" y="115"/>
                  </a:lnTo>
                  <a:lnTo>
                    <a:pt x="209" y="115"/>
                  </a:lnTo>
                  <a:lnTo>
                    <a:pt x="215" y="111"/>
                  </a:lnTo>
                  <a:lnTo>
                    <a:pt x="218" y="102"/>
                  </a:lnTo>
                  <a:lnTo>
                    <a:pt x="217" y="96"/>
                  </a:lnTo>
                  <a:lnTo>
                    <a:pt x="221" y="99"/>
                  </a:lnTo>
                  <a:lnTo>
                    <a:pt x="225" y="97"/>
                  </a:lnTo>
                  <a:lnTo>
                    <a:pt x="228" y="103"/>
                  </a:lnTo>
                  <a:lnTo>
                    <a:pt x="236" y="106"/>
                  </a:lnTo>
                  <a:lnTo>
                    <a:pt x="242" y="102"/>
                  </a:lnTo>
                  <a:lnTo>
                    <a:pt x="240" y="99"/>
                  </a:lnTo>
                  <a:lnTo>
                    <a:pt x="242" y="97"/>
                  </a:lnTo>
                  <a:lnTo>
                    <a:pt x="245" y="100"/>
                  </a:lnTo>
                  <a:lnTo>
                    <a:pt x="245" y="108"/>
                  </a:lnTo>
                  <a:lnTo>
                    <a:pt x="257" y="125"/>
                  </a:lnTo>
                  <a:lnTo>
                    <a:pt x="248" y="118"/>
                  </a:lnTo>
                  <a:lnTo>
                    <a:pt x="245" y="119"/>
                  </a:lnTo>
                  <a:lnTo>
                    <a:pt x="246" y="127"/>
                  </a:lnTo>
                  <a:lnTo>
                    <a:pt x="251" y="130"/>
                  </a:lnTo>
                  <a:lnTo>
                    <a:pt x="254" y="127"/>
                  </a:lnTo>
                  <a:lnTo>
                    <a:pt x="258" y="128"/>
                  </a:lnTo>
                  <a:lnTo>
                    <a:pt x="264" y="130"/>
                  </a:lnTo>
                  <a:lnTo>
                    <a:pt x="270" y="130"/>
                  </a:lnTo>
                  <a:lnTo>
                    <a:pt x="271" y="128"/>
                  </a:lnTo>
                  <a:lnTo>
                    <a:pt x="280" y="130"/>
                  </a:lnTo>
                  <a:lnTo>
                    <a:pt x="283" y="131"/>
                  </a:lnTo>
                  <a:lnTo>
                    <a:pt x="283" y="131"/>
                  </a:lnTo>
                  <a:lnTo>
                    <a:pt x="274" y="133"/>
                  </a:lnTo>
                  <a:lnTo>
                    <a:pt x="265" y="139"/>
                  </a:lnTo>
                  <a:lnTo>
                    <a:pt x="260" y="137"/>
                  </a:lnTo>
                  <a:lnTo>
                    <a:pt x="251" y="139"/>
                  </a:lnTo>
                  <a:lnTo>
                    <a:pt x="240" y="136"/>
                  </a:lnTo>
                  <a:lnTo>
                    <a:pt x="233" y="130"/>
                  </a:lnTo>
                  <a:lnTo>
                    <a:pt x="225" y="136"/>
                  </a:lnTo>
                  <a:lnTo>
                    <a:pt x="220" y="134"/>
                  </a:lnTo>
                  <a:lnTo>
                    <a:pt x="215" y="130"/>
                  </a:lnTo>
                  <a:lnTo>
                    <a:pt x="206" y="134"/>
                  </a:lnTo>
                  <a:lnTo>
                    <a:pt x="206" y="136"/>
                  </a:lnTo>
                  <a:lnTo>
                    <a:pt x="205" y="139"/>
                  </a:lnTo>
                  <a:lnTo>
                    <a:pt x="206" y="143"/>
                  </a:lnTo>
                  <a:lnTo>
                    <a:pt x="202" y="144"/>
                  </a:lnTo>
                  <a:lnTo>
                    <a:pt x="202" y="155"/>
                  </a:lnTo>
                  <a:lnTo>
                    <a:pt x="193" y="164"/>
                  </a:lnTo>
                  <a:lnTo>
                    <a:pt x="193" y="164"/>
                  </a:lnTo>
                  <a:lnTo>
                    <a:pt x="193" y="167"/>
                  </a:lnTo>
                  <a:lnTo>
                    <a:pt x="193" y="167"/>
                  </a:lnTo>
                  <a:lnTo>
                    <a:pt x="193" y="168"/>
                  </a:lnTo>
                  <a:lnTo>
                    <a:pt x="193" y="168"/>
                  </a:lnTo>
                  <a:lnTo>
                    <a:pt x="190" y="170"/>
                  </a:lnTo>
                  <a:lnTo>
                    <a:pt x="181" y="167"/>
                  </a:lnTo>
                  <a:lnTo>
                    <a:pt x="181" y="171"/>
                  </a:lnTo>
                  <a:lnTo>
                    <a:pt x="181" y="171"/>
                  </a:lnTo>
                  <a:lnTo>
                    <a:pt x="171" y="175"/>
                  </a:lnTo>
                  <a:lnTo>
                    <a:pt x="171" y="175"/>
                  </a:lnTo>
                  <a:lnTo>
                    <a:pt x="169" y="181"/>
                  </a:lnTo>
                  <a:lnTo>
                    <a:pt x="166" y="184"/>
                  </a:lnTo>
                  <a:lnTo>
                    <a:pt x="159" y="183"/>
                  </a:lnTo>
                  <a:lnTo>
                    <a:pt x="156" y="178"/>
                  </a:lnTo>
                  <a:lnTo>
                    <a:pt x="145" y="175"/>
                  </a:lnTo>
                  <a:lnTo>
                    <a:pt x="145" y="171"/>
                  </a:lnTo>
                  <a:lnTo>
                    <a:pt x="144" y="168"/>
                  </a:lnTo>
                  <a:lnTo>
                    <a:pt x="129" y="172"/>
                  </a:lnTo>
                  <a:lnTo>
                    <a:pt x="131" y="178"/>
                  </a:lnTo>
                  <a:lnTo>
                    <a:pt x="128" y="180"/>
                  </a:lnTo>
                  <a:lnTo>
                    <a:pt x="119" y="180"/>
                  </a:lnTo>
                  <a:lnTo>
                    <a:pt x="114" y="172"/>
                  </a:lnTo>
                  <a:lnTo>
                    <a:pt x="108" y="177"/>
                  </a:lnTo>
                  <a:lnTo>
                    <a:pt x="108" y="177"/>
                  </a:lnTo>
                  <a:lnTo>
                    <a:pt x="102" y="174"/>
                  </a:lnTo>
                  <a:lnTo>
                    <a:pt x="104" y="168"/>
                  </a:lnTo>
                  <a:lnTo>
                    <a:pt x="107" y="165"/>
                  </a:lnTo>
                  <a:lnTo>
                    <a:pt x="104" y="161"/>
                  </a:lnTo>
                  <a:lnTo>
                    <a:pt x="98" y="164"/>
                  </a:lnTo>
                  <a:lnTo>
                    <a:pt x="95" y="162"/>
                  </a:lnTo>
                  <a:lnTo>
                    <a:pt x="92" y="168"/>
                  </a:lnTo>
                  <a:lnTo>
                    <a:pt x="86" y="165"/>
                  </a:lnTo>
                  <a:lnTo>
                    <a:pt x="83" y="168"/>
                  </a:lnTo>
                  <a:lnTo>
                    <a:pt x="77" y="170"/>
                  </a:lnTo>
                  <a:lnTo>
                    <a:pt x="59" y="153"/>
                  </a:lnTo>
                  <a:lnTo>
                    <a:pt x="59" y="149"/>
                  </a:lnTo>
                  <a:lnTo>
                    <a:pt x="54" y="147"/>
                  </a:lnTo>
                  <a:lnTo>
                    <a:pt x="48" y="149"/>
                  </a:lnTo>
                  <a:lnTo>
                    <a:pt x="40" y="146"/>
                  </a:lnTo>
                  <a:lnTo>
                    <a:pt x="34" y="142"/>
                  </a:lnTo>
                  <a:lnTo>
                    <a:pt x="31" y="136"/>
                  </a:lnTo>
                  <a:lnTo>
                    <a:pt x="30" y="130"/>
                  </a:lnTo>
                  <a:lnTo>
                    <a:pt x="33" y="119"/>
                  </a:lnTo>
                  <a:lnTo>
                    <a:pt x="31" y="116"/>
                  </a:lnTo>
                  <a:lnTo>
                    <a:pt x="17" y="106"/>
                  </a:lnTo>
                  <a:lnTo>
                    <a:pt x="8" y="108"/>
                  </a:lnTo>
                  <a:lnTo>
                    <a:pt x="6" y="111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2" y="96"/>
                  </a:lnTo>
                  <a:lnTo>
                    <a:pt x="0" y="94"/>
                  </a:lnTo>
                  <a:lnTo>
                    <a:pt x="11" y="87"/>
                  </a:lnTo>
                  <a:lnTo>
                    <a:pt x="11" y="81"/>
                  </a:lnTo>
                  <a:lnTo>
                    <a:pt x="8" y="78"/>
                  </a:lnTo>
                  <a:lnTo>
                    <a:pt x="11" y="72"/>
                  </a:lnTo>
                  <a:lnTo>
                    <a:pt x="17" y="72"/>
                  </a:lnTo>
                  <a:lnTo>
                    <a:pt x="21" y="74"/>
                  </a:lnTo>
                  <a:lnTo>
                    <a:pt x="25" y="74"/>
                  </a:lnTo>
                  <a:lnTo>
                    <a:pt x="28" y="71"/>
                  </a:lnTo>
                  <a:lnTo>
                    <a:pt x="25" y="63"/>
                  </a:lnTo>
                  <a:lnTo>
                    <a:pt x="21" y="61"/>
                  </a:lnTo>
                  <a:lnTo>
                    <a:pt x="19" y="62"/>
                  </a:lnTo>
                  <a:lnTo>
                    <a:pt x="19" y="59"/>
                  </a:lnTo>
                  <a:lnTo>
                    <a:pt x="17" y="59"/>
                  </a:lnTo>
                  <a:lnTo>
                    <a:pt x="9" y="55"/>
                  </a:lnTo>
                  <a:lnTo>
                    <a:pt x="11" y="49"/>
                  </a:lnTo>
                  <a:lnTo>
                    <a:pt x="14" y="49"/>
                  </a:lnTo>
                  <a:lnTo>
                    <a:pt x="25" y="47"/>
                  </a:lnTo>
                  <a:lnTo>
                    <a:pt x="30" y="41"/>
                  </a:lnTo>
                  <a:lnTo>
                    <a:pt x="45" y="38"/>
                  </a:lnTo>
                  <a:lnTo>
                    <a:pt x="48" y="40"/>
                  </a:lnTo>
                  <a:lnTo>
                    <a:pt x="55" y="38"/>
                  </a:lnTo>
                  <a:lnTo>
                    <a:pt x="61" y="43"/>
                  </a:lnTo>
                  <a:lnTo>
                    <a:pt x="74" y="33"/>
                  </a:lnTo>
                  <a:lnTo>
                    <a:pt x="70" y="28"/>
                  </a:lnTo>
                  <a:lnTo>
                    <a:pt x="71" y="25"/>
                  </a:lnTo>
                  <a:lnTo>
                    <a:pt x="70" y="25"/>
                  </a:lnTo>
                  <a:lnTo>
                    <a:pt x="73" y="22"/>
                  </a:lnTo>
                  <a:lnTo>
                    <a:pt x="74" y="24"/>
                  </a:lnTo>
                  <a:lnTo>
                    <a:pt x="73" y="19"/>
                  </a:lnTo>
                  <a:lnTo>
                    <a:pt x="82" y="10"/>
                  </a:lnTo>
                  <a:lnTo>
                    <a:pt x="80" y="7"/>
                  </a:lnTo>
                  <a:lnTo>
                    <a:pt x="85" y="2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5" name="Freeform 24"/>
            <p:cNvSpPr/>
            <p:nvPr/>
          </p:nvSpPr>
          <p:spPr bwMode="auto">
            <a:xfrm>
              <a:off x="10161588" y="3449638"/>
              <a:ext cx="584200" cy="434975"/>
            </a:xfrm>
            <a:custGeom>
              <a:avLst/>
              <a:gdLst>
                <a:gd name="T0" fmla="*/ 73 w 368"/>
                <a:gd name="T1" fmla="*/ 11 h 274"/>
                <a:gd name="T2" fmla="*/ 83 w 368"/>
                <a:gd name="T3" fmla="*/ 5 h 274"/>
                <a:gd name="T4" fmla="*/ 98 w 368"/>
                <a:gd name="T5" fmla="*/ 7 h 274"/>
                <a:gd name="T6" fmla="*/ 120 w 368"/>
                <a:gd name="T7" fmla="*/ 17 h 274"/>
                <a:gd name="T8" fmla="*/ 125 w 368"/>
                <a:gd name="T9" fmla="*/ 8 h 274"/>
                <a:gd name="T10" fmla="*/ 135 w 368"/>
                <a:gd name="T11" fmla="*/ 0 h 274"/>
                <a:gd name="T12" fmla="*/ 147 w 368"/>
                <a:gd name="T13" fmla="*/ 1 h 274"/>
                <a:gd name="T14" fmla="*/ 166 w 368"/>
                <a:gd name="T15" fmla="*/ 7 h 274"/>
                <a:gd name="T16" fmla="*/ 185 w 368"/>
                <a:gd name="T17" fmla="*/ 13 h 274"/>
                <a:gd name="T18" fmla="*/ 178 w 368"/>
                <a:gd name="T19" fmla="*/ 29 h 274"/>
                <a:gd name="T20" fmla="*/ 209 w 368"/>
                <a:gd name="T21" fmla="*/ 33 h 274"/>
                <a:gd name="T22" fmla="*/ 225 w 368"/>
                <a:gd name="T23" fmla="*/ 32 h 274"/>
                <a:gd name="T24" fmla="*/ 234 w 368"/>
                <a:gd name="T25" fmla="*/ 25 h 274"/>
                <a:gd name="T26" fmla="*/ 249 w 368"/>
                <a:gd name="T27" fmla="*/ 22 h 274"/>
                <a:gd name="T28" fmla="*/ 259 w 368"/>
                <a:gd name="T29" fmla="*/ 23 h 274"/>
                <a:gd name="T30" fmla="*/ 283 w 368"/>
                <a:gd name="T31" fmla="*/ 44 h 274"/>
                <a:gd name="T32" fmla="*/ 280 w 368"/>
                <a:gd name="T33" fmla="*/ 50 h 274"/>
                <a:gd name="T34" fmla="*/ 308 w 368"/>
                <a:gd name="T35" fmla="*/ 97 h 274"/>
                <a:gd name="T36" fmla="*/ 332 w 368"/>
                <a:gd name="T37" fmla="*/ 134 h 274"/>
                <a:gd name="T38" fmla="*/ 334 w 368"/>
                <a:gd name="T39" fmla="*/ 145 h 274"/>
                <a:gd name="T40" fmla="*/ 339 w 368"/>
                <a:gd name="T41" fmla="*/ 150 h 274"/>
                <a:gd name="T42" fmla="*/ 353 w 368"/>
                <a:gd name="T43" fmla="*/ 148 h 274"/>
                <a:gd name="T44" fmla="*/ 357 w 368"/>
                <a:gd name="T45" fmla="*/ 154 h 274"/>
                <a:gd name="T46" fmla="*/ 362 w 368"/>
                <a:gd name="T47" fmla="*/ 170 h 274"/>
                <a:gd name="T48" fmla="*/ 335 w 368"/>
                <a:gd name="T49" fmla="*/ 175 h 274"/>
                <a:gd name="T50" fmla="*/ 316 w 368"/>
                <a:gd name="T51" fmla="*/ 184 h 274"/>
                <a:gd name="T52" fmla="*/ 295 w 368"/>
                <a:gd name="T53" fmla="*/ 185 h 274"/>
                <a:gd name="T54" fmla="*/ 288 w 368"/>
                <a:gd name="T55" fmla="*/ 187 h 274"/>
                <a:gd name="T56" fmla="*/ 267 w 368"/>
                <a:gd name="T57" fmla="*/ 188 h 274"/>
                <a:gd name="T58" fmla="*/ 258 w 368"/>
                <a:gd name="T59" fmla="*/ 201 h 274"/>
                <a:gd name="T60" fmla="*/ 262 w 368"/>
                <a:gd name="T61" fmla="*/ 210 h 274"/>
                <a:gd name="T62" fmla="*/ 264 w 368"/>
                <a:gd name="T63" fmla="*/ 219 h 274"/>
                <a:gd name="T64" fmla="*/ 246 w 368"/>
                <a:gd name="T65" fmla="*/ 243 h 274"/>
                <a:gd name="T66" fmla="*/ 248 w 368"/>
                <a:gd name="T67" fmla="*/ 254 h 274"/>
                <a:gd name="T68" fmla="*/ 228 w 368"/>
                <a:gd name="T69" fmla="*/ 247 h 274"/>
                <a:gd name="T70" fmla="*/ 230 w 368"/>
                <a:gd name="T71" fmla="*/ 268 h 274"/>
                <a:gd name="T72" fmla="*/ 211 w 368"/>
                <a:gd name="T73" fmla="*/ 274 h 274"/>
                <a:gd name="T74" fmla="*/ 202 w 368"/>
                <a:gd name="T75" fmla="*/ 263 h 274"/>
                <a:gd name="T76" fmla="*/ 184 w 368"/>
                <a:gd name="T77" fmla="*/ 259 h 274"/>
                <a:gd name="T78" fmla="*/ 184 w 368"/>
                <a:gd name="T79" fmla="*/ 241 h 274"/>
                <a:gd name="T80" fmla="*/ 190 w 368"/>
                <a:gd name="T81" fmla="*/ 223 h 274"/>
                <a:gd name="T82" fmla="*/ 169 w 368"/>
                <a:gd name="T83" fmla="*/ 210 h 274"/>
                <a:gd name="T84" fmla="*/ 150 w 368"/>
                <a:gd name="T85" fmla="*/ 210 h 274"/>
                <a:gd name="T86" fmla="*/ 132 w 368"/>
                <a:gd name="T87" fmla="*/ 204 h 274"/>
                <a:gd name="T88" fmla="*/ 126 w 368"/>
                <a:gd name="T89" fmla="*/ 187 h 274"/>
                <a:gd name="T90" fmla="*/ 107 w 368"/>
                <a:gd name="T91" fmla="*/ 165 h 274"/>
                <a:gd name="T92" fmla="*/ 99 w 368"/>
                <a:gd name="T93" fmla="*/ 160 h 274"/>
                <a:gd name="T94" fmla="*/ 76 w 368"/>
                <a:gd name="T95" fmla="*/ 160 h 274"/>
                <a:gd name="T96" fmla="*/ 62 w 368"/>
                <a:gd name="T97" fmla="*/ 139 h 274"/>
                <a:gd name="T98" fmla="*/ 42 w 368"/>
                <a:gd name="T99" fmla="*/ 141 h 274"/>
                <a:gd name="T100" fmla="*/ 34 w 368"/>
                <a:gd name="T101" fmla="*/ 117 h 274"/>
                <a:gd name="T102" fmla="*/ 19 w 368"/>
                <a:gd name="T103" fmla="*/ 109 h 274"/>
                <a:gd name="T104" fmla="*/ 16 w 368"/>
                <a:gd name="T105" fmla="*/ 94 h 274"/>
                <a:gd name="T106" fmla="*/ 11 w 368"/>
                <a:gd name="T107" fmla="*/ 79 h 274"/>
                <a:gd name="T108" fmla="*/ 5 w 368"/>
                <a:gd name="T109" fmla="*/ 69 h 274"/>
                <a:gd name="T110" fmla="*/ 6 w 368"/>
                <a:gd name="T111" fmla="*/ 54 h 274"/>
                <a:gd name="T112" fmla="*/ 25 w 368"/>
                <a:gd name="T113" fmla="*/ 48 h 274"/>
                <a:gd name="T114" fmla="*/ 42 w 368"/>
                <a:gd name="T115" fmla="*/ 44 h 274"/>
                <a:gd name="T116" fmla="*/ 54 w 368"/>
                <a:gd name="T117" fmla="*/ 26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8" h="274">
                  <a:moveTo>
                    <a:pt x="62" y="10"/>
                  </a:moveTo>
                  <a:lnTo>
                    <a:pt x="67" y="5"/>
                  </a:lnTo>
                  <a:lnTo>
                    <a:pt x="73" y="11"/>
                  </a:lnTo>
                  <a:lnTo>
                    <a:pt x="82" y="13"/>
                  </a:lnTo>
                  <a:lnTo>
                    <a:pt x="85" y="10"/>
                  </a:lnTo>
                  <a:lnTo>
                    <a:pt x="83" y="5"/>
                  </a:lnTo>
                  <a:lnTo>
                    <a:pt x="98" y="0"/>
                  </a:lnTo>
                  <a:lnTo>
                    <a:pt x="99" y="4"/>
                  </a:lnTo>
                  <a:lnTo>
                    <a:pt x="98" y="7"/>
                  </a:lnTo>
                  <a:lnTo>
                    <a:pt x="108" y="11"/>
                  </a:lnTo>
                  <a:lnTo>
                    <a:pt x="113" y="16"/>
                  </a:lnTo>
                  <a:lnTo>
                    <a:pt x="120" y="17"/>
                  </a:lnTo>
                  <a:lnTo>
                    <a:pt x="123" y="14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35" y="3"/>
                  </a:lnTo>
                  <a:lnTo>
                    <a:pt x="135" y="3"/>
                  </a:lnTo>
                  <a:lnTo>
                    <a:pt x="135" y="0"/>
                  </a:lnTo>
                  <a:lnTo>
                    <a:pt x="144" y="3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157" y="1"/>
                  </a:lnTo>
                  <a:lnTo>
                    <a:pt x="165" y="4"/>
                  </a:lnTo>
                  <a:lnTo>
                    <a:pt x="166" y="7"/>
                  </a:lnTo>
                  <a:lnTo>
                    <a:pt x="181" y="0"/>
                  </a:lnTo>
                  <a:lnTo>
                    <a:pt x="179" y="7"/>
                  </a:lnTo>
                  <a:lnTo>
                    <a:pt x="185" y="13"/>
                  </a:lnTo>
                  <a:lnTo>
                    <a:pt x="185" y="19"/>
                  </a:lnTo>
                  <a:lnTo>
                    <a:pt x="179" y="23"/>
                  </a:lnTo>
                  <a:lnTo>
                    <a:pt x="178" y="29"/>
                  </a:lnTo>
                  <a:lnTo>
                    <a:pt x="187" y="36"/>
                  </a:lnTo>
                  <a:lnTo>
                    <a:pt x="200" y="32"/>
                  </a:lnTo>
                  <a:lnTo>
                    <a:pt x="209" y="33"/>
                  </a:lnTo>
                  <a:lnTo>
                    <a:pt x="217" y="29"/>
                  </a:lnTo>
                  <a:lnTo>
                    <a:pt x="222" y="33"/>
                  </a:lnTo>
                  <a:lnTo>
                    <a:pt x="225" y="32"/>
                  </a:lnTo>
                  <a:lnTo>
                    <a:pt x="227" y="28"/>
                  </a:lnTo>
                  <a:lnTo>
                    <a:pt x="233" y="30"/>
                  </a:lnTo>
                  <a:lnTo>
                    <a:pt x="234" y="25"/>
                  </a:lnTo>
                  <a:lnTo>
                    <a:pt x="239" y="25"/>
                  </a:lnTo>
                  <a:lnTo>
                    <a:pt x="240" y="30"/>
                  </a:lnTo>
                  <a:lnTo>
                    <a:pt x="249" y="22"/>
                  </a:lnTo>
                  <a:lnTo>
                    <a:pt x="252" y="22"/>
                  </a:lnTo>
                  <a:lnTo>
                    <a:pt x="255" y="26"/>
                  </a:lnTo>
                  <a:lnTo>
                    <a:pt x="259" y="23"/>
                  </a:lnTo>
                  <a:lnTo>
                    <a:pt x="259" y="23"/>
                  </a:lnTo>
                  <a:lnTo>
                    <a:pt x="268" y="35"/>
                  </a:lnTo>
                  <a:lnTo>
                    <a:pt x="283" y="44"/>
                  </a:lnTo>
                  <a:lnTo>
                    <a:pt x="283" y="47"/>
                  </a:lnTo>
                  <a:lnTo>
                    <a:pt x="279" y="48"/>
                  </a:lnTo>
                  <a:lnTo>
                    <a:pt x="280" y="50"/>
                  </a:lnTo>
                  <a:lnTo>
                    <a:pt x="286" y="47"/>
                  </a:lnTo>
                  <a:lnTo>
                    <a:pt x="291" y="64"/>
                  </a:lnTo>
                  <a:lnTo>
                    <a:pt x="308" y="97"/>
                  </a:lnTo>
                  <a:lnTo>
                    <a:pt x="328" y="125"/>
                  </a:lnTo>
                  <a:lnTo>
                    <a:pt x="338" y="135"/>
                  </a:lnTo>
                  <a:lnTo>
                    <a:pt x="332" y="134"/>
                  </a:lnTo>
                  <a:lnTo>
                    <a:pt x="328" y="137"/>
                  </a:lnTo>
                  <a:lnTo>
                    <a:pt x="331" y="144"/>
                  </a:lnTo>
                  <a:lnTo>
                    <a:pt x="334" y="145"/>
                  </a:lnTo>
                  <a:lnTo>
                    <a:pt x="337" y="142"/>
                  </a:lnTo>
                  <a:lnTo>
                    <a:pt x="341" y="145"/>
                  </a:lnTo>
                  <a:lnTo>
                    <a:pt x="339" y="150"/>
                  </a:lnTo>
                  <a:lnTo>
                    <a:pt x="348" y="156"/>
                  </a:lnTo>
                  <a:lnTo>
                    <a:pt x="353" y="153"/>
                  </a:lnTo>
                  <a:lnTo>
                    <a:pt x="353" y="148"/>
                  </a:lnTo>
                  <a:lnTo>
                    <a:pt x="356" y="142"/>
                  </a:lnTo>
                  <a:lnTo>
                    <a:pt x="359" y="150"/>
                  </a:lnTo>
                  <a:lnTo>
                    <a:pt x="357" y="154"/>
                  </a:lnTo>
                  <a:lnTo>
                    <a:pt x="368" y="165"/>
                  </a:lnTo>
                  <a:lnTo>
                    <a:pt x="368" y="165"/>
                  </a:lnTo>
                  <a:lnTo>
                    <a:pt x="362" y="170"/>
                  </a:lnTo>
                  <a:lnTo>
                    <a:pt x="351" y="172"/>
                  </a:lnTo>
                  <a:lnTo>
                    <a:pt x="344" y="172"/>
                  </a:lnTo>
                  <a:lnTo>
                    <a:pt x="335" y="175"/>
                  </a:lnTo>
                  <a:lnTo>
                    <a:pt x="334" y="176"/>
                  </a:lnTo>
                  <a:lnTo>
                    <a:pt x="320" y="179"/>
                  </a:lnTo>
                  <a:lnTo>
                    <a:pt x="316" y="184"/>
                  </a:lnTo>
                  <a:lnTo>
                    <a:pt x="311" y="182"/>
                  </a:lnTo>
                  <a:lnTo>
                    <a:pt x="307" y="187"/>
                  </a:lnTo>
                  <a:lnTo>
                    <a:pt x="295" y="185"/>
                  </a:lnTo>
                  <a:lnTo>
                    <a:pt x="294" y="182"/>
                  </a:lnTo>
                  <a:lnTo>
                    <a:pt x="291" y="187"/>
                  </a:lnTo>
                  <a:lnTo>
                    <a:pt x="288" y="187"/>
                  </a:lnTo>
                  <a:lnTo>
                    <a:pt x="288" y="188"/>
                  </a:lnTo>
                  <a:lnTo>
                    <a:pt x="285" y="188"/>
                  </a:lnTo>
                  <a:lnTo>
                    <a:pt x="267" y="188"/>
                  </a:lnTo>
                  <a:lnTo>
                    <a:pt x="262" y="193"/>
                  </a:lnTo>
                  <a:lnTo>
                    <a:pt x="262" y="198"/>
                  </a:lnTo>
                  <a:lnTo>
                    <a:pt x="258" y="201"/>
                  </a:lnTo>
                  <a:lnTo>
                    <a:pt x="259" y="206"/>
                  </a:lnTo>
                  <a:lnTo>
                    <a:pt x="264" y="206"/>
                  </a:lnTo>
                  <a:lnTo>
                    <a:pt x="262" y="210"/>
                  </a:lnTo>
                  <a:lnTo>
                    <a:pt x="259" y="212"/>
                  </a:lnTo>
                  <a:lnTo>
                    <a:pt x="262" y="215"/>
                  </a:lnTo>
                  <a:lnTo>
                    <a:pt x="264" y="219"/>
                  </a:lnTo>
                  <a:lnTo>
                    <a:pt x="252" y="234"/>
                  </a:lnTo>
                  <a:lnTo>
                    <a:pt x="252" y="240"/>
                  </a:lnTo>
                  <a:lnTo>
                    <a:pt x="246" y="243"/>
                  </a:lnTo>
                  <a:lnTo>
                    <a:pt x="248" y="246"/>
                  </a:lnTo>
                  <a:lnTo>
                    <a:pt x="248" y="254"/>
                  </a:lnTo>
                  <a:lnTo>
                    <a:pt x="248" y="254"/>
                  </a:lnTo>
                  <a:lnTo>
                    <a:pt x="242" y="254"/>
                  </a:lnTo>
                  <a:lnTo>
                    <a:pt x="233" y="247"/>
                  </a:lnTo>
                  <a:lnTo>
                    <a:pt x="228" y="247"/>
                  </a:lnTo>
                  <a:lnTo>
                    <a:pt x="225" y="250"/>
                  </a:lnTo>
                  <a:lnTo>
                    <a:pt x="225" y="262"/>
                  </a:lnTo>
                  <a:lnTo>
                    <a:pt x="230" y="268"/>
                  </a:lnTo>
                  <a:lnTo>
                    <a:pt x="225" y="271"/>
                  </a:lnTo>
                  <a:lnTo>
                    <a:pt x="217" y="274"/>
                  </a:lnTo>
                  <a:lnTo>
                    <a:pt x="211" y="274"/>
                  </a:lnTo>
                  <a:lnTo>
                    <a:pt x="211" y="271"/>
                  </a:lnTo>
                  <a:lnTo>
                    <a:pt x="205" y="269"/>
                  </a:lnTo>
                  <a:lnTo>
                    <a:pt x="202" y="263"/>
                  </a:lnTo>
                  <a:lnTo>
                    <a:pt x="194" y="262"/>
                  </a:lnTo>
                  <a:lnTo>
                    <a:pt x="188" y="262"/>
                  </a:lnTo>
                  <a:lnTo>
                    <a:pt x="184" y="259"/>
                  </a:lnTo>
                  <a:lnTo>
                    <a:pt x="178" y="248"/>
                  </a:lnTo>
                  <a:lnTo>
                    <a:pt x="184" y="244"/>
                  </a:lnTo>
                  <a:lnTo>
                    <a:pt x="184" y="241"/>
                  </a:lnTo>
                  <a:lnTo>
                    <a:pt x="187" y="240"/>
                  </a:lnTo>
                  <a:lnTo>
                    <a:pt x="190" y="232"/>
                  </a:lnTo>
                  <a:lnTo>
                    <a:pt x="190" y="223"/>
                  </a:lnTo>
                  <a:lnTo>
                    <a:pt x="178" y="219"/>
                  </a:lnTo>
                  <a:lnTo>
                    <a:pt x="174" y="210"/>
                  </a:lnTo>
                  <a:lnTo>
                    <a:pt x="169" y="210"/>
                  </a:lnTo>
                  <a:lnTo>
                    <a:pt x="165" y="215"/>
                  </a:lnTo>
                  <a:lnTo>
                    <a:pt x="159" y="210"/>
                  </a:lnTo>
                  <a:lnTo>
                    <a:pt x="150" y="210"/>
                  </a:lnTo>
                  <a:lnTo>
                    <a:pt x="147" y="209"/>
                  </a:lnTo>
                  <a:lnTo>
                    <a:pt x="136" y="209"/>
                  </a:lnTo>
                  <a:lnTo>
                    <a:pt x="132" y="204"/>
                  </a:lnTo>
                  <a:lnTo>
                    <a:pt x="126" y="206"/>
                  </a:lnTo>
                  <a:lnTo>
                    <a:pt x="125" y="195"/>
                  </a:lnTo>
                  <a:lnTo>
                    <a:pt x="126" y="187"/>
                  </a:lnTo>
                  <a:lnTo>
                    <a:pt x="120" y="187"/>
                  </a:lnTo>
                  <a:lnTo>
                    <a:pt x="110" y="175"/>
                  </a:lnTo>
                  <a:lnTo>
                    <a:pt x="107" y="165"/>
                  </a:lnTo>
                  <a:lnTo>
                    <a:pt x="102" y="160"/>
                  </a:lnTo>
                  <a:lnTo>
                    <a:pt x="99" y="160"/>
                  </a:lnTo>
                  <a:lnTo>
                    <a:pt x="99" y="160"/>
                  </a:lnTo>
                  <a:lnTo>
                    <a:pt x="95" y="159"/>
                  </a:lnTo>
                  <a:lnTo>
                    <a:pt x="85" y="165"/>
                  </a:lnTo>
                  <a:lnTo>
                    <a:pt x="76" y="160"/>
                  </a:lnTo>
                  <a:lnTo>
                    <a:pt x="76" y="153"/>
                  </a:lnTo>
                  <a:lnTo>
                    <a:pt x="73" y="145"/>
                  </a:lnTo>
                  <a:lnTo>
                    <a:pt x="62" y="139"/>
                  </a:lnTo>
                  <a:lnTo>
                    <a:pt x="55" y="138"/>
                  </a:lnTo>
                  <a:lnTo>
                    <a:pt x="54" y="141"/>
                  </a:lnTo>
                  <a:lnTo>
                    <a:pt x="42" y="141"/>
                  </a:lnTo>
                  <a:lnTo>
                    <a:pt x="37" y="122"/>
                  </a:lnTo>
                  <a:lnTo>
                    <a:pt x="33" y="120"/>
                  </a:lnTo>
                  <a:lnTo>
                    <a:pt x="34" y="117"/>
                  </a:lnTo>
                  <a:lnTo>
                    <a:pt x="33" y="112"/>
                  </a:lnTo>
                  <a:lnTo>
                    <a:pt x="30" y="109"/>
                  </a:lnTo>
                  <a:lnTo>
                    <a:pt x="19" y="109"/>
                  </a:lnTo>
                  <a:lnTo>
                    <a:pt x="16" y="106"/>
                  </a:lnTo>
                  <a:lnTo>
                    <a:pt x="13" y="100"/>
                  </a:lnTo>
                  <a:lnTo>
                    <a:pt x="16" y="94"/>
                  </a:lnTo>
                  <a:lnTo>
                    <a:pt x="16" y="88"/>
                  </a:lnTo>
                  <a:lnTo>
                    <a:pt x="9" y="84"/>
                  </a:lnTo>
                  <a:lnTo>
                    <a:pt x="11" y="79"/>
                  </a:lnTo>
                  <a:lnTo>
                    <a:pt x="2" y="81"/>
                  </a:lnTo>
                  <a:lnTo>
                    <a:pt x="0" y="76"/>
                  </a:lnTo>
                  <a:lnTo>
                    <a:pt x="5" y="69"/>
                  </a:lnTo>
                  <a:lnTo>
                    <a:pt x="5" y="64"/>
                  </a:lnTo>
                  <a:lnTo>
                    <a:pt x="0" y="58"/>
                  </a:lnTo>
                  <a:lnTo>
                    <a:pt x="6" y="54"/>
                  </a:lnTo>
                  <a:lnTo>
                    <a:pt x="9" y="56"/>
                  </a:lnTo>
                  <a:lnTo>
                    <a:pt x="21" y="48"/>
                  </a:lnTo>
                  <a:lnTo>
                    <a:pt x="25" y="48"/>
                  </a:lnTo>
                  <a:lnTo>
                    <a:pt x="27" y="45"/>
                  </a:lnTo>
                  <a:lnTo>
                    <a:pt x="33" y="42"/>
                  </a:lnTo>
                  <a:lnTo>
                    <a:pt x="42" y="44"/>
                  </a:lnTo>
                  <a:lnTo>
                    <a:pt x="46" y="42"/>
                  </a:lnTo>
                  <a:lnTo>
                    <a:pt x="52" y="32"/>
                  </a:lnTo>
                  <a:lnTo>
                    <a:pt x="54" y="26"/>
                  </a:lnTo>
                  <a:lnTo>
                    <a:pt x="62" y="1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6" name="Freeform 25"/>
            <p:cNvSpPr/>
            <p:nvPr/>
          </p:nvSpPr>
          <p:spPr bwMode="auto">
            <a:xfrm>
              <a:off x="10260013" y="3703638"/>
              <a:ext cx="412750" cy="473075"/>
            </a:xfrm>
            <a:custGeom>
              <a:avLst/>
              <a:gdLst>
                <a:gd name="T0" fmla="*/ 46 w 260"/>
                <a:gd name="T1" fmla="*/ 15 h 298"/>
                <a:gd name="T2" fmla="*/ 64 w 260"/>
                <a:gd name="T3" fmla="*/ 46 h 298"/>
                <a:gd name="T4" fmla="*/ 88 w 260"/>
                <a:gd name="T5" fmla="*/ 50 h 298"/>
                <a:gd name="T6" fmla="*/ 112 w 260"/>
                <a:gd name="T7" fmla="*/ 52 h 298"/>
                <a:gd name="T8" fmla="*/ 123 w 260"/>
                <a:gd name="T9" fmla="*/ 81 h 298"/>
                <a:gd name="T10" fmla="*/ 120 w 260"/>
                <a:gd name="T11" fmla="*/ 99 h 298"/>
                <a:gd name="T12" fmla="*/ 143 w 260"/>
                <a:gd name="T13" fmla="*/ 109 h 298"/>
                <a:gd name="T14" fmla="*/ 163 w 260"/>
                <a:gd name="T15" fmla="*/ 111 h 298"/>
                <a:gd name="T16" fmla="*/ 166 w 260"/>
                <a:gd name="T17" fmla="*/ 87 h 298"/>
                <a:gd name="T18" fmla="*/ 186 w 260"/>
                <a:gd name="T19" fmla="*/ 94 h 298"/>
                <a:gd name="T20" fmla="*/ 203 w 260"/>
                <a:gd name="T21" fmla="*/ 115 h 298"/>
                <a:gd name="T22" fmla="*/ 215 w 260"/>
                <a:gd name="T23" fmla="*/ 131 h 298"/>
                <a:gd name="T24" fmla="*/ 223 w 260"/>
                <a:gd name="T25" fmla="*/ 144 h 298"/>
                <a:gd name="T26" fmla="*/ 248 w 260"/>
                <a:gd name="T27" fmla="*/ 155 h 298"/>
                <a:gd name="T28" fmla="*/ 255 w 260"/>
                <a:gd name="T29" fmla="*/ 165 h 298"/>
                <a:gd name="T30" fmla="*/ 248 w 260"/>
                <a:gd name="T31" fmla="*/ 177 h 298"/>
                <a:gd name="T32" fmla="*/ 246 w 260"/>
                <a:gd name="T33" fmla="*/ 194 h 298"/>
                <a:gd name="T34" fmla="*/ 255 w 260"/>
                <a:gd name="T35" fmla="*/ 205 h 298"/>
                <a:gd name="T36" fmla="*/ 229 w 260"/>
                <a:gd name="T37" fmla="*/ 208 h 298"/>
                <a:gd name="T38" fmla="*/ 218 w 260"/>
                <a:gd name="T39" fmla="*/ 212 h 298"/>
                <a:gd name="T40" fmla="*/ 199 w 260"/>
                <a:gd name="T41" fmla="*/ 245 h 298"/>
                <a:gd name="T42" fmla="*/ 177 w 260"/>
                <a:gd name="T43" fmla="*/ 255 h 298"/>
                <a:gd name="T44" fmla="*/ 163 w 260"/>
                <a:gd name="T45" fmla="*/ 259 h 298"/>
                <a:gd name="T46" fmla="*/ 147 w 260"/>
                <a:gd name="T47" fmla="*/ 265 h 298"/>
                <a:gd name="T48" fmla="*/ 137 w 260"/>
                <a:gd name="T49" fmla="*/ 278 h 298"/>
                <a:gd name="T50" fmla="*/ 116 w 260"/>
                <a:gd name="T51" fmla="*/ 287 h 298"/>
                <a:gd name="T52" fmla="*/ 97 w 260"/>
                <a:gd name="T53" fmla="*/ 280 h 298"/>
                <a:gd name="T54" fmla="*/ 83 w 260"/>
                <a:gd name="T55" fmla="*/ 295 h 298"/>
                <a:gd name="T56" fmla="*/ 52 w 260"/>
                <a:gd name="T57" fmla="*/ 293 h 298"/>
                <a:gd name="T58" fmla="*/ 52 w 260"/>
                <a:gd name="T59" fmla="*/ 270 h 298"/>
                <a:gd name="T60" fmla="*/ 63 w 260"/>
                <a:gd name="T61" fmla="*/ 264 h 298"/>
                <a:gd name="T62" fmla="*/ 60 w 260"/>
                <a:gd name="T63" fmla="*/ 246 h 298"/>
                <a:gd name="T64" fmla="*/ 57 w 260"/>
                <a:gd name="T65" fmla="*/ 236 h 298"/>
                <a:gd name="T66" fmla="*/ 39 w 260"/>
                <a:gd name="T67" fmla="*/ 234 h 298"/>
                <a:gd name="T68" fmla="*/ 9 w 260"/>
                <a:gd name="T69" fmla="*/ 234 h 298"/>
                <a:gd name="T70" fmla="*/ 15 w 260"/>
                <a:gd name="T71" fmla="*/ 214 h 298"/>
                <a:gd name="T72" fmla="*/ 21 w 260"/>
                <a:gd name="T73" fmla="*/ 180 h 298"/>
                <a:gd name="T74" fmla="*/ 12 w 260"/>
                <a:gd name="T75" fmla="*/ 169 h 298"/>
                <a:gd name="T76" fmla="*/ 14 w 260"/>
                <a:gd name="T77" fmla="*/ 150 h 298"/>
                <a:gd name="T78" fmla="*/ 29 w 260"/>
                <a:gd name="T79" fmla="*/ 128 h 298"/>
                <a:gd name="T80" fmla="*/ 8 w 260"/>
                <a:gd name="T81" fmla="*/ 116 h 298"/>
                <a:gd name="T82" fmla="*/ 2 w 260"/>
                <a:gd name="T83" fmla="*/ 103 h 298"/>
                <a:gd name="T84" fmla="*/ 17 w 260"/>
                <a:gd name="T85" fmla="*/ 90 h 298"/>
                <a:gd name="T86" fmla="*/ 37 w 260"/>
                <a:gd name="T87" fmla="*/ 90 h 298"/>
                <a:gd name="T88" fmla="*/ 37 w 260"/>
                <a:gd name="T89" fmla="*/ 69 h 298"/>
                <a:gd name="T90" fmla="*/ 33 w 260"/>
                <a:gd name="T91" fmla="*/ 52 h 298"/>
                <a:gd name="T92" fmla="*/ 40 w 260"/>
                <a:gd name="T93" fmla="*/ 24 h 298"/>
                <a:gd name="T94" fmla="*/ 32 w 260"/>
                <a:gd name="T95" fmla="*/ 7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0" h="298">
                  <a:moveTo>
                    <a:pt x="37" y="0"/>
                  </a:moveTo>
                  <a:lnTo>
                    <a:pt x="40" y="0"/>
                  </a:lnTo>
                  <a:lnTo>
                    <a:pt x="45" y="5"/>
                  </a:lnTo>
                  <a:lnTo>
                    <a:pt x="46" y="15"/>
                  </a:lnTo>
                  <a:lnTo>
                    <a:pt x="58" y="27"/>
                  </a:lnTo>
                  <a:lnTo>
                    <a:pt x="63" y="27"/>
                  </a:lnTo>
                  <a:lnTo>
                    <a:pt x="63" y="35"/>
                  </a:lnTo>
                  <a:lnTo>
                    <a:pt x="64" y="46"/>
                  </a:lnTo>
                  <a:lnTo>
                    <a:pt x="69" y="44"/>
                  </a:lnTo>
                  <a:lnTo>
                    <a:pt x="74" y="49"/>
                  </a:lnTo>
                  <a:lnTo>
                    <a:pt x="85" y="49"/>
                  </a:lnTo>
                  <a:lnTo>
                    <a:pt x="88" y="50"/>
                  </a:lnTo>
                  <a:lnTo>
                    <a:pt x="97" y="50"/>
                  </a:lnTo>
                  <a:lnTo>
                    <a:pt x="101" y="55"/>
                  </a:lnTo>
                  <a:lnTo>
                    <a:pt x="107" y="50"/>
                  </a:lnTo>
                  <a:lnTo>
                    <a:pt x="112" y="52"/>
                  </a:lnTo>
                  <a:lnTo>
                    <a:pt x="116" y="59"/>
                  </a:lnTo>
                  <a:lnTo>
                    <a:pt x="128" y="63"/>
                  </a:lnTo>
                  <a:lnTo>
                    <a:pt x="128" y="72"/>
                  </a:lnTo>
                  <a:lnTo>
                    <a:pt x="123" y="81"/>
                  </a:lnTo>
                  <a:lnTo>
                    <a:pt x="122" y="81"/>
                  </a:lnTo>
                  <a:lnTo>
                    <a:pt x="122" y="86"/>
                  </a:lnTo>
                  <a:lnTo>
                    <a:pt x="116" y="88"/>
                  </a:lnTo>
                  <a:lnTo>
                    <a:pt x="120" y="99"/>
                  </a:lnTo>
                  <a:lnTo>
                    <a:pt x="125" y="102"/>
                  </a:lnTo>
                  <a:lnTo>
                    <a:pt x="132" y="102"/>
                  </a:lnTo>
                  <a:lnTo>
                    <a:pt x="140" y="103"/>
                  </a:lnTo>
                  <a:lnTo>
                    <a:pt x="143" y="109"/>
                  </a:lnTo>
                  <a:lnTo>
                    <a:pt x="149" y="111"/>
                  </a:lnTo>
                  <a:lnTo>
                    <a:pt x="149" y="114"/>
                  </a:lnTo>
                  <a:lnTo>
                    <a:pt x="153" y="114"/>
                  </a:lnTo>
                  <a:lnTo>
                    <a:pt x="163" y="111"/>
                  </a:lnTo>
                  <a:lnTo>
                    <a:pt x="166" y="108"/>
                  </a:lnTo>
                  <a:lnTo>
                    <a:pt x="163" y="102"/>
                  </a:lnTo>
                  <a:lnTo>
                    <a:pt x="163" y="90"/>
                  </a:lnTo>
                  <a:lnTo>
                    <a:pt x="166" y="87"/>
                  </a:lnTo>
                  <a:lnTo>
                    <a:pt x="171" y="87"/>
                  </a:lnTo>
                  <a:lnTo>
                    <a:pt x="178" y="94"/>
                  </a:lnTo>
                  <a:lnTo>
                    <a:pt x="186" y="94"/>
                  </a:lnTo>
                  <a:lnTo>
                    <a:pt x="186" y="94"/>
                  </a:lnTo>
                  <a:lnTo>
                    <a:pt x="189" y="96"/>
                  </a:lnTo>
                  <a:lnTo>
                    <a:pt x="189" y="100"/>
                  </a:lnTo>
                  <a:lnTo>
                    <a:pt x="196" y="111"/>
                  </a:lnTo>
                  <a:lnTo>
                    <a:pt x="203" y="115"/>
                  </a:lnTo>
                  <a:lnTo>
                    <a:pt x="205" y="124"/>
                  </a:lnTo>
                  <a:lnTo>
                    <a:pt x="212" y="127"/>
                  </a:lnTo>
                  <a:lnTo>
                    <a:pt x="212" y="131"/>
                  </a:lnTo>
                  <a:lnTo>
                    <a:pt x="215" y="131"/>
                  </a:lnTo>
                  <a:lnTo>
                    <a:pt x="217" y="137"/>
                  </a:lnTo>
                  <a:lnTo>
                    <a:pt x="217" y="137"/>
                  </a:lnTo>
                  <a:lnTo>
                    <a:pt x="223" y="144"/>
                  </a:lnTo>
                  <a:lnTo>
                    <a:pt x="223" y="144"/>
                  </a:lnTo>
                  <a:lnTo>
                    <a:pt x="230" y="146"/>
                  </a:lnTo>
                  <a:lnTo>
                    <a:pt x="237" y="153"/>
                  </a:lnTo>
                  <a:lnTo>
                    <a:pt x="246" y="150"/>
                  </a:lnTo>
                  <a:lnTo>
                    <a:pt x="248" y="155"/>
                  </a:lnTo>
                  <a:lnTo>
                    <a:pt x="248" y="155"/>
                  </a:lnTo>
                  <a:lnTo>
                    <a:pt x="252" y="158"/>
                  </a:lnTo>
                  <a:lnTo>
                    <a:pt x="252" y="158"/>
                  </a:lnTo>
                  <a:lnTo>
                    <a:pt x="255" y="165"/>
                  </a:lnTo>
                  <a:lnTo>
                    <a:pt x="252" y="171"/>
                  </a:lnTo>
                  <a:lnTo>
                    <a:pt x="248" y="175"/>
                  </a:lnTo>
                  <a:lnTo>
                    <a:pt x="248" y="175"/>
                  </a:lnTo>
                  <a:lnTo>
                    <a:pt x="248" y="177"/>
                  </a:lnTo>
                  <a:lnTo>
                    <a:pt x="248" y="177"/>
                  </a:lnTo>
                  <a:lnTo>
                    <a:pt x="251" y="180"/>
                  </a:lnTo>
                  <a:lnTo>
                    <a:pt x="243" y="193"/>
                  </a:lnTo>
                  <a:lnTo>
                    <a:pt x="246" y="194"/>
                  </a:lnTo>
                  <a:lnTo>
                    <a:pt x="254" y="194"/>
                  </a:lnTo>
                  <a:lnTo>
                    <a:pt x="260" y="202"/>
                  </a:lnTo>
                  <a:lnTo>
                    <a:pt x="260" y="202"/>
                  </a:lnTo>
                  <a:lnTo>
                    <a:pt x="255" y="205"/>
                  </a:lnTo>
                  <a:lnTo>
                    <a:pt x="255" y="211"/>
                  </a:lnTo>
                  <a:lnTo>
                    <a:pt x="246" y="214"/>
                  </a:lnTo>
                  <a:lnTo>
                    <a:pt x="233" y="211"/>
                  </a:lnTo>
                  <a:lnTo>
                    <a:pt x="229" y="208"/>
                  </a:lnTo>
                  <a:lnTo>
                    <a:pt x="224" y="200"/>
                  </a:lnTo>
                  <a:lnTo>
                    <a:pt x="218" y="200"/>
                  </a:lnTo>
                  <a:lnTo>
                    <a:pt x="214" y="208"/>
                  </a:lnTo>
                  <a:lnTo>
                    <a:pt x="218" y="212"/>
                  </a:lnTo>
                  <a:lnTo>
                    <a:pt x="217" y="217"/>
                  </a:lnTo>
                  <a:lnTo>
                    <a:pt x="220" y="218"/>
                  </a:lnTo>
                  <a:lnTo>
                    <a:pt x="220" y="221"/>
                  </a:lnTo>
                  <a:lnTo>
                    <a:pt x="199" y="245"/>
                  </a:lnTo>
                  <a:lnTo>
                    <a:pt x="197" y="247"/>
                  </a:lnTo>
                  <a:lnTo>
                    <a:pt x="199" y="250"/>
                  </a:lnTo>
                  <a:lnTo>
                    <a:pt x="181" y="250"/>
                  </a:lnTo>
                  <a:lnTo>
                    <a:pt x="177" y="255"/>
                  </a:lnTo>
                  <a:lnTo>
                    <a:pt x="166" y="258"/>
                  </a:lnTo>
                  <a:lnTo>
                    <a:pt x="163" y="262"/>
                  </a:lnTo>
                  <a:lnTo>
                    <a:pt x="162" y="261"/>
                  </a:lnTo>
                  <a:lnTo>
                    <a:pt x="163" y="259"/>
                  </a:lnTo>
                  <a:lnTo>
                    <a:pt x="160" y="259"/>
                  </a:lnTo>
                  <a:lnTo>
                    <a:pt x="156" y="258"/>
                  </a:lnTo>
                  <a:lnTo>
                    <a:pt x="153" y="264"/>
                  </a:lnTo>
                  <a:lnTo>
                    <a:pt x="147" y="265"/>
                  </a:lnTo>
                  <a:lnTo>
                    <a:pt x="149" y="270"/>
                  </a:lnTo>
                  <a:lnTo>
                    <a:pt x="146" y="273"/>
                  </a:lnTo>
                  <a:lnTo>
                    <a:pt x="143" y="281"/>
                  </a:lnTo>
                  <a:lnTo>
                    <a:pt x="137" y="278"/>
                  </a:lnTo>
                  <a:lnTo>
                    <a:pt x="131" y="289"/>
                  </a:lnTo>
                  <a:lnTo>
                    <a:pt x="123" y="287"/>
                  </a:lnTo>
                  <a:lnTo>
                    <a:pt x="119" y="290"/>
                  </a:lnTo>
                  <a:lnTo>
                    <a:pt x="116" y="287"/>
                  </a:lnTo>
                  <a:lnTo>
                    <a:pt x="112" y="287"/>
                  </a:lnTo>
                  <a:lnTo>
                    <a:pt x="104" y="278"/>
                  </a:lnTo>
                  <a:lnTo>
                    <a:pt x="98" y="277"/>
                  </a:lnTo>
                  <a:lnTo>
                    <a:pt x="97" y="280"/>
                  </a:lnTo>
                  <a:lnTo>
                    <a:pt x="89" y="281"/>
                  </a:lnTo>
                  <a:lnTo>
                    <a:pt x="89" y="289"/>
                  </a:lnTo>
                  <a:lnTo>
                    <a:pt x="86" y="290"/>
                  </a:lnTo>
                  <a:lnTo>
                    <a:pt x="83" y="295"/>
                  </a:lnTo>
                  <a:lnTo>
                    <a:pt x="76" y="292"/>
                  </a:lnTo>
                  <a:lnTo>
                    <a:pt x="72" y="295"/>
                  </a:lnTo>
                  <a:lnTo>
                    <a:pt x="70" y="298"/>
                  </a:lnTo>
                  <a:lnTo>
                    <a:pt x="52" y="293"/>
                  </a:lnTo>
                  <a:lnTo>
                    <a:pt x="54" y="287"/>
                  </a:lnTo>
                  <a:lnTo>
                    <a:pt x="54" y="280"/>
                  </a:lnTo>
                  <a:lnTo>
                    <a:pt x="51" y="277"/>
                  </a:lnTo>
                  <a:lnTo>
                    <a:pt x="52" y="270"/>
                  </a:lnTo>
                  <a:lnTo>
                    <a:pt x="55" y="267"/>
                  </a:lnTo>
                  <a:lnTo>
                    <a:pt x="61" y="267"/>
                  </a:lnTo>
                  <a:lnTo>
                    <a:pt x="60" y="264"/>
                  </a:lnTo>
                  <a:lnTo>
                    <a:pt x="63" y="264"/>
                  </a:lnTo>
                  <a:lnTo>
                    <a:pt x="66" y="258"/>
                  </a:lnTo>
                  <a:lnTo>
                    <a:pt x="64" y="255"/>
                  </a:lnTo>
                  <a:lnTo>
                    <a:pt x="61" y="255"/>
                  </a:lnTo>
                  <a:lnTo>
                    <a:pt x="60" y="246"/>
                  </a:lnTo>
                  <a:lnTo>
                    <a:pt x="55" y="243"/>
                  </a:lnTo>
                  <a:lnTo>
                    <a:pt x="57" y="240"/>
                  </a:lnTo>
                  <a:lnTo>
                    <a:pt x="55" y="239"/>
                  </a:lnTo>
                  <a:lnTo>
                    <a:pt x="57" y="236"/>
                  </a:lnTo>
                  <a:lnTo>
                    <a:pt x="55" y="233"/>
                  </a:lnTo>
                  <a:lnTo>
                    <a:pt x="51" y="230"/>
                  </a:lnTo>
                  <a:lnTo>
                    <a:pt x="42" y="236"/>
                  </a:lnTo>
                  <a:lnTo>
                    <a:pt x="39" y="234"/>
                  </a:lnTo>
                  <a:lnTo>
                    <a:pt x="34" y="239"/>
                  </a:lnTo>
                  <a:lnTo>
                    <a:pt x="18" y="234"/>
                  </a:lnTo>
                  <a:lnTo>
                    <a:pt x="9" y="234"/>
                  </a:lnTo>
                  <a:lnTo>
                    <a:pt x="9" y="234"/>
                  </a:lnTo>
                  <a:lnTo>
                    <a:pt x="11" y="225"/>
                  </a:lnTo>
                  <a:lnTo>
                    <a:pt x="9" y="222"/>
                  </a:lnTo>
                  <a:lnTo>
                    <a:pt x="14" y="221"/>
                  </a:lnTo>
                  <a:lnTo>
                    <a:pt x="15" y="214"/>
                  </a:lnTo>
                  <a:lnTo>
                    <a:pt x="12" y="205"/>
                  </a:lnTo>
                  <a:lnTo>
                    <a:pt x="23" y="194"/>
                  </a:lnTo>
                  <a:lnTo>
                    <a:pt x="20" y="186"/>
                  </a:lnTo>
                  <a:lnTo>
                    <a:pt x="21" y="180"/>
                  </a:lnTo>
                  <a:lnTo>
                    <a:pt x="18" y="178"/>
                  </a:lnTo>
                  <a:lnTo>
                    <a:pt x="20" y="174"/>
                  </a:lnTo>
                  <a:lnTo>
                    <a:pt x="18" y="171"/>
                  </a:lnTo>
                  <a:lnTo>
                    <a:pt x="12" y="169"/>
                  </a:lnTo>
                  <a:lnTo>
                    <a:pt x="18" y="164"/>
                  </a:lnTo>
                  <a:lnTo>
                    <a:pt x="14" y="158"/>
                  </a:lnTo>
                  <a:lnTo>
                    <a:pt x="9" y="155"/>
                  </a:lnTo>
                  <a:lnTo>
                    <a:pt x="14" y="150"/>
                  </a:lnTo>
                  <a:lnTo>
                    <a:pt x="14" y="147"/>
                  </a:lnTo>
                  <a:lnTo>
                    <a:pt x="23" y="142"/>
                  </a:lnTo>
                  <a:lnTo>
                    <a:pt x="29" y="134"/>
                  </a:lnTo>
                  <a:lnTo>
                    <a:pt x="29" y="128"/>
                  </a:lnTo>
                  <a:lnTo>
                    <a:pt x="17" y="124"/>
                  </a:lnTo>
                  <a:lnTo>
                    <a:pt x="15" y="121"/>
                  </a:lnTo>
                  <a:lnTo>
                    <a:pt x="9" y="119"/>
                  </a:lnTo>
                  <a:lnTo>
                    <a:pt x="8" y="116"/>
                  </a:lnTo>
                  <a:lnTo>
                    <a:pt x="3" y="114"/>
                  </a:lnTo>
                  <a:lnTo>
                    <a:pt x="3" y="109"/>
                  </a:lnTo>
                  <a:lnTo>
                    <a:pt x="0" y="106"/>
                  </a:lnTo>
                  <a:lnTo>
                    <a:pt x="2" y="103"/>
                  </a:lnTo>
                  <a:lnTo>
                    <a:pt x="0" y="100"/>
                  </a:lnTo>
                  <a:lnTo>
                    <a:pt x="2" y="97"/>
                  </a:lnTo>
                  <a:lnTo>
                    <a:pt x="8" y="97"/>
                  </a:lnTo>
                  <a:lnTo>
                    <a:pt x="17" y="90"/>
                  </a:lnTo>
                  <a:lnTo>
                    <a:pt x="29" y="94"/>
                  </a:lnTo>
                  <a:lnTo>
                    <a:pt x="30" y="90"/>
                  </a:lnTo>
                  <a:lnTo>
                    <a:pt x="36" y="90"/>
                  </a:lnTo>
                  <a:lnTo>
                    <a:pt x="37" y="90"/>
                  </a:lnTo>
                  <a:lnTo>
                    <a:pt x="32" y="80"/>
                  </a:lnTo>
                  <a:lnTo>
                    <a:pt x="37" y="75"/>
                  </a:lnTo>
                  <a:lnTo>
                    <a:pt x="33" y="69"/>
                  </a:lnTo>
                  <a:lnTo>
                    <a:pt x="37" y="69"/>
                  </a:lnTo>
                  <a:lnTo>
                    <a:pt x="37" y="65"/>
                  </a:lnTo>
                  <a:lnTo>
                    <a:pt x="30" y="55"/>
                  </a:lnTo>
                  <a:lnTo>
                    <a:pt x="30" y="50"/>
                  </a:lnTo>
                  <a:lnTo>
                    <a:pt x="33" y="52"/>
                  </a:lnTo>
                  <a:lnTo>
                    <a:pt x="36" y="50"/>
                  </a:lnTo>
                  <a:lnTo>
                    <a:pt x="37" y="44"/>
                  </a:lnTo>
                  <a:lnTo>
                    <a:pt x="36" y="31"/>
                  </a:lnTo>
                  <a:lnTo>
                    <a:pt x="40" y="24"/>
                  </a:lnTo>
                  <a:lnTo>
                    <a:pt x="37" y="21"/>
                  </a:lnTo>
                  <a:lnTo>
                    <a:pt x="34" y="19"/>
                  </a:lnTo>
                  <a:lnTo>
                    <a:pt x="34" y="12"/>
                  </a:lnTo>
                  <a:lnTo>
                    <a:pt x="32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7" name="Freeform 26"/>
            <p:cNvSpPr/>
            <p:nvPr/>
          </p:nvSpPr>
          <p:spPr bwMode="auto">
            <a:xfrm>
              <a:off x="10552113" y="3703638"/>
              <a:ext cx="325438" cy="344488"/>
            </a:xfrm>
            <a:custGeom>
              <a:avLst/>
              <a:gdLst>
                <a:gd name="T0" fmla="*/ 142 w 205"/>
                <a:gd name="T1" fmla="*/ 0 h 217"/>
                <a:gd name="T2" fmla="*/ 142 w 205"/>
                <a:gd name="T3" fmla="*/ 9 h 217"/>
                <a:gd name="T4" fmla="*/ 151 w 205"/>
                <a:gd name="T5" fmla="*/ 19 h 217"/>
                <a:gd name="T6" fmla="*/ 153 w 205"/>
                <a:gd name="T7" fmla="*/ 28 h 217"/>
                <a:gd name="T8" fmla="*/ 162 w 205"/>
                <a:gd name="T9" fmla="*/ 41 h 217"/>
                <a:gd name="T10" fmla="*/ 171 w 205"/>
                <a:gd name="T11" fmla="*/ 46 h 217"/>
                <a:gd name="T12" fmla="*/ 166 w 205"/>
                <a:gd name="T13" fmla="*/ 52 h 217"/>
                <a:gd name="T14" fmla="*/ 159 w 205"/>
                <a:gd name="T15" fmla="*/ 55 h 217"/>
                <a:gd name="T16" fmla="*/ 160 w 205"/>
                <a:gd name="T17" fmla="*/ 80 h 217"/>
                <a:gd name="T18" fmla="*/ 174 w 205"/>
                <a:gd name="T19" fmla="*/ 121 h 217"/>
                <a:gd name="T20" fmla="*/ 203 w 205"/>
                <a:gd name="T21" fmla="*/ 174 h 217"/>
                <a:gd name="T22" fmla="*/ 200 w 205"/>
                <a:gd name="T23" fmla="*/ 187 h 217"/>
                <a:gd name="T24" fmla="*/ 203 w 205"/>
                <a:gd name="T25" fmla="*/ 205 h 217"/>
                <a:gd name="T26" fmla="*/ 194 w 205"/>
                <a:gd name="T27" fmla="*/ 193 h 217"/>
                <a:gd name="T28" fmla="*/ 178 w 205"/>
                <a:gd name="T29" fmla="*/ 183 h 217"/>
                <a:gd name="T30" fmla="*/ 157 w 205"/>
                <a:gd name="T31" fmla="*/ 180 h 217"/>
                <a:gd name="T32" fmla="*/ 147 w 205"/>
                <a:gd name="T33" fmla="*/ 180 h 217"/>
                <a:gd name="T34" fmla="*/ 139 w 205"/>
                <a:gd name="T35" fmla="*/ 183 h 217"/>
                <a:gd name="T36" fmla="*/ 129 w 205"/>
                <a:gd name="T37" fmla="*/ 181 h 217"/>
                <a:gd name="T38" fmla="*/ 128 w 205"/>
                <a:gd name="T39" fmla="*/ 193 h 217"/>
                <a:gd name="T40" fmla="*/ 122 w 205"/>
                <a:gd name="T41" fmla="*/ 202 h 217"/>
                <a:gd name="T42" fmla="*/ 113 w 205"/>
                <a:gd name="T43" fmla="*/ 197 h 217"/>
                <a:gd name="T44" fmla="*/ 108 w 205"/>
                <a:gd name="T45" fmla="*/ 202 h 217"/>
                <a:gd name="T46" fmla="*/ 105 w 205"/>
                <a:gd name="T47" fmla="*/ 205 h 217"/>
                <a:gd name="T48" fmla="*/ 98 w 205"/>
                <a:gd name="T49" fmla="*/ 214 h 217"/>
                <a:gd name="T50" fmla="*/ 95 w 205"/>
                <a:gd name="T51" fmla="*/ 214 h 217"/>
                <a:gd name="T52" fmla="*/ 89 w 205"/>
                <a:gd name="T53" fmla="*/ 217 h 217"/>
                <a:gd name="T54" fmla="*/ 88 w 205"/>
                <a:gd name="T55" fmla="*/ 209 h 217"/>
                <a:gd name="T56" fmla="*/ 76 w 205"/>
                <a:gd name="T57" fmla="*/ 203 h 217"/>
                <a:gd name="T58" fmla="*/ 62 w 205"/>
                <a:gd name="T59" fmla="*/ 194 h 217"/>
                <a:gd name="T60" fmla="*/ 67 w 205"/>
                <a:gd name="T61" fmla="*/ 180 h 217"/>
                <a:gd name="T62" fmla="*/ 64 w 205"/>
                <a:gd name="T63" fmla="*/ 177 h 217"/>
                <a:gd name="T64" fmla="*/ 64 w 205"/>
                <a:gd name="T65" fmla="*/ 175 h 217"/>
                <a:gd name="T66" fmla="*/ 71 w 205"/>
                <a:gd name="T67" fmla="*/ 165 h 217"/>
                <a:gd name="T68" fmla="*/ 68 w 205"/>
                <a:gd name="T69" fmla="*/ 158 h 217"/>
                <a:gd name="T70" fmla="*/ 64 w 205"/>
                <a:gd name="T71" fmla="*/ 155 h 217"/>
                <a:gd name="T72" fmla="*/ 53 w 205"/>
                <a:gd name="T73" fmla="*/ 153 h 217"/>
                <a:gd name="T74" fmla="*/ 39 w 205"/>
                <a:gd name="T75" fmla="*/ 144 h 217"/>
                <a:gd name="T76" fmla="*/ 33 w 205"/>
                <a:gd name="T77" fmla="*/ 137 h 217"/>
                <a:gd name="T78" fmla="*/ 31 w 205"/>
                <a:gd name="T79" fmla="*/ 131 h 217"/>
                <a:gd name="T80" fmla="*/ 28 w 205"/>
                <a:gd name="T81" fmla="*/ 127 h 217"/>
                <a:gd name="T82" fmla="*/ 19 w 205"/>
                <a:gd name="T83" fmla="*/ 115 h 217"/>
                <a:gd name="T84" fmla="*/ 5 w 205"/>
                <a:gd name="T85" fmla="*/ 100 h 217"/>
                <a:gd name="T86" fmla="*/ 2 w 205"/>
                <a:gd name="T87" fmla="*/ 94 h 217"/>
                <a:gd name="T88" fmla="*/ 2 w 205"/>
                <a:gd name="T89" fmla="*/ 87 h 217"/>
                <a:gd name="T90" fmla="*/ 6 w 205"/>
                <a:gd name="T91" fmla="*/ 80 h 217"/>
                <a:gd name="T92" fmla="*/ 18 w 205"/>
                <a:gd name="T93" fmla="*/ 59 h 217"/>
                <a:gd name="T94" fmla="*/ 13 w 205"/>
                <a:gd name="T95" fmla="*/ 53 h 217"/>
                <a:gd name="T96" fmla="*/ 18 w 205"/>
                <a:gd name="T97" fmla="*/ 47 h 217"/>
                <a:gd name="T98" fmla="*/ 12 w 205"/>
                <a:gd name="T99" fmla="*/ 43 h 217"/>
                <a:gd name="T100" fmla="*/ 16 w 205"/>
                <a:gd name="T101" fmla="*/ 33 h 217"/>
                <a:gd name="T102" fmla="*/ 39 w 205"/>
                <a:gd name="T103" fmla="*/ 30 h 217"/>
                <a:gd name="T104" fmla="*/ 40 w 205"/>
                <a:gd name="T105" fmla="*/ 27 h 217"/>
                <a:gd name="T106" fmla="*/ 48 w 205"/>
                <a:gd name="T107" fmla="*/ 22 h 217"/>
                <a:gd name="T108" fmla="*/ 61 w 205"/>
                <a:gd name="T109" fmla="*/ 27 h 217"/>
                <a:gd name="T110" fmla="*/ 70 w 205"/>
                <a:gd name="T111" fmla="*/ 24 h 217"/>
                <a:gd name="T112" fmla="*/ 88 w 205"/>
                <a:gd name="T113" fmla="*/ 18 h 217"/>
                <a:gd name="T114" fmla="*/ 98 w 205"/>
                <a:gd name="T115" fmla="*/ 12 h 217"/>
                <a:gd name="T116" fmla="*/ 116 w 205"/>
                <a:gd name="T117" fmla="*/ 10 h 217"/>
                <a:gd name="T118" fmla="*/ 122 w 205"/>
                <a:gd name="T119" fmla="*/ 5 h 217"/>
                <a:gd name="T120" fmla="*/ 136 w 205"/>
                <a:gd name="T121" fmla="*/ 6 h 217"/>
                <a:gd name="T122" fmla="*/ 138 w 205"/>
                <a:gd name="T12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5" h="217">
                  <a:moveTo>
                    <a:pt x="138" y="0"/>
                  </a:moveTo>
                  <a:lnTo>
                    <a:pt x="142" y="0"/>
                  </a:lnTo>
                  <a:lnTo>
                    <a:pt x="141" y="2"/>
                  </a:lnTo>
                  <a:lnTo>
                    <a:pt x="142" y="9"/>
                  </a:lnTo>
                  <a:lnTo>
                    <a:pt x="147" y="15"/>
                  </a:lnTo>
                  <a:lnTo>
                    <a:pt x="151" y="19"/>
                  </a:lnTo>
                  <a:lnTo>
                    <a:pt x="156" y="22"/>
                  </a:lnTo>
                  <a:lnTo>
                    <a:pt x="153" y="28"/>
                  </a:lnTo>
                  <a:lnTo>
                    <a:pt x="157" y="37"/>
                  </a:lnTo>
                  <a:lnTo>
                    <a:pt x="162" y="41"/>
                  </a:lnTo>
                  <a:lnTo>
                    <a:pt x="171" y="43"/>
                  </a:lnTo>
                  <a:lnTo>
                    <a:pt x="171" y="46"/>
                  </a:lnTo>
                  <a:lnTo>
                    <a:pt x="168" y="50"/>
                  </a:lnTo>
                  <a:lnTo>
                    <a:pt x="166" y="52"/>
                  </a:lnTo>
                  <a:lnTo>
                    <a:pt x="162" y="52"/>
                  </a:lnTo>
                  <a:lnTo>
                    <a:pt x="159" y="55"/>
                  </a:lnTo>
                  <a:lnTo>
                    <a:pt x="157" y="78"/>
                  </a:lnTo>
                  <a:lnTo>
                    <a:pt x="160" y="80"/>
                  </a:lnTo>
                  <a:lnTo>
                    <a:pt x="163" y="94"/>
                  </a:lnTo>
                  <a:lnTo>
                    <a:pt x="174" y="121"/>
                  </a:lnTo>
                  <a:lnTo>
                    <a:pt x="185" y="147"/>
                  </a:lnTo>
                  <a:lnTo>
                    <a:pt x="203" y="174"/>
                  </a:lnTo>
                  <a:lnTo>
                    <a:pt x="205" y="184"/>
                  </a:lnTo>
                  <a:lnTo>
                    <a:pt x="200" y="187"/>
                  </a:lnTo>
                  <a:lnTo>
                    <a:pt x="203" y="205"/>
                  </a:lnTo>
                  <a:lnTo>
                    <a:pt x="203" y="205"/>
                  </a:lnTo>
                  <a:lnTo>
                    <a:pt x="196" y="199"/>
                  </a:lnTo>
                  <a:lnTo>
                    <a:pt x="194" y="193"/>
                  </a:lnTo>
                  <a:lnTo>
                    <a:pt x="188" y="184"/>
                  </a:lnTo>
                  <a:lnTo>
                    <a:pt x="178" y="183"/>
                  </a:lnTo>
                  <a:lnTo>
                    <a:pt x="166" y="175"/>
                  </a:lnTo>
                  <a:lnTo>
                    <a:pt x="157" y="180"/>
                  </a:lnTo>
                  <a:lnTo>
                    <a:pt x="150" y="177"/>
                  </a:lnTo>
                  <a:lnTo>
                    <a:pt x="147" y="180"/>
                  </a:lnTo>
                  <a:lnTo>
                    <a:pt x="145" y="177"/>
                  </a:lnTo>
                  <a:lnTo>
                    <a:pt x="139" y="183"/>
                  </a:lnTo>
                  <a:lnTo>
                    <a:pt x="132" y="183"/>
                  </a:lnTo>
                  <a:lnTo>
                    <a:pt x="129" y="181"/>
                  </a:lnTo>
                  <a:lnTo>
                    <a:pt x="126" y="184"/>
                  </a:lnTo>
                  <a:lnTo>
                    <a:pt x="128" y="193"/>
                  </a:lnTo>
                  <a:lnTo>
                    <a:pt x="126" y="202"/>
                  </a:lnTo>
                  <a:lnTo>
                    <a:pt x="122" y="202"/>
                  </a:lnTo>
                  <a:lnTo>
                    <a:pt x="120" y="203"/>
                  </a:lnTo>
                  <a:lnTo>
                    <a:pt x="113" y="197"/>
                  </a:lnTo>
                  <a:lnTo>
                    <a:pt x="111" y="200"/>
                  </a:lnTo>
                  <a:lnTo>
                    <a:pt x="108" y="202"/>
                  </a:lnTo>
                  <a:lnTo>
                    <a:pt x="107" y="200"/>
                  </a:lnTo>
                  <a:lnTo>
                    <a:pt x="105" y="205"/>
                  </a:lnTo>
                  <a:lnTo>
                    <a:pt x="98" y="209"/>
                  </a:lnTo>
                  <a:lnTo>
                    <a:pt x="98" y="214"/>
                  </a:lnTo>
                  <a:lnTo>
                    <a:pt x="95" y="212"/>
                  </a:lnTo>
                  <a:lnTo>
                    <a:pt x="95" y="214"/>
                  </a:lnTo>
                  <a:lnTo>
                    <a:pt x="95" y="214"/>
                  </a:lnTo>
                  <a:lnTo>
                    <a:pt x="89" y="217"/>
                  </a:lnTo>
                  <a:lnTo>
                    <a:pt x="88" y="214"/>
                  </a:lnTo>
                  <a:lnTo>
                    <a:pt x="88" y="209"/>
                  </a:lnTo>
                  <a:lnTo>
                    <a:pt x="76" y="203"/>
                  </a:lnTo>
                  <a:lnTo>
                    <a:pt x="76" y="203"/>
                  </a:lnTo>
                  <a:lnTo>
                    <a:pt x="70" y="194"/>
                  </a:lnTo>
                  <a:lnTo>
                    <a:pt x="62" y="194"/>
                  </a:lnTo>
                  <a:lnTo>
                    <a:pt x="59" y="193"/>
                  </a:lnTo>
                  <a:lnTo>
                    <a:pt x="67" y="180"/>
                  </a:lnTo>
                  <a:lnTo>
                    <a:pt x="64" y="177"/>
                  </a:lnTo>
                  <a:lnTo>
                    <a:pt x="64" y="177"/>
                  </a:lnTo>
                  <a:lnTo>
                    <a:pt x="64" y="175"/>
                  </a:lnTo>
                  <a:lnTo>
                    <a:pt x="64" y="175"/>
                  </a:lnTo>
                  <a:lnTo>
                    <a:pt x="68" y="171"/>
                  </a:lnTo>
                  <a:lnTo>
                    <a:pt x="71" y="165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64" y="155"/>
                  </a:lnTo>
                  <a:lnTo>
                    <a:pt x="64" y="155"/>
                  </a:lnTo>
                  <a:lnTo>
                    <a:pt x="62" y="150"/>
                  </a:lnTo>
                  <a:lnTo>
                    <a:pt x="53" y="153"/>
                  </a:lnTo>
                  <a:lnTo>
                    <a:pt x="46" y="147"/>
                  </a:lnTo>
                  <a:lnTo>
                    <a:pt x="39" y="144"/>
                  </a:lnTo>
                  <a:lnTo>
                    <a:pt x="39" y="144"/>
                  </a:lnTo>
                  <a:lnTo>
                    <a:pt x="33" y="137"/>
                  </a:lnTo>
                  <a:lnTo>
                    <a:pt x="33" y="137"/>
                  </a:lnTo>
                  <a:lnTo>
                    <a:pt x="31" y="131"/>
                  </a:lnTo>
                  <a:lnTo>
                    <a:pt x="28" y="131"/>
                  </a:lnTo>
                  <a:lnTo>
                    <a:pt x="28" y="127"/>
                  </a:lnTo>
                  <a:lnTo>
                    <a:pt x="21" y="124"/>
                  </a:lnTo>
                  <a:lnTo>
                    <a:pt x="19" y="115"/>
                  </a:lnTo>
                  <a:lnTo>
                    <a:pt x="12" y="111"/>
                  </a:lnTo>
                  <a:lnTo>
                    <a:pt x="5" y="100"/>
                  </a:lnTo>
                  <a:lnTo>
                    <a:pt x="5" y="96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2" y="87"/>
                  </a:lnTo>
                  <a:lnTo>
                    <a:pt x="0" y="83"/>
                  </a:lnTo>
                  <a:lnTo>
                    <a:pt x="6" y="80"/>
                  </a:lnTo>
                  <a:lnTo>
                    <a:pt x="6" y="74"/>
                  </a:lnTo>
                  <a:lnTo>
                    <a:pt x="18" y="59"/>
                  </a:lnTo>
                  <a:lnTo>
                    <a:pt x="16" y="55"/>
                  </a:lnTo>
                  <a:lnTo>
                    <a:pt x="13" y="53"/>
                  </a:lnTo>
                  <a:lnTo>
                    <a:pt x="16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2" y="43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21" y="28"/>
                  </a:lnTo>
                  <a:lnTo>
                    <a:pt x="39" y="30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5" y="27"/>
                  </a:lnTo>
                  <a:lnTo>
                    <a:pt x="48" y="22"/>
                  </a:lnTo>
                  <a:lnTo>
                    <a:pt x="49" y="25"/>
                  </a:lnTo>
                  <a:lnTo>
                    <a:pt x="61" y="27"/>
                  </a:lnTo>
                  <a:lnTo>
                    <a:pt x="65" y="22"/>
                  </a:lnTo>
                  <a:lnTo>
                    <a:pt x="70" y="24"/>
                  </a:lnTo>
                  <a:lnTo>
                    <a:pt x="74" y="19"/>
                  </a:lnTo>
                  <a:lnTo>
                    <a:pt x="88" y="18"/>
                  </a:lnTo>
                  <a:lnTo>
                    <a:pt x="89" y="16"/>
                  </a:lnTo>
                  <a:lnTo>
                    <a:pt x="98" y="12"/>
                  </a:lnTo>
                  <a:lnTo>
                    <a:pt x="105" y="13"/>
                  </a:lnTo>
                  <a:lnTo>
                    <a:pt x="116" y="10"/>
                  </a:lnTo>
                  <a:lnTo>
                    <a:pt x="122" y="5"/>
                  </a:lnTo>
                  <a:lnTo>
                    <a:pt x="122" y="5"/>
                  </a:lnTo>
                  <a:lnTo>
                    <a:pt x="131" y="7"/>
                  </a:lnTo>
                  <a:lnTo>
                    <a:pt x="136" y="6"/>
                  </a:lnTo>
                  <a:lnTo>
                    <a:pt x="138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8" name="Freeform 27"/>
            <p:cNvSpPr/>
            <p:nvPr/>
          </p:nvSpPr>
          <p:spPr bwMode="auto">
            <a:xfrm>
              <a:off x="10209213" y="4021138"/>
              <a:ext cx="585788" cy="620713"/>
            </a:xfrm>
            <a:custGeom>
              <a:avLst/>
              <a:gdLst>
                <a:gd name="T0" fmla="*/ 71 w 369"/>
                <a:gd name="T1" fmla="*/ 34 h 391"/>
                <a:gd name="T2" fmla="*/ 89 w 369"/>
                <a:gd name="T3" fmla="*/ 36 h 391"/>
                <a:gd name="T4" fmla="*/ 92 w 369"/>
                <a:gd name="T5" fmla="*/ 46 h 391"/>
                <a:gd name="T6" fmla="*/ 95 w 369"/>
                <a:gd name="T7" fmla="*/ 64 h 391"/>
                <a:gd name="T8" fmla="*/ 84 w 369"/>
                <a:gd name="T9" fmla="*/ 70 h 391"/>
                <a:gd name="T10" fmla="*/ 84 w 369"/>
                <a:gd name="T11" fmla="*/ 93 h 391"/>
                <a:gd name="T12" fmla="*/ 115 w 369"/>
                <a:gd name="T13" fmla="*/ 95 h 391"/>
                <a:gd name="T14" fmla="*/ 129 w 369"/>
                <a:gd name="T15" fmla="*/ 80 h 391"/>
                <a:gd name="T16" fmla="*/ 148 w 369"/>
                <a:gd name="T17" fmla="*/ 87 h 391"/>
                <a:gd name="T18" fmla="*/ 169 w 369"/>
                <a:gd name="T19" fmla="*/ 78 h 391"/>
                <a:gd name="T20" fmla="*/ 179 w 369"/>
                <a:gd name="T21" fmla="*/ 65 h 391"/>
                <a:gd name="T22" fmla="*/ 195 w 369"/>
                <a:gd name="T23" fmla="*/ 59 h 391"/>
                <a:gd name="T24" fmla="*/ 209 w 369"/>
                <a:gd name="T25" fmla="*/ 55 h 391"/>
                <a:gd name="T26" fmla="*/ 231 w 369"/>
                <a:gd name="T27" fmla="*/ 45 h 391"/>
                <a:gd name="T28" fmla="*/ 250 w 369"/>
                <a:gd name="T29" fmla="*/ 12 h 391"/>
                <a:gd name="T30" fmla="*/ 261 w 369"/>
                <a:gd name="T31" fmla="*/ 8 h 391"/>
                <a:gd name="T32" fmla="*/ 287 w 369"/>
                <a:gd name="T33" fmla="*/ 5 h 391"/>
                <a:gd name="T34" fmla="*/ 304 w 369"/>
                <a:gd name="T35" fmla="*/ 12 h 391"/>
                <a:gd name="T36" fmla="*/ 312 w 369"/>
                <a:gd name="T37" fmla="*/ 22 h 391"/>
                <a:gd name="T38" fmla="*/ 311 w 369"/>
                <a:gd name="T39" fmla="*/ 37 h 391"/>
                <a:gd name="T40" fmla="*/ 315 w 369"/>
                <a:gd name="T41" fmla="*/ 68 h 391"/>
                <a:gd name="T42" fmla="*/ 323 w 369"/>
                <a:gd name="T43" fmla="*/ 92 h 391"/>
                <a:gd name="T44" fmla="*/ 326 w 369"/>
                <a:gd name="T45" fmla="*/ 118 h 391"/>
                <a:gd name="T46" fmla="*/ 341 w 369"/>
                <a:gd name="T47" fmla="*/ 142 h 391"/>
                <a:gd name="T48" fmla="*/ 339 w 369"/>
                <a:gd name="T49" fmla="*/ 161 h 391"/>
                <a:gd name="T50" fmla="*/ 351 w 369"/>
                <a:gd name="T51" fmla="*/ 184 h 391"/>
                <a:gd name="T52" fmla="*/ 355 w 369"/>
                <a:gd name="T53" fmla="*/ 221 h 391"/>
                <a:gd name="T54" fmla="*/ 355 w 369"/>
                <a:gd name="T55" fmla="*/ 251 h 391"/>
                <a:gd name="T56" fmla="*/ 335 w 369"/>
                <a:gd name="T57" fmla="*/ 264 h 391"/>
                <a:gd name="T58" fmla="*/ 332 w 369"/>
                <a:gd name="T59" fmla="*/ 277 h 391"/>
                <a:gd name="T60" fmla="*/ 354 w 369"/>
                <a:gd name="T61" fmla="*/ 285 h 391"/>
                <a:gd name="T62" fmla="*/ 369 w 369"/>
                <a:gd name="T63" fmla="*/ 320 h 391"/>
                <a:gd name="T64" fmla="*/ 366 w 369"/>
                <a:gd name="T65" fmla="*/ 344 h 391"/>
                <a:gd name="T66" fmla="*/ 357 w 369"/>
                <a:gd name="T67" fmla="*/ 354 h 391"/>
                <a:gd name="T68" fmla="*/ 351 w 369"/>
                <a:gd name="T69" fmla="*/ 357 h 391"/>
                <a:gd name="T70" fmla="*/ 342 w 369"/>
                <a:gd name="T71" fmla="*/ 360 h 391"/>
                <a:gd name="T72" fmla="*/ 326 w 369"/>
                <a:gd name="T73" fmla="*/ 386 h 391"/>
                <a:gd name="T74" fmla="*/ 317 w 369"/>
                <a:gd name="T75" fmla="*/ 391 h 391"/>
                <a:gd name="T76" fmla="*/ 296 w 369"/>
                <a:gd name="T77" fmla="*/ 386 h 391"/>
                <a:gd name="T78" fmla="*/ 277 w 369"/>
                <a:gd name="T79" fmla="*/ 364 h 391"/>
                <a:gd name="T80" fmla="*/ 271 w 369"/>
                <a:gd name="T81" fmla="*/ 351 h 391"/>
                <a:gd name="T82" fmla="*/ 258 w 369"/>
                <a:gd name="T83" fmla="*/ 327 h 391"/>
                <a:gd name="T84" fmla="*/ 246 w 369"/>
                <a:gd name="T85" fmla="*/ 314 h 391"/>
                <a:gd name="T86" fmla="*/ 212 w 369"/>
                <a:gd name="T87" fmla="*/ 301 h 391"/>
                <a:gd name="T88" fmla="*/ 176 w 369"/>
                <a:gd name="T89" fmla="*/ 291 h 391"/>
                <a:gd name="T90" fmla="*/ 154 w 369"/>
                <a:gd name="T91" fmla="*/ 298 h 391"/>
                <a:gd name="T92" fmla="*/ 124 w 369"/>
                <a:gd name="T93" fmla="*/ 296 h 391"/>
                <a:gd name="T94" fmla="*/ 104 w 369"/>
                <a:gd name="T95" fmla="*/ 302 h 391"/>
                <a:gd name="T96" fmla="*/ 86 w 369"/>
                <a:gd name="T97" fmla="*/ 301 h 391"/>
                <a:gd name="T98" fmla="*/ 74 w 369"/>
                <a:gd name="T99" fmla="*/ 310 h 391"/>
                <a:gd name="T100" fmla="*/ 68 w 369"/>
                <a:gd name="T101" fmla="*/ 268 h 391"/>
                <a:gd name="T102" fmla="*/ 47 w 369"/>
                <a:gd name="T103" fmla="*/ 210 h 391"/>
                <a:gd name="T104" fmla="*/ 34 w 369"/>
                <a:gd name="T105" fmla="*/ 182 h 391"/>
                <a:gd name="T106" fmla="*/ 28 w 369"/>
                <a:gd name="T107" fmla="*/ 164 h 391"/>
                <a:gd name="T108" fmla="*/ 6 w 369"/>
                <a:gd name="T109" fmla="*/ 143 h 391"/>
                <a:gd name="T110" fmla="*/ 0 w 369"/>
                <a:gd name="T111" fmla="*/ 121 h 391"/>
                <a:gd name="T112" fmla="*/ 16 w 369"/>
                <a:gd name="T113" fmla="*/ 86 h 391"/>
                <a:gd name="T114" fmla="*/ 19 w 369"/>
                <a:gd name="T115" fmla="*/ 59 h 391"/>
                <a:gd name="T116" fmla="*/ 37 w 369"/>
                <a:gd name="T117" fmla="*/ 47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391">
                  <a:moveTo>
                    <a:pt x="41" y="34"/>
                  </a:moveTo>
                  <a:lnTo>
                    <a:pt x="50" y="34"/>
                  </a:lnTo>
                  <a:lnTo>
                    <a:pt x="66" y="39"/>
                  </a:lnTo>
                  <a:lnTo>
                    <a:pt x="71" y="34"/>
                  </a:lnTo>
                  <a:lnTo>
                    <a:pt x="74" y="36"/>
                  </a:lnTo>
                  <a:lnTo>
                    <a:pt x="83" y="30"/>
                  </a:lnTo>
                  <a:lnTo>
                    <a:pt x="87" y="33"/>
                  </a:lnTo>
                  <a:lnTo>
                    <a:pt x="89" y="36"/>
                  </a:lnTo>
                  <a:lnTo>
                    <a:pt x="87" y="39"/>
                  </a:lnTo>
                  <a:lnTo>
                    <a:pt x="89" y="40"/>
                  </a:lnTo>
                  <a:lnTo>
                    <a:pt x="87" y="43"/>
                  </a:lnTo>
                  <a:lnTo>
                    <a:pt x="92" y="46"/>
                  </a:lnTo>
                  <a:lnTo>
                    <a:pt x="93" y="55"/>
                  </a:lnTo>
                  <a:lnTo>
                    <a:pt x="96" y="55"/>
                  </a:lnTo>
                  <a:lnTo>
                    <a:pt x="98" y="58"/>
                  </a:lnTo>
                  <a:lnTo>
                    <a:pt x="95" y="64"/>
                  </a:lnTo>
                  <a:lnTo>
                    <a:pt x="92" y="64"/>
                  </a:lnTo>
                  <a:lnTo>
                    <a:pt x="93" y="67"/>
                  </a:lnTo>
                  <a:lnTo>
                    <a:pt x="87" y="67"/>
                  </a:lnTo>
                  <a:lnTo>
                    <a:pt x="84" y="70"/>
                  </a:lnTo>
                  <a:lnTo>
                    <a:pt x="83" y="77"/>
                  </a:lnTo>
                  <a:lnTo>
                    <a:pt x="86" y="80"/>
                  </a:lnTo>
                  <a:lnTo>
                    <a:pt x="86" y="87"/>
                  </a:lnTo>
                  <a:lnTo>
                    <a:pt x="84" y="93"/>
                  </a:lnTo>
                  <a:lnTo>
                    <a:pt x="102" y="98"/>
                  </a:lnTo>
                  <a:lnTo>
                    <a:pt x="104" y="95"/>
                  </a:lnTo>
                  <a:lnTo>
                    <a:pt x="108" y="92"/>
                  </a:lnTo>
                  <a:lnTo>
                    <a:pt x="115" y="95"/>
                  </a:lnTo>
                  <a:lnTo>
                    <a:pt x="118" y="90"/>
                  </a:lnTo>
                  <a:lnTo>
                    <a:pt x="121" y="89"/>
                  </a:lnTo>
                  <a:lnTo>
                    <a:pt x="121" y="81"/>
                  </a:lnTo>
                  <a:lnTo>
                    <a:pt x="129" y="80"/>
                  </a:lnTo>
                  <a:lnTo>
                    <a:pt x="130" y="77"/>
                  </a:lnTo>
                  <a:lnTo>
                    <a:pt x="136" y="78"/>
                  </a:lnTo>
                  <a:lnTo>
                    <a:pt x="144" y="87"/>
                  </a:lnTo>
                  <a:lnTo>
                    <a:pt x="148" y="87"/>
                  </a:lnTo>
                  <a:lnTo>
                    <a:pt x="151" y="90"/>
                  </a:lnTo>
                  <a:lnTo>
                    <a:pt x="155" y="87"/>
                  </a:lnTo>
                  <a:lnTo>
                    <a:pt x="163" y="89"/>
                  </a:lnTo>
                  <a:lnTo>
                    <a:pt x="169" y="78"/>
                  </a:lnTo>
                  <a:lnTo>
                    <a:pt x="175" y="81"/>
                  </a:lnTo>
                  <a:lnTo>
                    <a:pt x="178" y="73"/>
                  </a:lnTo>
                  <a:lnTo>
                    <a:pt x="181" y="70"/>
                  </a:lnTo>
                  <a:lnTo>
                    <a:pt x="179" y="65"/>
                  </a:lnTo>
                  <a:lnTo>
                    <a:pt x="185" y="64"/>
                  </a:lnTo>
                  <a:lnTo>
                    <a:pt x="188" y="58"/>
                  </a:lnTo>
                  <a:lnTo>
                    <a:pt x="192" y="59"/>
                  </a:lnTo>
                  <a:lnTo>
                    <a:pt x="195" y="59"/>
                  </a:lnTo>
                  <a:lnTo>
                    <a:pt x="194" y="61"/>
                  </a:lnTo>
                  <a:lnTo>
                    <a:pt x="195" y="62"/>
                  </a:lnTo>
                  <a:lnTo>
                    <a:pt x="198" y="58"/>
                  </a:lnTo>
                  <a:lnTo>
                    <a:pt x="209" y="55"/>
                  </a:lnTo>
                  <a:lnTo>
                    <a:pt x="213" y="50"/>
                  </a:lnTo>
                  <a:lnTo>
                    <a:pt x="231" y="50"/>
                  </a:lnTo>
                  <a:lnTo>
                    <a:pt x="229" y="47"/>
                  </a:lnTo>
                  <a:lnTo>
                    <a:pt x="231" y="45"/>
                  </a:lnTo>
                  <a:lnTo>
                    <a:pt x="252" y="21"/>
                  </a:lnTo>
                  <a:lnTo>
                    <a:pt x="252" y="18"/>
                  </a:lnTo>
                  <a:lnTo>
                    <a:pt x="249" y="17"/>
                  </a:lnTo>
                  <a:lnTo>
                    <a:pt x="250" y="12"/>
                  </a:lnTo>
                  <a:lnTo>
                    <a:pt x="246" y="8"/>
                  </a:lnTo>
                  <a:lnTo>
                    <a:pt x="250" y="0"/>
                  </a:lnTo>
                  <a:lnTo>
                    <a:pt x="256" y="0"/>
                  </a:lnTo>
                  <a:lnTo>
                    <a:pt x="261" y="8"/>
                  </a:lnTo>
                  <a:lnTo>
                    <a:pt x="265" y="11"/>
                  </a:lnTo>
                  <a:lnTo>
                    <a:pt x="278" y="14"/>
                  </a:lnTo>
                  <a:lnTo>
                    <a:pt x="287" y="11"/>
                  </a:lnTo>
                  <a:lnTo>
                    <a:pt x="287" y="5"/>
                  </a:lnTo>
                  <a:lnTo>
                    <a:pt x="292" y="2"/>
                  </a:lnTo>
                  <a:lnTo>
                    <a:pt x="292" y="2"/>
                  </a:lnTo>
                  <a:lnTo>
                    <a:pt x="304" y="9"/>
                  </a:lnTo>
                  <a:lnTo>
                    <a:pt x="304" y="12"/>
                  </a:lnTo>
                  <a:lnTo>
                    <a:pt x="305" y="17"/>
                  </a:lnTo>
                  <a:lnTo>
                    <a:pt x="311" y="14"/>
                  </a:lnTo>
                  <a:lnTo>
                    <a:pt x="311" y="14"/>
                  </a:lnTo>
                  <a:lnTo>
                    <a:pt x="312" y="22"/>
                  </a:lnTo>
                  <a:lnTo>
                    <a:pt x="311" y="25"/>
                  </a:lnTo>
                  <a:lnTo>
                    <a:pt x="314" y="30"/>
                  </a:lnTo>
                  <a:lnTo>
                    <a:pt x="314" y="36"/>
                  </a:lnTo>
                  <a:lnTo>
                    <a:pt x="311" y="37"/>
                  </a:lnTo>
                  <a:lnTo>
                    <a:pt x="304" y="34"/>
                  </a:lnTo>
                  <a:lnTo>
                    <a:pt x="312" y="56"/>
                  </a:lnTo>
                  <a:lnTo>
                    <a:pt x="309" y="59"/>
                  </a:lnTo>
                  <a:lnTo>
                    <a:pt x="315" y="68"/>
                  </a:lnTo>
                  <a:lnTo>
                    <a:pt x="315" y="74"/>
                  </a:lnTo>
                  <a:lnTo>
                    <a:pt x="318" y="78"/>
                  </a:lnTo>
                  <a:lnTo>
                    <a:pt x="317" y="83"/>
                  </a:lnTo>
                  <a:lnTo>
                    <a:pt x="323" y="92"/>
                  </a:lnTo>
                  <a:lnTo>
                    <a:pt x="323" y="99"/>
                  </a:lnTo>
                  <a:lnTo>
                    <a:pt x="320" y="106"/>
                  </a:lnTo>
                  <a:lnTo>
                    <a:pt x="323" y="108"/>
                  </a:lnTo>
                  <a:lnTo>
                    <a:pt x="326" y="118"/>
                  </a:lnTo>
                  <a:lnTo>
                    <a:pt x="332" y="123"/>
                  </a:lnTo>
                  <a:lnTo>
                    <a:pt x="333" y="131"/>
                  </a:lnTo>
                  <a:lnTo>
                    <a:pt x="342" y="137"/>
                  </a:lnTo>
                  <a:lnTo>
                    <a:pt x="341" y="142"/>
                  </a:lnTo>
                  <a:lnTo>
                    <a:pt x="344" y="148"/>
                  </a:lnTo>
                  <a:lnTo>
                    <a:pt x="341" y="152"/>
                  </a:lnTo>
                  <a:lnTo>
                    <a:pt x="341" y="159"/>
                  </a:lnTo>
                  <a:lnTo>
                    <a:pt x="339" y="161"/>
                  </a:lnTo>
                  <a:lnTo>
                    <a:pt x="339" y="168"/>
                  </a:lnTo>
                  <a:lnTo>
                    <a:pt x="344" y="173"/>
                  </a:lnTo>
                  <a:lnTo>
                    <a:pt x="345" y="180"/>
                  </a:lnTo>
                  <a:lnTo>
                    <a:pt x="351" y="184"/>
                  </a:lnTo>
                  <a:lnTo>
                    <a:pt x="352" y="193"/>
                  </a:lnTo>
                  <a:lnTo>
                    <a:pt x="358" y="198"/>
                  </a:lnTo>
                  <a:lnTo>
                    <a:pt x="360" y="218"/>
                  </a:lnTo>
                  <a:lnTo>
                    <a:pt x="355" y="221"/>
                  </a:lnTo>
                  <a:lnTo>
                    <a:pt x="364" y="252"/>
                  </a:lnTo>
                  <a:lnTo>
                    <a:pt x="364" y="252"/>
                  </a:lnTo>
                  <a:lnTo>
                    <a:pt x="358" y="254"/>
                  </a:lnTo>
                  <a:lnTo>
                    <a:pt x="355" y="251"/>
                  </a:lnTo>
                  <a:lnTo>
                    <a:pt x="350" y="249"/>
                  </a:lnTo>
                  <a:lnTo>
                    <a:pt x="344" y="254"/>
                  </a:lnTo>
                  <a:lnTo>
                    <a:pt x="339" y="252"/>
                  </a:lnTo>
                  <a:lnTo>
                    <a:pt x="335" y="264"/>
                  </a:lnTo>
                  <a:lnTo>
                    <a:pt x="332" y="264"/>
                  </a:lnTo>
                  <a:lnTo>
                    <a:pt x="329" y="273"/>
                  </a:lnTo>
                  <a:lnTo>
                    <a:pt x="332" y="276"/>
                  </a:lnTo>
                  <a:lnTo>
                    <a:pt x="332" y="277"/>
                  </a:lnTo>
                  <a:lnTo>
                    <a:pt x="336" y="279"/>
                  </a:lnTo>
                  <a:lnTo>
                    <a:pt x="351" y="276"/>
                  </a:lnTo>
                  <a:lnTo>
                    <a:pt x="350" y="280"/>
                  </a:lnTo>
                  <a:lnTo>
                    <a:pt x="354" y="285"/>
                  </a:lnTo>
                  <a:lnTo>
                    <a:pt x="354" y="304"/>
                  </a:lnTo>
                  <a:lnTo>
                    <a:pt x="361" y="311"/>
                  </a:lnTo>
                  <a:lnTo>
                    <a:pt x="366" y="321"/>
                  </a:lnTo>
                  <a:lnTo>
                    <a:pt x="369" y="320"/>
                  </a:lnTo>
                  <a:lnTo>
                    <a:pt x="369" y="323"/>
                  </a:lnTo>
                  <a:lnTo>
                    <a:pt x="367" y="336"/>
                  </a:lnTo>
                  <a:lnTo>
                    <a:pt x="364" y="338"/>
                  </a:lnTo>
                  <a:lnTo>
                    <a:pt x="366" y="344"/>
                  </a:lnTo>
                  <a:lnTo>
                    <a:pt x="361" y="349"/>
                  </a:lnTo>
                  <a:lnTo>
                    <a:pt x="361" y="351"/>
                  </a:lnTo>
                  <a:lnTo>
                    <a:pt x="358" y="351"/>
                  </a:lnTo>
                  <a:lnTo>
                    <a:pt x="357" y="354"/>
                  </a:lnTo>
                  <a:lnTo>
                    <a:pt x="355" y="352"/>
                  </a:lnTo>
                  <a:lnTo>
                    <a:pt x="352" y="355"/>
                  </a:lnTo>
                  <a:lnTo>
                    <a:pt x="351" y="354"/>
                  </a:lnTo>
                  <a:lnTo>
                    <a:pt x="351" y="357"/>
                  </a:lnTo>
                  <a:lnTo>
                    <a:pt x="347" y="355"/>
                  </a:lnTo>
                  <a:lnTo>
                    <a:pt x="347" y="357"/>
                  </a:lnTo>
                  <a:lnTo>
                    <a:pt x="342" y="358"/>
                  </a:lnTo>
                  <a:lnTo>
                    <a:pt x="342" y="360"/>
                  </a:lnTo>
                  <a:lnTo>
                    <a:pt x="345" y="361"/>
                  </a:lnTo>
                  <a:lnTo>
                    <a:pt x="341" y="367"/>
                  </a:lnTo>
                  <a:lnTo>
                    <a:pt x="342" y="383"/>
                  </a:lnTo>
                  <a:lnTo>
                    <a:pt x="326" y="386"/>
                  </a:lnTo>
                  <a:lnTo>
                    <a:pt x="323" y="391"/>
                  </a:lnTo>
                  <a:lnTo>
                    <a:pt x="323" y="391"/>
                  </a:lnTo>
                  <a:lnTo>
                    <a:pt x="320" y="389"/>
                  </a:lnTo>
                  <a:lnTo>
                    <a:pt x="317" y="391"/>
                  </a:lnTo>
                  <a:lnTo>
                    <a:pt x="315" y="388"/>
                  </a:lnTo>
                  <a:lnTo>
                    <a:pt x="307" y="389"/>
                  </a:lnTo>
                  <a:lnTo>
                    <a:pt x="302" y="383"/>
                  </a:lnTo>
                  <a:lnTo>
                    <a:pt x="296" y="386"/>
                  </a:lnTo>
                  <a:lnTo>
                    <a:pt x="283" y="382"/>
                  </a:lnTo>
                  <a:lnTo>
                    <a:pt x="284" y="373"/>
                  </a:lnTo>
                  <a:lnTo>
                    <a:pt x="277" y="367"/>
                  </a:lnTo>
                  <a:lnTo>
                    <a:pt x="277" y="364"/>
                  </a:lnTo>
                  <a:lnTo>
                    <a:pt x="271" y="361"/>
                  </a:lnTo>
                  <a:lnTo>
                    <a:pt x="269" y="360"/>
                  </a:lnTo>
                  <a:lnTo>
                    <a:pt x="272" y="357"/>
                  </a:lnTo>
                  <a:lnTo>
                    <a:pt x="271" y="351"/>
                  </a:lnTo>
                  <a:lnTo>
                    <a:pt x="262" y="342"/>
                  </a:lnTo>
                  <a:lnTo>
                    <a:pt x="259" y="336"/>
                  </a:lnTo>
                  <a:lnTo>
                    <a:pt x="261" y="332"/>
                  </a:lnTo>
                  <a:lnTo>
                    <a:pt x="258" y="327"/>
                  </a:lnTo>
                  <a:lnTo>
                    <a:pt x="253" y="329"/>
                  </a:lnTo>
                  <a:lnTo>
                    <a:pt x="249" y="326"/>
                  </a:lnTo>
                  <a:lnTo>
                    <a:pt x="249" y="317"/>
                  </a:lnTo>
                  <a:lnTo>
                    <a:pt x="246" y="314"/>
                  </a:lnTo>
                  <a:lnTo>
                    <a:pt x="243" y="308"/>
                  </a:lnTo>
                  <a:lnTo>
                    <a:pt x="229" y="305"/>
                  </a:lnTo>
                  <a:lnTo>
                    <a:pt x="224" y="299"/>
                  </a:lnTo>
                  <a:lnTo>
                    <a:pt x="212" y="301"/>
                  </a:lnTo>
                  <a:lnTo>
                    <a:pt x="194" y="292"/>
                  </a:lnTo>
                  <a:lnTo>
                    <a:pt x="187" y="289"/>
                  </a:lnTo>
                  <a:lnTo>
                    <a:pt x="178" y="293"/>
                  </a:lnTo>
                  <a:lnTo>
                    <a:pt x="176" y="291"/>
                  </a:lnTo>
                  <a:lnTo>
                    <a:pt x="173" y="291"/>
                  </a:lnTo>
                  <a:lnTo>
                    <a:pt x="163" y="298"/>
                  </a:lnTo>
                  <a:lnTo>
                    <a:pt x="155" y="295"/>
                  </a:lnTo>
                  <a:lnTo>
                    <a:pt x="154" y="298"/>
                  </a:lnTo>
                  <a:lnTo>
                    <a:pt x="148" y="296"/>
                  </a:lnTo>
                  <a:lnTo>
                    <a:pt x="146" y="299"/>
                  </a:lnTo>
                  <a:lnTo>
                    <a:pt x="138" y="296"/>
                  </a:lnTo>
                  <a:lnTo>
                    <a:pt x="124" y="296"/>
                  </a:lnTo>
                  <a:lnTo>
                    <a:pt x="121" y="293"/>
                  </a:lnTo>
                  <a:lnTo>
                    <a:pt x="112" y="295"/>
                  </a:lnTo>
                  <a:lnTo>
                    <a:pt x="112" y="298"/>
                  </a:lnTo>
                  <a:lnTo>
                    <a:pt x="104" y="302"/>
                  </a:lnTo>
                  <a:lnTo>
                    <a:pt x="104" y="301"/>
                  </a:lnTo>
                  <a:lnTo>
                    <a:pt x="99" y="302"/>
                  </a:lnTo>
                  <a:lnTo>
                    <a:pt x="92" y="299"/>
                  </a:lnTo>
                  <a:lnTo>
                    <a:pt x="86" y="301"/>
                  </a:lnTo>
                  <a:lnTo>
                    <a:pt x="81" y="305"/>
                  </a:lnTo>
                  <a:lnTo>
                    <a:pt x="75" y="307"/>
                  </a:lnTo>
                  <a:lnTo>
                    <a:pt x="75" y="311"/>
                  </a:lnTo>
                  <a:lnTo>
                    <a:pt x="74" y="310"/>
                  </a:lnTo>
                  <a:lnTo>
                    <a:pt x="65" y="316"/>
                  </a:lnTo>
                  <a:lnTo>
                    <a:pt x="65" y="316"/>
                  </a:lnTo>
                  <a:lnTo>
                    <a:pt x="71" y="302"/>
                  </a:lnTo>
                  <a:lnTo>
                    <a:pt x="68" y="268"/>
                  </a:lnTo>
                  <a:lnTo>
                    <a:pt x="68" y="263"/>
                  </a:lnTo>
                  <a:lnTo>
                    <a:pt x="58" y="239"/>
                  </a:lnTo>
                  <a:lnTo>
                    <a:pt x="56" y="229"/>
                  </a:lnTo>
                  <a:lnTo>
                    <a:pt x="47" y="210"/>
                  </a:lnTo>
                  <a:lnTo>
                    <a:pt x="28" y="198"/>
                  </a:lnTo>
                  <a:lnTo>
                    <a:pt x="31" y="192"/>
                  </a:lnTo>
                  <a:lnTo>
                    <a:pt x="29" y="189"/>
                  </a:lnTo>
                  <a:lnTo>
                    <a:pt x="34" y="182"/>
                  </a:lnTo>
                  <a:lnTo>
                    <a:pt x="29" y="179"/>
                  </a:lnTo>
                  <a:lnTo>
                    <a:pt x="32" y="174"/>
                  </a:lnTo>
                  <a:lnTo>
                    <a:pt x="34" y="167"/>
                  </a:lnTo>
                  <a:lnTo>
                    <a:pt x="28" y="164"/>
                  </a:lnTo>
                  <a:lnTo>
                    <a:pt x="29" y="152"/>
                  </a:lnTo>
                  <a:lnTo>
                    <a:pt x="26" y="148"/>
                  </a:lnTo>
                  <a:lnTo>
                    <a:pt x="13" y="149"/>
                  </a:lnTo>
                  <a:lnTo>
                    <a:pt x="6" y="143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12" y="129"/>
                  </a:lnTo>
                  <a:lnTo>
                    <a:pt x="0" y="121"/>
                  </a:lnTo>
                  <a:lnTo>
                    <a:pt x="6" y="105"/>
                  </a:lnTo>
                  <a:lnTo>
                    <a:pt x="10" y="103"/>
                  </a:lnTo>
                  <a:lnTo>
                    <a:pt x="18" y="90"/>
                  </a:lnTo>
                  <a:lnTo>
                    <a:pt x="16" y="86"/>
                  </a:lnTo>
                  <a:lnTo>
                    <a:pt x="19" y="83"/>
                  </a:lnTo>
                  <a:lnTo>
                    <a:pt x="18" y="74"/>
                  </a:lnTo>
                  <a:lnTo>
                    <a:pt x="13" y="68"/>
                  </a:lnTo>
                  <a:lnTo>
                    <a:pt x="19" y="59"/>
                  </a:lnTo>
                  <a:lnTo>
                    <a:pt x="25" y="53"/>
                  </a:lnTo>
                  <a:lnTo>
                    <a:pt x="28" y="45"/>
                  </a:lnTo>
                  <a:lnTo>
                    <a:pt x="31" y="47"/>
                  </a:lnTo>
                  <a:lnTo>
                    <a:pt x="37" y="47"/>
                  </a:lnTo>
                  <a:lnTo>
                    <a:pt x="41" y="3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39" name="Freeform 28"/>
            <p:cNvSpPr/>
            <p:nvPr/>
          </p:nvSpPr>
          <p:spPr bwMode="auto">
            <a:xfrm>
              <a:off x="10693400" y="3981450"/>
              <a:ext cx="265113" cy="460375"/>
            </a:xfrm>
            <a:custGeom>
              <a:avLst/>
              <a:gdLst>
                <a:gd name="T0" fmla="*/ 9 w 167"/>
                <a:gd name="T1" fmla="*/ 37 h 290"/>
                <a:gd name="T2" fmla="*/ 18 w 167"/>
                <a:gd name="T3" fmla="*/ 25 h 290"/>
                <a:gd name="T4" fmla="*/ 24 w 167"/>
                <a:gd name="T5" fmla="*/ 21 h 290"/>
                <a:gd name="T6" fmla="*/ 37 w 167"/>
                <a:gd name="T7" fmla="*/ 27 h 290"/>
                <a:gd name="T8" fmla="*/ 40 w 167"/>
                <a:gd name="T9" fmla="*/ 6 h 290"/>
                <a:gd name="T10" fmla="*/ 56 w 167"/>
                <a:gd name="T11" fmla="*/ 2 h 290"/>
                <a:gd name="T12" fmla="*/ 68 w 167"/>
                <a:gd name="T13" fmla="*/ 5 h 290"/>
                <a:gd name="T14" fmla="*/ 99 w 167"/>
                <a:gd name="T15" fmla="*/ 9 h 290"/>
                <a:gd name="T16" fmla="*/ 114 w 167"/>
                <a:gd name="T17" fmla="*/ 30 h 290"/>
                <a:gd name="T18" fmla="*/ 111 w 167"/>
                <a:gd name="T19" fmla="*/ 33 h 290"/>
                <a:gd name="T20" fmla="*/ 125 w 167"/>
                <a:gd name="T21" fmla="*/ 64 h 290"/>
                <a:gd name="T22" fmla="*/ 125 w 167"/>
                <a:gd name="T23" fmla="*/ 80 h 290"/>
                <a:gd name="T24" fmla="*/ 138 w 167"/>
                <a:gd name="T25" fmla="*/ 106 h 290"/>
                <a:gd name="T26" fmla="*/ 139 w 167"/>
                <a:gd name="T27" fmla="*/ 124 h 290"/>
                <a:gd name="T28" fmla="*/ 148 w 167"/>
                <a:gd name="T29" fmla="*/ 140 h 290"/>
                <a:gd name="T30" fmla="*/ 133 w 167"/>
                <a:gd name="T31" fmla="*/ 130 h 290"/>
                <a:gd name="T32" fmla="*/ 151 w 167"/>
                <a:gd name="T33" fmla="*/ 161 h 290"/>
                <a:gd name="T34" fmla="*/ 157 w 167"/>
                <a:gd name="T35" fmla="*/ 174 h 290"/>
                <a:gd name="T36" fmla="*/ 154 w 167"/>
                <a:gd name="T37" fmla="*/ 183 h 290"/>
                <a:gd name="T38" fmla="*/ 166 w 167"/>
                <a:gd name="T39" fmla="*/ 201 h 290"/>
                <a:gd name="T40" fmla="*/ 163 w 167"/>
                <a:gd name="T41" fmla="*/ 220 h 290"/>
                <a:gd name="T42" fmla="*/ 163 w 167"/>
                <a:gd name="T43" fmla="*/ 230 h 290"/>
                <a:gd name="T44" fmla="*/ 157 w 167"/>
                <a:gd name="T45" fmla="*/ 224 h 290"/>
                <a:gd name="T46" fmla="*/ 156 w 167"/>
                <a:gd name="T47" fmla="*/ 208 h 290"/>
                <a:gd name="T48" fmla="*/ 148 w 167"/>
                <a:gd name="T49" fmla="*/ 209 h 290"/>
                <a:gd name="T50" fmla="*/ 151 w 167"/>
                <a:gd name="T51" fmla="*/ 229 h 290"/>
                <a:gd name="T52" fmla="*/ 151 w 167"/>
                <a:gd name="T53" fmla="*/ 252 h 290"/>
                <a:gd name="T54" fmla="*/ 142 w 167"/>
                <a:gd name="T55" fmla="*/ 246 h 290"/>
                <a:gd name="T56" fmla="*/ 129 w 167"/>
                <a:gd name="T57" fmla="*/ 263 h 290"/>
                <a:gd name="T58" fmla="*/ 123 w 167"/>
                <a:gd name="T59" fmla="*/ 267 h 290"/>
                <a:gd name="T60" fmla="*/ 116 w 167"/>
                <a:gd name="T61" fmla="*/ 277 h 290"/>
                <a:gd name="T62" fmla="*/ 93 w 167"/>
                <a:gd name="T63" fmla="*/ 290 h 290"/>
                <a:gd name="T64" fmla="*/ 64 w 167"/>
                <a:gd name="T65" fmla="*/ 286 h 290"/>
                <a:gd name="T66" fmla="*/ 59 w 167"/>
                <a:gd name="T67" fmla="*/ 277 h 290"/>
                <a:gd name="T68" fmla="*/ 53 w 167"/>
                <a:gd name="T69" fmla="*/ 223 h 290"/>
                <a:gd name="T70" fmla="*/ 40 w 167"/>
                <a:gd name="T71" fmla="*/ 205 h 290"/>
                <a:gd name="T72" fmla="*/ 34 w 167"/>
                <a:gd name="T73" fmla="*/ 186 h 290"/>
                <a:gd name="T74" fmla="*/ 39 w 167"/>
                <a:gd name="T75" fmla="*/ 174 h 290"/>
                <a:gd name="T76" fmla="*/ 28 w 167"/>
                <a:gd name="T77" fmla="*/ 156 h 290"/>
                <a:gd name="T78" fmla="*/ 18 w 167"/>
                <a:gd name="T79" fmla="*/ 133 h 290"/>
                <a:gd name="T80" fmla="*/ 18 w 167"/>
                <a:gd name="T81" fmla="*/ 117 h 290"/>
                <a:gd name="T82" fmla="*/ 10 w 167"/>
                <a:gd name="T83" fmla="*/ 99 h 290"/>
                <a:gd name="T84" fmla="*/ 7 w 167"/>
                <a:gd name="T85" fmla="*/ 81 h 290"/>
                <a:gd name="T86" fmla="*/ 9 w 167"/>
                <a:gd name="T87" fmla="*/ 61 h 290"/>
                <a:gd name="T88" fmla="*/ 7 w 167"/>
                <a:gd name="T89" fmla="*/ 4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7" h="290">
                  <a:moveTo>
                    <a:pt x="6" y="39"/>
                  </a:moveTo>
                  <a:lnTo>
                    <a:pt x="6" y="37"/>
                  </a:lnTo>
                  <a:lnTo>
                    <a:pt x="9" y="37"/>
                  </a:lnTo>
                  <a:lnTo>
                    <a:pt x="9" y="33"/>
                  </a:lnTo>
                  <a:lnTo>
                    <a:pt x="16" y="30"/>
                  </a:lnTo>
                  <a:lnTo>
                    <a:pt x="18" y="25"/>
                  </a:lnTo>
                  <a:lnTo>
                    <a:pt x="19" y="27"/>
                  </a:lnTo>
                  <a:lnTo>
                    <a:pt x="22" y="25"/>
                  </a:lnTo>
                  <a:lnTo>
                    <a:pt x="24" y="21"/>
                  </a:lnTo>
                  <a:lnTo>
                    <a:pt x="31" y="28"/>
                  </a:lnTo>
                  <a:lnTo>
                    <a:pt x="33" y="25"/>
                  </a:lnTo>
                  <a:lnTo>
                    <a:pt x="37" y="27"/>
                  </a:lnTo>
                  <a:lnTo>
                    <a:pt x="39" y="18"/>
                  </a:lnTo>
                  <a:lnTo>
                    <a:pt x="37" y="9"/>
                  </a:lnTo>
                  <a:lnTo>
                    <a:pt x="40" y="6"/>
                  </a:lnTo>
                  <a:lnTo>
                    <a:pt x="43" y="8"/>
                  </a:lnTo>
                  <a:lnTo>
                    <a:pt x="50" y="8"/>
                  </a:lnTo>
                  <a:lnTo>
                    <a:pt x="56" y="2"/>
                  </a:lnTo>
                  <a:lnTo>
                    <a:pt x="58" y="5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7" y="0"/>
                  </a:lnTo>
                  <a:lnTo>
                    <a:pt x="89" y="8"/>
                  </a:lnTo>
                  <a:lnTo>
                    <a:pt x="99" y="9"/>
                  </a:lnTo>
                  <a:lnTo>
                    <a:pt x="105" y="18"/>
                  </a:lnTo>
                  <a:lnTo>
                    <a:pt x="107" y="24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3" y="30"/>
                  </a:lnTo>
                  <a:lnTo>
                    <a:pt x="111" y="33"/>
                  </a:lnTo>
                  <a:lnTo>
                    <a:pt x="117" y="55"/>
                  </a:lnTo>
                  <a:lnTo>
                    <a:pt x="120" y="53"/>
                  </a:lnTo>
                  <a:lnTo>
                    <a:pt x="125" y="64"/>
                  </a:lnTo>
                  <a:lnTo>
                    <a:pt x="123" y="68"/>
                  </a:lnTo>
                  <a:lnTo>
                    <a:pt x="126" y="75"/>
                  </a:lnTo>
                  <a:lnTo>
                    <a:pt x="125" y="80"/>
                  </a:lnTo>
                  <a:lnTo>
                    <a:pt x="133" y="95"/>
                  </a:lnTo>
                  <a:lnTo>
                    <a:pt x="139" y="103"/>
                  </a:lnTo>
                  <a:lnTo>
                    <a:pt x="138" y="106"/>
                  </a:lnTo>
                  <a:lnTo>
                    <a:pt x="142" y="115"/>
                  </a:lnTo>
                  <a:lnTo>
                    <a:pt x="138" y="118"/>
                  </a:lnTo>
                  <a:lnTo>
                    <a:pt x="139" y="124"/>
                  </a:lnTo>
                  <a:lnTo>
                    <a:pt x="144" y="137"/>
                  </a:lnTo>
                  <a:lnTo>
                    <a:pt x="150" y="139"/>
                  </a:lnTo>
                  <a:lnTo>
                    <a:pt x="148" y="140"/>
                  </a:lnTo>
                  <a:lnTo>
                    <a:pt x="144" y="140"/>
                  </a:lnTo>
                  <a:lnTo>
                    <a:pt x="136" y="128"/>
                  </a:lnTo>
                  <a:lnTo>
                    <a:pt x="133" y="130"/>
                  </a:lnTo>
                  <a:lnTo>
                    <a:pt x="136" y="140"/>
                  </a:lnTo>
                  <a:lnTo>
                    <a:pt x="144" y="142"/>
                  </a:lnTo>
                  <a:lnTo>
                    <a:pt x="151" y="161"/>
                  </a:lnTo>
                  <a:lnTo>
                    <a:pt x="156" y="167"/>
                  </a:lnTo>
                  <a:lnTo>
                    <a:pt x="154" y="171"/>
                  </a:lnTo>
                  <a:lnTo>
                    <a:pt x="157" y="174"/>
                  </a:lnTo>
                  <a:lnTo>
                    <a:pt x="154" y="177"/>
                  </a:lnTo>
                  <a:lnTo>
                    <a:pt x="157" y="181"/>
                  </a:lnTo>
                  <a:lnTo>
                    <a:pt x="154" y="183"/>
                  </a:lnTo>
                  <a:lnTo>
                    <a:pt x="154" y="186"/>
                  </a:lnTo>
                  <a:lnTo>
                    <a:pt x="160" y="196"/>
                  </a:lnTo>
                  <a:lnTo>
                    <a:pt x="166" y="201"/>
                  </a:lnTo>
                  <a:lnTo>
                    <a:pt x="165" y="208"/>
                  </a:lnTo>
                  <a:lnTo>
                    <a:pt x="167" y="214"/>
                  </a:lnTo>
                  <a:lnTo>
                    <a:pt x="163" y="220"/>
                  </a:lnTo>
                  <a:lnTo>
                    <a:pt x="166" y="226"/>
                  </a:lnTo>
                  <a:lnTo>
                    <a:pt x="165" y="232"/>
                  </a:lnTo>
                  <a:lnTo>
                    <a:pt x="163" y="230"/>
                  </a:lnTo>
                  <a:lnTo>
                    <a:pt x="157" y="227"/>
                  </a:lnTo>
                  <a:lnTo>
                    <a:pt x="156" y="227"/>
                  </a:lnTo>
                  <a:lnTo>
                    <a:pt x="157" y="224"/>
                  </a:lnTo>
                  <a:lnTo>
                    <a:pt x="160" y="221"/>
                  </a:lnTo>
                  <a:lnTo>
                    <a:pt x="156" y="218"/>
                  </a:lnTo>
                  <a:lnTo>
                    <a:pt x="156" y="208"/>
                  </a:lnTo>
                  <a:lnTo>
                    <a:pt x="151" y="201"/>
                  </a:lnTo>
                  <a:lnTo>
                    <a:pt x="150" y="208"/>
                  </a:lnTo>
                  <a:lnTo>
                    <a:pt x="148" y="209"/>
                  </a:lnTo>
                  <a:lnTo>
                    <a:pt x="150" y="221"/>
                  </a:lnTo>
                  <a:lnTo>
                    <a:pt x="148" y="224"/>
                  </a:lnTo>
                  <a:lnTo>
                    <a:pt x="151" y="229"/>
                  </a:lnTo>
                  <a:lnTo>
                    <a:pt x="147" y="233"/>
                  </a:lnTo>
                  <a:lnTo>
                    <a:pt x="151" y="252"/>
                  </a:lnTo>
                  <a:lnTo>
                    <a:pt x="151" y="252"/>
                  </a:lnTo>
                  <a:lnTo>
                    <a:pt x="150" y="251"/>
                  </a:lnTo>
                  <a:lnTo>
                    <a:pt x="145" y="249"/>
                  </a:lnTo>
                  <a:lnTo>
                    <a:pt x="142" y="246"/>
                  </a:lnTo>
                  <a:lnTo>
                    <a:pt x="132" y="251"/>
                  </a:lnTo>
                  <a:lnTo>
                    <a:pt x="132" y="261"/>
                  </a:lnTo>
                  <a:lnTo>
                    <a:pt x="129" y="263"/>
                  </a:lnTo>
                  <a:lnTo>
                    <a:pt x="123" y="260"/>
                  </a:lnTo>
                  <a:lnTo>
                    <a:pt x="126" y="264"/>
                  </a:lnTo>
                  <a:lnTo>
                    <a:pt x="123" y="267"/>
                  </a:lnTo>
                  <a:lnTo>
                    <a:pt x="123" y="273"/>
                  </a:lnTo>
                  <a:lnTo>
                    <a:pt x="120" y="273"/>
                  </a:lnTo>
                  <a:lnTo>
                    <a:pt x="116" y="277"/>
                  </a:lnTo>
                  <a:lnTo>
                    <a:pt x="108" y="277"/>
                  </a:lnTo>
                  <a:lnTo>
                    <a:pt x="102" y="286"/>
                  </a:lnTo>
                  <a:lnTo>
                    <a:pt x="93" y="290"/>
                  </a:lnTo>
                  <a:lnTo>
                    <a:pt x="85" y="290"/>
                  </a:lnTo>
                  <a:lnTo>
                    <a:pt x="76" y="285"/>
                  </a:lnTo>
                  <a:lnTo>
                    <a:pt x="64" y="286"/>
                  </a:lnTo>
                  <a:lnTo>
                    <a:pt x="64" y="283"/>
                  </a:lnTo>
                  <a:lnTo>
                    <a:pt x="59" y="277"/>
                  </a:lnTo>
                  <a:lnTo>
                    <a:pt x="59" y="277"/>
                  </a:lnTo>
                  <a:lnTo>
                    <a:pt x="50" y="246"/>
                  </a:lnTo>
                  <a:lnTo>
                    <a:pt x="55" y="243"/>
                  </a:lnTo>
                  <a:lnTo>
                    <a:pt x="53" y="223"/>
                  </a:lnTo>
                  <a:lnTo>
                    <a:pt x="47" y="220"/>
                  </a:lnTo>
                  <a:lnTo>
                    <a:pt x="46" y="209"/>
                  </a:lnTo>
                  <a:lnTo>
                    <a:pt x="40" y="205"/>
                  </a:lnTo>
                  <a:lnTo>
                    <a:pt x="39" y="198"/>
                  </a:lnTo>
                  <a:lnTo>
                    <a:pt x="34" y="195"/>
                  </a:lnTo>
                  <a:lnTo>
                    <a:pt x="34" y="186"/>
                  </a:lnTo>
                  <a:lnTo>
                    <a:pt x="36" y="184"/>
                  </a:lnTo>
                  <a:lnTo>
                    <a:pt x="36" y="177"/>
                  </a:lnTo>
                  <a:lnTo>
                    <a:pt x="39" y="174"/>
                  </a:lnTo>
                  <a:lnTo>
                    <a:pt x="36" y="168"/>
                  </a:lnTo>
                  <a:lnTo>
                    <a:pt x="37" y="162"/>
                  </a:lnTo>
                  <a:lnTo>
                    <a:pt x="28" y="156"/>
                  </a:lnTo>
                  <a:lnTo>
                    <a:pt x="27" y="149"/>
                  </a:lnTo>
                  <a:lnTo>
                    <a:pt x="21" y="143"/>
                  </a:lnTo>
                  <a:lnTo>
                    <a:pt x="18" y="133"/>
                  </a:lnTo>
                  <a:lnTo>
                    <a:pt x="15" y="131"/>
                  </a:lnTo>
                  <a:lnTo>
                    <a:pt x="18" y="124"/>
                  </a:lnTo>
                  <a:lnTo>
                    <a:pt x="18" y="117"/>
                  </a:lnTo>
                  <a:lnTo>
                    <a:pt x="12" y="108"/>
                  </a:lnTo>
                  <a:lnTo>
                    <a:pt x="13" y="103"/>
                  </a:lnTo>
                  <a:lnTo>
                    <a:pt x="10" y="99"/>
                  </a:lnTo>
                  <a:lnTo>
                    <a:pt x="10" y="93"/>
                  </a:lnTo>
                  <a:lnTo>
                    <a:pt x="4" y="86"/>
                  </a:lnTo>
                  <a:lnTo>
                    <a:pt x="7" y="81"/>
                  </a:lnTo>
                  <a:lnTo>
                    <a:pt x="0" y="59"/>
                  </a:lnTo>
                  <a:lnTo>
                    <a:pt x="6" y="62"/>
                  </a:lnTo>
                  <a:lnTo>
                    <a:pt x="9" y="61"/>
                  </a:lnTo>
                  <a:lnTo>
                    <a:pt x="9" y="56"/>
                  </a:lnTo>
                  <a:lnTo>
                    <a:pt x="6" y="50"/>
                  </a:lnTo>
                  <a:lnTo>
                    <a:pt x="7" y="49"/>
                  </a:lnTo>
                  <a:lnTo>
                    <a:pt x="6" y="3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0" name="Freeform 29"/>
            <p:cNvSpPr/>
            <p:nvPr/>
          </p:nvSpPr>
          <p:spPr bwMode="auto">
            <a:xfrm>
              <a:off x="10718800" y="4371975"/>
              <a:ext cx="300038" cy="384175"/>
            </a:xfrm>
            <a:custGeom>
              <a:avLst/>
              <a:gdLst>
                <a:gd name="T0" fmla="*/ 48 w 189"/>
                <a:gd name="T1" fmla="*/ 39 h 242"/>
                <a:gd name="T2" fmla="*/ 77 w 189"/>
                <a:gd name="T3" fmla="*/ 44 h 242"/>
                <a:gd name="T4" fmla="*/ 100 w 189"/>
                <a:gd name="T5" fmla="*/ 31 h 242"/>
                <a:gd name="T6" fmla="*/ 107 w 189"/>
                <a:gd name="T7" fmla="*/ 19 h 242"/>
                <a:gd name="T8" fmla="*/ 113 w 189"/>
                <a:gd name="T9" fmla="*/ 17 h 242"/>
                <a:gd name="T10" fmla="*/ 126 w 189"/>
                <a:gd name="T11" fmla="*/ 0 h 242"/>
                <a:gd name="T12" fmla="*/ 135 w 189"/>
                <a:gd name="T13" fmla="*/ 6 h 242"/>
                <a:gd name="T14" fmla="*/ 137 w 189"/>
                <a:gd name="T15" fmla="*/ 21 h 242"/>
                <a:gd name="T16" fmla="*/ 146 w 189"/>
                <a:gd name="T17" fmla="*/ 37 h 242"/>
                <a:gd name="T18" fmla="*/ 144 w 189"/>
                <a:gd name="T19" fmla="*/ 34 h 242"/>
                <a:gd name="T20" fmla="*/ 131 w 189"/>
                <a:gd name="T21" fmla="*/ 19 h 242"/>
                <a:gd name="T22" fmla="*/ 138 w 189"/>
                <a:gd name="T23" fmla="*/ 42 h 242"/>
                <a:gd name="T24" fmla="*/ 150 w 189"/>
                <a:gd name="T25" fmla="*/ 44 h 242"/>
                <a:gd name="T26" fmla="*/ 153 w 189"/>
                <a:gd name="T27" fmla="*/ 56 h 242"/>
                <a:gd name="T28" fmla="*/ 156 w 189"/>
                <a:gd name="T29" fmla="*/ 58 h 242"/>
                <a:gd name="T30" fmla="*/ 149 w 189"/>
                <a:gd name="T31" fmla="*/ 68 h 242"/>
                <a:gd name="T32" fmla="*/ 149 w 189"/>
                <a:gd name="T33" fmla="*/ 61 h 242"/>
                <a:gd name="T34" fmla="*/ 134 w 189"/>
                <a:gd name="T35" fmla="*/ 53 h 242"/>
                <a:gd name="T36" fmla="*/ 137 w 189"/>
                <a:gd name="T37" fmla="*/ 65 h 242"/>
                <a:gd name="T38" fmla="*/ 138 w 189"/>
                <a:gd name="T39" fmla="*/ 75 h 242"/>
                <a:gd name="T40" fmla="*/ 149 w 189"/>
                <a:gd name="T41" fmla="*/ 84 h 242"/>
                <a:gd name="T42" fmla="*/ 146 w 189"/>
                <a:gd name="T43" fmla="*/ 90 h 242"/>
                <a:gd name="T44" fmla="*/ 143 w 189"/>
                <a:gd name="T45" fmla="*/ 93 h 242"/>
                <a:gd name="T46" fmla="*/ 141 w 189"/>
                <a:gd name="T47" fmla="*/ 100 h 242"/>
                <a:gd name="T48" fmla="*/ 149 w 189"/>
                <a:gd name="T49" fmla="*/ 109 h 242"/>
                <a:gd name="T50" fmla="*/ 156 w 189"/>
                <a:gd name="T51" fmla="*/ 108 h 242"/>
                <a:gd name="T52" fmla="*/ 150 w 189"/>
                <a:gd name="T53" fmla="*/ 117 h 242"/>
                <a:gd name="T54" fmla="*/ 150 w 189"/>
                <a:gd name="T55" fmla="*/ 136 h 242"/>
                <a:gd name="T56" fmla="*/ 186 w 189"/>
                <a:gd name="T57" fmla="*/ 190 h 242"/>
                <a:gd name="T58" fmla="*/ 180 w 189"/>
                <a:gd name="T59" fmla="*/ 207 h 242"/>
                <a:gd name="T60" fmla="*/ 183 w 189"/>
                <a:gd name="T61" fmla="*/ 199 h 242"/>
                <a:gd name="T62" fmla="*/ 174 w 189"/>
                <a:gd name="T63" fmla="*/ 208 h 242"/>
                <a:gd name="T64" fmla="*/ 156 w 189"/>
                <a:gd name="T65" fmla="*/ 209 h 242"/>
                <a:gd name="T66" fmla="*/ 151 w 189"/>
                <a:gd name="T67" fmla="*/ 208 h 242"/>
                <a:gd name="T68" fmla="*/ 141 w 189"/>
                <a:gd name="T69" fmla="*/ 209 h 242"/>
                <a:gd name="T70" fmla="*/ 120 w 189"/>
                <a:gd name="T71" fmla="*/ 212 h 242"/>
                <a:gd name="T72" fmla="*/ 101 w 189"/>
                <a:gd name="T73" fmla="*/ 233 h 242"/>
                <a:gd name="T74" fmla="*/ 89 w 189"/>
                <a:gd name="T75" fmla="*/ 232 h 242"/>
                <a:gd name="T76" fmla="*/ 85 w 189"/>
                <a:gd name="T77" fmla="*/ 237 h 242"/>
                <a:gd name="T78" fmla="*/ 76 w 189"/>
                <a:gd name="T79" fmla="*/ 233 h 242"/>
                <a:gd name="T80" fmla="*/ 73 w 189"/>
                <a:gd name="T81" fmla="*/ 221 h 242"/>
                <a:gd name="T82" fmla="*/ 48 w 189"/>
                <a:gd name="T83" fmla="*/ 215 h 242"/>
                <a:gd name="T84" fmla="*/ 34 w 189"/>
                <a:gd name="T85" fmla="*/ 201 h 242"/>
                <a:gd name="T86" fmla="*/ 12 w 189"/>
                <a:gd name="T87" fmla="*/ 181 h 242"/>
                <a:gd name="T88" fmla="*/ 0 w 189"/>
                <a:gd name="T89" fmla="*/ 173 h 242"/>
                <a:gd name="T90" fmla="*/ 6 w 189"/>
                <a:gd name="T91" fmla="*/ 165 h 242"/>
                <a:gd name="T92" fmla="*/ 24 w 189"/>
                <a:gd name="T93" fmla="*/ 140 h 242"/>
                <a:gd name="T94" fmla="*/ 26 w 189"/>
                <a:gd name="T95" fmla="*/ 137 h 242"/>
                <a:gd name="T96" fmla="*/ 30 w 189"/>
                <a:gd name="T97" fmla="*/ 133 h 242"/>
                <a:gd name="T98" fmla="*/ 37 w 189"/>
                <a:gd name="T99" fmla="*/ 133 h 242"/>
                <a:gd name="T100" fmla="*/ 40 w 189"/>
                <a:gd name="T101" fmla="*/ 128 h 242"/>
                <a:gd name="T102" fmla="*/ 46 w 189"/>
                <a:gd name="T103" fmla="*/ 115 h 242"/>
                <a:gd name="T104" fmla="*/ 46 w 189"/>
                <a:gd name="T105" fmla="*/ 100 h 242"/>
                <a:gd name="T106" fmla="*/ 33 w 189"/>
                <a:gd name="T107" fmla="*/ 64 h 242"/>
                <a:gd name="T108" fmla="*/ 15 w 189"/>
                <a:gd name="T109" fmla="*/ 58 h 242"/>
                <a:gd name="T110" fmla="*/ 8 w 189"/>
                <a:gd name="T111" fmla="*/ 52 h 242"/>
                <a:gd name="T112" fmla="*/ 20 w 189"/>
                <a:gd name="T113" fmla="*/ 33 h 242"/>
                <a:gd name="T114" fmla="*/ 34 w 189"/>
                <a:gd name="T115" fmla="*/ 3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242">
                  <a:moveTo>
                    <a:pt x="43" y="31"/>
                  </a:moveTo>
                  <a:lnTo>
                    <a:pt x="48" y="37"/>
                  </a:lnTo>
                  <a:lnTo>
                    <a:pt x="48" y="39"/>
                  </a:lnTo>
                  <a:lnTo>
                    <a:pt x="60" y="39"/>
                  </a:lnTo>
                  <a:lnTo>
                    <a:pt x="69" y="44"/>
                  </a:lnTo>
                  <a:lnTo>
                    <a:pt x="77" y="44"/>
                  </a:lnTo>
                  <a:lnTo>
                    <a:pt x="86" y="40"/>
                  </a:lnTo>
                  <a:lnTo>
                    <a:pt x="92" y="31"/>
                  </a:lnTo>
                  <a:lnTo>
                    <a:pt x="100" y="31"/>
                  </a:lnTo>
                  <a:lnTo>
                    <a:pt x="104" y="27"/>
                  </a:lnTo>
                  <a:lnTo>
                    <a:pt x="107" y="27"/>
                  </a:lnTo>
                  <a:lnTo>
                    <a:pt x="107" y="19"/>
                  </a:lnTo>
                  <a:lnTo>
                    <a:pt x="110" y="18"/>
                  </a:lnTo>
                  <a:lnTo>
                    <a:pt x="107" y="14"/>
                  </a:lnTo>
                  <a:lnTo>
                    <a:pt x="113" y="17"/>
                  </a:lnTo>
                  <a:lnTo>
                    <a:pt x="116" y="15"/>
                  </a:lnTo>
                  <a:lnTo>
                    <a:pt x="116" y="5"/>
                  </a:lnTo>
                  <a:lnTo>
                    <a:pt x="126" y="0"/>
                  </a:lnTo>
                  <a:lnTo>
                    <a:pt x="129" y="3"/>
                  </a:lnTo>
                  <a:lnTo>
                    <a:pt x="134" y="5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4" y="14"/>
                  </a:lnTo>
                  <a:lnTo>
                    <a:pt x="137" y="21"/>
                  </a:lnTo>
                  <a:lnTo>
                    <a:pt x="143" y="28"/>
                  </a:lnTo>
                  <a:lnTo>
                    <a:pt x="149" y="31"/>
                  </a:lnTo>
                  <a:lnTo>
                    <a:pt x="146" y="37"/>
                  </a:lnTo>
                  <a:lnTo>
                    <a:pt x="149" y="42"/>
                  </a:lnTo>
                  <a:lnTo>
                    <a:pt x="144" y="40"/>
                  </a:lnTo>
                  <a:lnTo>
                    <a:pt x="144" y="34"/>
                  </a:lnTo>
                  <a:lnTo>
                    <a:pt x="129" y="12"/>
                  </a:lnTo>
                  <a:lnTo>
                    <a:pt x="128" y="18"/>
                  </a:lnTo>
                  <a:lnTo>
                    <a:pt x="131" y="19"/>
                  </a:lnTo>
                  <a:lnTo>
                    <a:pt x="138" y="31"/>
                  </a:lnTo>
                  <a:lnTo>
                    <a:pt x="140" y="36"/>
                  </a:lnTo>
                  <a:lnTo>
                    <a:pt x="138" y="42"/>
                  </a:lnTo>
                  <a:lnTo>
                    <a:pt x="149" y="46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49" y="47"/>
                  </a:lnTo>
                  <a:lnTo>
                    <a:pt x="150" y="52"/>
                  </a:lnTo>
                  <a:lnTo>
                    <a:pt x="153" y="56"/>
                  </a:lnTo>
                  <a:lnTo>
                    <a:pt x="156" y="53"/>
                  </a:lnTo>
                  <a:lnTo>
                    <a:pt x="159" y="56"/>
                  </a:lnTo>
                  <a:lnTo>
                    <a:pt x="156" y="58"/>
                  </a:lnTo>
                  <a:lnTo>
                    <a:pt x="154" y="70"/>
                  </a:lnTo>
                  <a:lnTo>
                    <a:pt x="151" y="68"/>
                  </a:lnTo>
                  <a:lnTo>
                    <a:pt x="149" y="68"/>
                  </a:lnTo>
                  <a:lnTo>
                    <a:pt x="144" y="70"/>
                  </a:lnTo>
                  <a:lnTo>
                    <a:pt x="141" y="65"/>
                  </a:lnTo>
                  <a:lnTo>
                    <a:pt x="149" y="61"/>
                  </a:lnTo>
                  <a:lnTo>
                    <a:pt x="149" y="58"/>
                  </a:lnTo>
                  <a:lnTo>
                    <a:pt x="138" y="52"/>
                  </a:lnTo>
                  <a:lnTo>
                    <a:pt x="134" y="53"/>
                  </a:lnTo>
                  <a:lnTo>
                    <a:pt x="135" y="55"/>
                  </a:lnTo>
                  <a:lnTo>
                    <a:pt x="132" y="61"/>
                  </a:lnTo>
                  <a:lnTo>
                    <a:pt x="137" y="65"/>
                  </a:lnTo>
                  <a:lnTo>
                    <a:pt x="135" y="70"/>
                  </a:lnTo>
                  <a:lnTo>
                    <a:pt x="134" y="72"/>
                  </a:lnTo>
                  <a:lnTo>
                    <a:pt x="138" y="75"/>
                  </a:lnTo>
                  <a:lnTo>
                    <a:pt x="141" y="83"/>
                  </a:lnTo>
                  <a:lnTo>
                    <a:pt x="150" y="81"/>
                  </a:lnTo>
                  <a:lnTo>
                    <a:pt x="149" y="84"/>
                  </a:lnTo>
                  <a:lnTo>
                    <a:pt x="151" y="89"/>
                  </a:lnTo>
                  <a:lnTo>
                    <a:pt x="147" y="87"/>
                  </a:lnTo>
                  <a:lnTo>
                    <a:pt x="146" y="90"/>
                  </a:lnTo>
                  <a:lnTo>
                    <a:pt x="149" y="99"/>
                  </a:lnTo>
                  <a:lnTo>
                    <a:pt x="147" y="99"/>
                  </a:lnTo>
                  <a:lnTo>
                    <a:pt x="143" y="93"/>
                  </a:lnTo>
                  <a:lnTo>
                    <a:pt x="141" y="95"/>
                  </a:lnTo>
                  <a:lnTo>
                    <a:pt x="144" y="99"/>
                  </a:lnTo>
                  <a:lnTo>
                    <a:pt x="141" y="100"/>
                  </a:lnTo>
                  <a:lnTo>
                    <a:pt x="143" y="109"/>
                  </a:lnTo>
                  <a:lnTo>
                    <a:pt x="147" y="114"/>
                  </a:lnTo>
                  <a:lnTo>
                    <a:pt x="149" y="109"/>
                  </a:lnTo>
                  <a:lnTo>
                    <a:pt x="146" y="100"/>
                  </a:lnTo>
                  <a:lnTo>
                    <a:pt x="150" y="99"/>
                  </a:lnTo>
                  <a:lnTo>
                    <a:pt x="156" y="108"/>
                  </a:lnTo>
                  <a:lnTo>
                    <a:pt x="151" y="109"/>
                  </a:lnTo>
                  <a:lnTo>
                    <a:pt x="153" y="114"/>
                  </a:lnTo>
                  <a:lnTo>
                    <a:pt x="150" y="117"/>
                  </a:lnTo>
                  <a:lnTo>
                    <a:pt x="151" y="124"/>
                  </a:lnTo>
                  <a:lnTo>
                    <a:pt x="150" y="128"/>
                  </a:lnTo>
                  <a:lnTo>
                    <a:pt x="150" y="136"/>
                  </a:lnTo>
                  <a:lnTo>
                    <a:pt x="169" y="168"/>
                  </a:lnTo>
                  <a:lnTo>
                    <a:pt x="183" y="183"/>
                  </a:lnTo>
                  <a:lnTo>
                    <a:pt x="186" y="190"/>
                  </a:lnTo>
                  <a:lnTo>
                    <a:pt x="189" y="192"/>
                  </a:lnTo>
                  <a:lnTo>
                    <a:pt x="189" y="204"/>
                  </a:lnTo>
                  <a:lnTo>
                    <a:pt x="180" y="207"/>
                  </a:lnTo>
                  <a:lnTo>
                    <a:pt x="184" y="202"/>
                  </a:lnTo>
                  <a:lnTo>
                    <a:pt x="184" y="199"/>
                  </a:lnTo>
                  <a:lnTo>
                    <a:pt x="183" y="199"/>
                  </a:lnTo>
                  <a:lnTo>
                    <a:pt x="175" y="202"/>
                  </a:lnTo>
                  <a:lnTo>
                    <a:pt x="177" y="205"/>
                  </a:lnTo>
                  <a:lnTo>
                    <a:pt x="174" y="208"/>
                  </a:lnTo>
                  <a:lnTo>
                    <a:pt x="174" y="208"/>
                  </a:lnTo>
                  <a:lnTo>
                    <a:pt x="168" y="202"/>
                  </a:lnTo>
                  <a:lnTo>
                    <a:pt x="156" y="209"/>
                  </a:lnTo>
                  <a:lnTo>
                    <a:pt x="156" y="208"/>
                  </a:lnTo>
                  <a:lnTo>
                    <a:pt x="151" y="208"/>
                  </a:lnTo>
                  <a:lnTo>
                    <a:pt x="151" y="208"/>
                  </a:lnTo>
                  <a:lnTo>
                    <a:pt x="144" y="211"/>
                  </a:lnTo>
                  <a:lnTo>
                    <a:pt x="144" y="211"/>
                  </a:lnTo>
                  <a:lnTo>
                    <a:pt x="141" y="209"/>
                  </a:lnTo>
                  <a:lnTo>
                    <a:pt x="134" y="215"/>
                  </a:lnTo>
                  <a:lnTo>
                    <a:pt x="129" y="211"/>
                  </a:lnTo>
                  <a:lnTo>
                    <a:pt x="120" y="212"/>
                  </a:lnTo>
                  <a:lnTo>
                    <a:pt x="113" y="223"/>
                  </a:lnTo>
                  <a:lnTo>
                    <a:pt x="107" y="220"/>
                  </a:lnTo>
                  <a:lnTo>
                    <a:pt x="101" y="233"/>
                  </a:lnTo>
                  <a:lnTo>
                    <a:pt x="97" y="230"/>
                  </a:lnTo>
                  <a:lnTo>
                    <a:pt x="94" y="233"/>
                  </a:lnTo>
                  <a:lnTo>
                    <a:pt x="89" y="232"/>
                  </a:lnTo>
                  <a:lnTo>
                    <a:pt x="89" y="234"/>
                  </a:lnTo>
                  <a:lnTo>
                    <a:pt x="83" y="236"/>
                  </a:lnTo>
                  <a:lnTo>
                    <a:pt x="85" y="237"/>
                  </a:lnTo>
                  <a:lnTo>
                    <a:pt x="77" y="242"/>
                  </a:lnTo>
                  <a:lnTo>
                    <a:pt x="77" y="242"/>
                  </a:lnTo>
                  <a:lnTo>
                    <a:pt x="76" y="233"/>
                  </a:lnTo>
                  <a:lnTo>
                    <a:pt x="77" y="230"/>
                  </a:lnTo>
                  <a:lnTo>
                    <a:pt x="76" y="223"/>
                  </a:lnTo>
                  <a:lnTo>
                    <a:pt x="73" y="221"/>
                  </a:lnTo>
                  <a:lnTo>
                    <a:pt x="73" y="215"/>
                  </a:lnTo>
                  <a:lnTo>
                    <a:pt x="66" y="217"/>
                  </a:lnTo>
                  <a:lnTo>
                    <a:pt x="48" y="215"/>
                  </a:lnTo>
                  <a:lnTo>
                    <a:pt x="43" y="211"/>
                  </a:lnTo>
                  <a:lnTo>
                    <a:pt x="43" y="205"/>
                  </a:lnTo>
                  <a:lnTo>
                    <a:pt x="34" y="201"/>
                  </a:lnTo>
                  <a:lnTo>
                    <a:pt x="29" y="202"/>
                  </a:lnTo>
                  <a:lnTo>
                    <a:pt x="20" y="183"/>
                  </a:lnTo>
                  <a:lnTo>
                    <a:pt x="12" y="181"/>
                  </a:lnTo>
                  <a:lnTo>
                    <a:pt x="8" y="184"/>
                  </a:lnTo>
                  <a:lnTo>
                    <a:pt x="9" y="179"/>
                  </a:lnTo>
                  <a:lnTo>
                    <a:pt x="0" y="173"/>
                  </a:lnTo>
                  <a:lnTo>
                    <a:pt x="3" y="171"/>
                  </a:lnTo>
                  <a:lnTo>
                    <a:pt x="3" y="171"/>
                  </a:lnTo>
                  <a:lnTo>
                    <a:pt x="6" y="165"/>
                  </a:lnTo>
                  <a:lnTo>
                    <a:pt x="21" y="162"/>
                  </a:lnTo>
                  <a:lnTo>
                    <a:pt x="20" y="148"/>
                  </a:lnTo>
                  <a:lnTo>
                    <a:pt x="24" y="140"/>
                  </a:lnTo>
                  <a:lnTo>
                    <a:pt x="21" y="139"/>
                  </a:lnTo>
                  <a:lnTo>
                    <a:pt x="23" y="137"/>
                  </a:lnTo>
                  <a:lnTo>
                    <a:pt x="26" y="137"/>
                  </a:lnTo>
                  <a:lnTo>
                    <a:pt x="26" y="134"/>
                  </a:lnTo>
                  <a:lnTo>
                    <a:pt x="30" y="136"/>
                  </a:lnTo>
                  <a:lnTo>
                    <a:pt x="30" y="133"/>
                  </a:lnTo>
                  <a:lnTo>
                    <a:pt x="33" y="134"/>
                  </a:lnTo>
                  <a:lnTo>
                    <a:pt x="34" y="131"/>
                  </a:lnTo>
                  <a:lnTo>
                    <a:pt x="37" y="133"/>
                  </a:lnTo>
                  <a:lnTo>
                    <a:pt x="37" y="130"/>
                  </a:lnTo>
                  <a:lnTo>
                    <a:pt x="42" y="130"/>
                  </a:lnTo>
                  <a:lnTo>
                    <a:pt x="40" y="128"/>
                  </a:lnTo>
                  <a:lnTo>
                    <a:pt x="45" y="123"/>
                  </a:lnTo>
                  <a:lnTo>
                    <a:pt x="43" y="117"/>
                  </a:lnTo>
                  <a:lnTo>
                    <a:pt x="46" y="115"/>
                  </a:lnTo>
                  <a:lnTo>
                    <a:pt x="49" y="102"/>
                  </a:lnTo>
                  <a:lnTo>
                    <a:pt x="48" y="100"/>
                  </a:lnTo>
                  <a:lnTo>
                    <a:pt x="46" y="100"/>
                  </a:lnTo>
                  <a:lnTo>
                    <a:pt x="40" y="92"/>
                  </a:lnTo>
                  <a:lnTo>
                    <a:pt x="33" y="83"/>
                  </a:lnTo>
                  <a:lnTo>
                    <a:pt x="33" y="64"/>
                  </a:lnTo>
                  <a:lnTo>
                    <a:pt x="29" y="59"/>
                  </a:lnTo>
                  <a:lnTo>
                    <a:pt x="30" y="55"/>
                  </a:lnTo>
                  <a:lnTo>
                    <a:pt x="15" y="58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8" y="52"/>
                  </a:lnTo>
                  <a:lnTo>
                    <a:pt x="11" y="44"/>
                  </a:lnTo>
                  <a:lnTo>
                    <a:pt x="14" y="43"/>
                  </a:lnTo>
                  <a:lnTo>
                    <a:pt x="20" y="33"/>
                  </a:lnTo>
                  <a:lnTo>
                    <a:pt x="24" y="33"/>
                  </a:lnTo>
                  <a:lnTo>
                    <a:pt x="30" y="30"/>
                  </a:lnTo>
                  <a:lnTo>
                    <a:pt x="34" y="30"/>
                  </a:lnTo>
                  <a:lnTo>
                    <a:pt x="37" y="33"/>
                  </a:lnTo>
                  <a:lnTo>
                    <a:pt x="43" y="3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1" name="Freeform 30"/>
            <p:cNvSpPr/>
            <p:nvPr/>
          </p:nvSpPr>
          <p:spPr bwMode="auto">
            <a:xfrm>
              <a:off x="10267950" y="4479925"/>
              <a:ext cx="573088" cy="484188"/>
            </a:xfrm>
            <a:custGeom>
              <a:avLst/>
              <a:gdLst>
                <a:gd name="T0" fmla="*/ 38 w 361"/>
                <a:gd name="T1" fmla="*/ 18 h 305"/>
                <a:gd name="T2" fmla="*/ 62 w 361"/>
                <a:gd name="T3" fmla="*/ 13 h 305"/>
                <a:gd name="T4" fmla="*/ 75 w 361"/>
                <a:gd name="T5" fmla="*/ 6 h 305"/>
                <a:gd name="T6" fmla="*/ 109 w 361"/>
                <a:gd name="T7" fmla="*/ 10 h 305"/>
                <a:gd name="T8" fmla="*/ 126 w 361"/>
                <a:gd name="T9" fmla="*/ 9 h 305"/>
                <a:gd name="T10" fmla="*/ 150 w 361"/>
                <a:gd name="T11" fmla="*/ 0 h 305"/>
                <a:gd name="T12" fmla="*/ 192 w 361"/>
                <a:gd name="T13" fmla="*/ 16 h 305"/>
                <a:gd name="T14" fmla="*/ 212 w 361"/>
                <a:gd name="T15" fmla="*/ 37 h 305"/>
                <a:gd name="T16" fmla="*/ 222 w 361"/>
                <a:gd name="T17" fmla="*/ 47 h 305"/>
                <a:gd name="T18" fmla="*/ 232 w 361"/>
                <a:gd name="T19" fmla="*/ 71 h 305"/>
                <a:gd name="T20" fmla="*/ 247 w 361"/>
                <a:gd name="T21" fmla="*/ 84 h 305"/>
                <a:gd name="T22" fmla="*/ 270 w 361"/>
                <a:gd name="T23" fmla="*/ 100 h 305"/>
                <a:gd name="T24" fmla="*/ 286 w 361"/>
                <a:gd name="T25" fmla="*/ 102 h 305"/>
                <a:gd name="T26" fmla="*/ 292 w 361"/>
                <a:gd name="T27" fmla="*/ 115 h 305"/>
                <a:gd name="T28" fmla="*/ 318 w 361"/>
                <a:gd name="T29" fmla="*/ 133 h 305"/>
                <a:gd name="T30" fmla="*/ 350 w 361"/>
                <a:gd name="T31" fmla="*/ 149 h 305"/>
                <a:gd name="T32" fmla="*/ 361 w 361"/>
                <a:gd name="T33" fmla="*/ 161 h 305"/>
                <a:gd name="T34" fmla="*/ 358 w 361"/>
                <a:gd name="T35" fmla="*/ 180 h 305"/>
                <a:gd name="T36" fmla="*/ 355 w 361"/>
                <a:gd name="T37" fmla="*/ 199 h 305"/>
                <a:gd name="T38" fmla="*/ 333 w 361"/>
                <a:gd name="T39" fmla="*/ 217 h 305"/>
                <a:gd name="T40" fmla="*/ 332 w 361"/>
                <a:gd name="T41" fmla="*/ 234 h 305"/>
                <a:gd name="T42" fmla="*/ 314 w 361"/>
                <a:gd name="T43" fmla="*/ 224 h 305"/>
                <a:gd name="T44" fmla="*/ 295 w 361"/>
                <a:gd name="T45" fmla="*/ 227 h 305"/>
                <a:gd name="T46" fmla="*/ 286 w 361"/>
                <a:gd name="T47" fmla="*/ 248 h 305"/>
                <a:gd name="T48" fmla="*/ 286 w 361"/>
                <a:gd name="T49" fmla="*/ 268 h 305"/>
                <a:gd name="T50" fmla="*/ 265 w 361"/>
                <a:gd name="T51" fmla="*/ 274 h 305"/>
                <a:gd name="T52" fmla="*/ 238 w 361"/>
                <a:gd name="T53" fmla="*/ 270 h 305"/>
                <a:gd name="T54" fmla="*/ 232 w 361"/>
                <a:gd name="T55" fmla="*/ 275 h 305"/>
                <a:gd name="T56" fmla="*/ 227 w 361"/>
                <a:gd name="T57" fmla="*/ 281 h 305"/>
                <a:gd name="T58" fmla="*/ 203 w 361"/>
                <a:gd name="T59" fmla="*/ 284 h 305"/>
                <a:gd name="T60" fmla="*/ 190 w 361"/>
                <a:gd name="T61" fmla="*/ 293 h 305"/>
                <a:gd name="T62" fmla="*/ 181 w 361"/>
                <a:gd name="T63" fmla="*/ 305 h 305"/>
                <a:gd name="T64" fmla="*/ 170 w 361"/>
                <a:gd name="T65" fmla="*/ 303 h 305"/>
                <a:gd name="T66" fmla="*/ 164 w 361"/>
                <a:gd name="T67" fmla="*/ 301 h 305"/>
                <a:gd name="T68" fmla="*/ 150 w 361"/>
                <a:gd name="T69" fmla="*/ 301 h 305"/>
                <a:gd name="T70" fmla="*/ 127 w 361"/>
                <a:gd name="T71" fmla="*/ 274 h 305"/>
                <a:gd name="T72" fmla="*/ 111 w 361"/>
                <a:gd name="T73" fmla="*/ 267 h 305"/>
                <a:gd name="T74" fmla="*/ 105 w 361"/>
                <a:gd name="T75" fmla="*/ 250 h 305"/>
                <a:gd name="T76" fmla="*/ 105 w 361"/>
                <a:gd name="T77" fmla="*/ 243 h 305"/>
                <a:gd name="T78" fmla="*/ 109 w 361"/>
                <a:gd name="T79" fmla="*/ 237 h 305"/>
                <a:gd name="T80" fmla="*/ 112 w 361"/>
                <a:gd name="T81" fmla="*/ 218 h 305"/>
                <a:gd name="T82" fmla="*/ 107 w 361"/>
                <a:gd name="T83" fmla="*/ 203 h 305"/>
                <a:gd name="T84" fmla="*/ 99 w 361"/>
                <a:gd name="T85" fmla="*/ 187 h 305"/>
                <a:gd name="T86" fmla="*/ 98 w 361"/>
                <a:gd name="T87" fmla="*/ 172 h 305"/>
                <a:gd name="T88" fmla="*/ 90 w 361"/>
                <a:gd name="T89" fmla="*/ 152 h 305"/>
                <a:gd name="T90" fmla="*/ 71 w 361"/>
                <a:gd name="T91" fmla="*/ 156 h 305"/>
                <a:gd name="T92" fmla="*/ 18 w 361"/>
                <a:gd name="T93" fmla="*/ 152 h 305"/>
                <a:gd name="T94" fmla="*/ 3 w 361"/>
                <a:gd name="T95" fmla="*/ 131 h 305"/>
                <a:gd name="T96" fmla="*/ 1 w 361"/>
                <a:gd name="T97" fmla="*/ 10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1" h="305">
                  <a:moveTo>
                    <a:pt x="28" y="27"/>
                  </a:moveTo>
                  <a:lnTo>
                    <a:pt x="37" y="21"/>
                  </a:lnTo>
                  <a:lnTo>
                    <a:pt x="38" y="22"/>
                  </a:lnTo>
                  <a:lnTo>
                    <a:pt x="38" y="18"/>
                  </a:lnTo>
                  <a:lnTo>
                    <a:pt x="44" y="16"/>
                  </a:lnTo>
                  <a:lnTo>
                    <a:pt x="49" y="12"/>
                  </a:lnTo>
                  <a:lnTo>
                    <a:pt x="55" y="10"/>
                  </a:lnTo>
                  <a:lnTo>
                    <a:pt x="62" y="13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75" y="9"/>
                  </a:lnTo>
                  <a:lnTo>
                    <a:pt x="75" y="6"/>
                  </a:lnTo>
                  <a:lnTo>
                    <a:pt x="84" y="4"/>
                  </a:lnTo>
                  <a:lnTo>
                    <a:pt x="87" y="7"/>
                  </a:lnTo>
                  <a:lnTo>
                    <a:pt x="101" y="7"/>
                  </a:lnTo>
                  <a:lnTo>
                    <a:pt x="109" y="10"/>
                  </a:lnTo>
                  <a:lnTo>
                    <a:pt x="111" y="7"/>
                  </a:lnTo>
                  <a:lnTo>
                    <a:pt x="117" y="9"/>
                  </a:lnTo>
                  <a:lnTo>
                    <a:pt x="118" y="6"/>
                  </a:lnTo>
                  <a:lnTo>
                    <a:pt x="126" y="9"/>
                  </a:lnTo>
                  <a:lnTo>
                    <a:pt x="136" y="2"/>
                  </a:lnTo>
                  <a:lnTo>
                    <a:pt x="139" y="2"/>
                  </a:lnTo>
                  <a:lnTo>
                    <a:pt x="141" y="4"/>
                  </a:lnTo>
                  <a:lnTo>
                    <a:pt x="150" y="0"/>
                  </a:lnTo>
                  <a:lnTo>
                    <a:pt x="157" y="3"/>
                  </a:lnTo>
                  <a:lnTo>
                    <a:pt x="175" y="12"/>
                  </a:lnTo>
                  <a:lnTo>
                    <a:pt x="187" y="10"/>
                  </a:lnTo>
                  <a:lnTo>
                    <a:pt x="192" y="16"/>
                  </a:lnTo>
                  <a:lnTo>
                    <a:pt x="206" y="19"/>
                  </a:lnTo>
                  <a:lnTo>
                    <a:pt x="209" y="25"/>
                  </a:lnTo>
                  <a:lnTo>
                    <a:pt x="212" y="28"/>
                  </a:lnTo>
                  <a:lnTo>
                    <a:pt x="212" y="37"/>
                  </a:lnTo>
                  <a:lnTo>
                    <a:pt x="216" y="40"/>
                  </a:lnTo>
                  <a:lnTo>
                    <a:pt x="221" y="38"/>
                  </a:lnTo>
                  <a:lnTo>
                    <a:pt x="224" y="43"/>
                  </a:lnTo>
                  <a:lnTo>
                    <a:pt x="222" y="47"/>
                  </a:lnTo>
                  <a:lnTo>
                    <a:pt x="225" y="53"/>
                  </a:lnTo>
                  <a:lnTo>
                    <a:pt x="234" y="62"/>
                  </a:lnTo>
                  <a:lnTo>
                    <a:pt x="235" y="68"/>
                  </a:lnTo>
                  <a:lnTo>
                    <a:pt x="232" y="71"/>
                  </a:lnTo>
                  <a:lnTo>
                    <a:pt x="234" y="72"/>
                  </a:lnTo>
                  <a:lnTo>
                    <a:pt x="240" y="75"/>
                  </a:lnTo>
                  <a:lnTo>
                    <a:pt x="240" y="78"/>
                  </a:lnTo>
                  <a:lnTo>
                    <a:pt x="247" y="84"/>
                  </a:lnTo>
                  <a:lnTo>
                    <a:pt x="246" y="93"/>
                  </a:lnTo>
                  <a:lnTo>
                    <a:pt x="259" y="97"/>
                  </a:lnTo>
                  <a:lnTo>
                    <a:pt x="265" y="94"/>
                  </a:lnTo>
                  <a:lnTo>
                    <a:pt x="270" y="100"/>
                  </a:lnTo>
                  <a:lnTo>
                    <a:pt x="278" y="99"/>
                  </a:lnTo>
                  <a:lnTo>
                    <a:pt x="280" y="102"/>
                  </a:lnTo>
                  <a:lnTo>
                    <a:pt x="283" y="100"/>
                  </a:lnTo>
                  <a:lnTo>
                    <a:pt x="286" y="102"/>
                  </a:lnTo>
                  <a:lnTo>
                    <a:pt x="286" y="102"/>
                  </a:lnTo>
                  <a:lnTo>
                    <a:pt x="284" y="105"/>
                  </a:lnTo>
                  <a:lnTo>
                    <a:pt x="292" y="111"/>
                  </a:lnTo>
                  <a:lnTo>
                    <a:pt x="292" y="115"/>
                  </a:lnTo>
                  <a:lnTo>
                    <a:pt x="296" y="113"/>
                  </a:lnTo>
                  <a:lnTo>
                    <a:pt x="304" y="115"/>
                  </a:lnTo>
                  <a:lnTo>
                    <a:pt x="313" y="133"/>
                  </a:lnTo>
                  <a:lnTo>
                    <a:pt x="318" y="133"/>
                  </a:lnTo>
                  <a:lnTo>
                    <a:pt x="327" y="137"/>
                  </a:lnTo>
                  <a:lnTo>
                    <a:pt x="327" y="143"/>
                  </a:lnTo>
                  <a:lnTo>
                    <a:pt x="332" y="146"/>
                  </a:lnTo>
                  <a:lnTo>
                    <a:pt x="350" y="149"/>
                  </a:lnTo>
                  <a:lnTo>
                    <a:pt x="355" y="146"/>
                  </a:lnTo>
                  <a:lnTo>
                    <a:pt x="357" y="153"/>
                  </a:lnTo>
                  <a:lnTo>
                    <a:pt x="360" y="155"/>
                  </a:lnTo>
                  <a:lnTo>
                    <a:pt x="361" y="161"/>
                  </a:lnTo>
                  <a:lnTo>
                    <a:pt x="358" y="164"/>
                  </a:lnTo>
                  <a:lnTo>
                    <a:pt x="361" y="172"/>
                  </a:lnTo>
                  <a:lnTo>
                    <a:pt x="361" y="172"/>
                  </a:lnTo>
                  <a:lnTo>
                    <a:pt x="358" y="180"/>
                  </a:lnTo>
                  <a:lnTo>
                    <a:pt x="358" y="187"/>
                  </a:lnTo>
                  <a:lnTo>
                    <a:pt x="357" y="190"/>
                  </a:lnTo>
                  <a:lnTo>
                    <a:pt x="358" y="193"/>
                  </a:lnTo>
                  <a:lnTo>
                    <a:pt x="355" y="199"/>
                  </a:lnTo>
                  <a:lnTo>
                    <a:pt x="348" y="197"/>
                  </a:lnTo>
                  <a:lnTo>
                    <a:pt x="338" y="203"/>
                  </a:lnTo>
                  <a:lnTo>
                    <a:pt x="338" y="211"/>
                  </a:lnTo>
                  <a:lnTo>
                    <a:pt x="333" y="217"/>
                  </a:lnTo>
                  <a:lnTo>
                    <a:pt x="333" y="222"/>
                  </a:lnTo>
                  <a:lnTo>
                    <a:pt x="330" y="225"/>
                  </a:lnTo>
                  <a:lnTo>
                    <a:pt x="335" y="228"/>
                  </a:lnTo>
                  <a:lnTo>
                    <a:pt x="332" y="234"/>
                  </a:lnTo>
                  <a:lnTo>
                    <a:pt x="324" y="233"/>
                  </a:lnTo>
                  <a:lnTo>
                    <a:pt x="318" y="227"/>
                  </a:lnTo>
                  <a:lnTo>
                    <a:pt x="315" y="228"/>
                  </a:lnTo>
                  <a:lnTo>
                    <a:pt x="314" y="224"/>
                  </a:lnTo>
                  <a:lnTo>
                    <a:pt x="310" y="222"/>
                  </a:lnTo>
                  <a:lnTo>
                    <a:pt x="304" y="224"/>
                  </a:lnTo>
                  <a:lnTo>
                    <a:pt x="302" y="228"/>
                  </a:lnTo>
                  <a:lnTo>
                    <a:pt x="295" y="227"/>
                  </a:lnTo>
                  <a:lnTo>
                    <a:pt x="292" y="230"/>
                  </a:lnTo>
                  <a:lnTo>
                    <a:pt x="284" y="242"/>
                  </a:lnTo>
                  <a:lnTo>
                    <a:pt x="287" y="243"/>
                  </a:lnTo>
                  <a:lnTo>
                    <a:pt x="286" y="248"/>
                  </a:lnTo>
                  <a:lnTo>
                    <a:pt x="289" y="253"/>
                  </a:lnTo>
                  <a:lnTo>
                    <a:pt x="286" y="261"/>
                  </a:lnTo>
                  <a:lnTo>
                    <a:pt x="286" y="268"/>
                  </a:lnTo>
                  <a:lnTo>
                    <a:pt x="286" y="268"/>
                  </a:lnTo>
                  <a:lnTo>
                    <a:pt x="283" y="273"/>
                  </a:lnTo>
                  <a:lnTo>
                    <a:pt x="267" y="277"/>
                  </a:lnTo>
                  <a:lnTo>
                    <a:pt x="264" y="275"/>
                  </a:lnTo>
                  <a:lnTo>
                    <a:pt x="265" y="274"/>
                  </a:lnTo>
                  <a:lnTo>
                    <a:pt x="253" y="273"/>
                  </a:lnTo>
                  <a:lnTo>
                    <a:pt x="252" y="275"/>
                  </a:lnTo>
                  <a:lnTo>
                    <a:pt x="246" y="277"/>
                  </a:lnTo>
                  <a:lnTo>
                    <a:pt x="238" y="270"/>
                  </a:lnTo>
                  <a:lnTo>
                    <a:pt x="235" y="274"/>
                  </a:lnTo>
                  <a:lnTo>
                    <a:pt x="234" y="273"/>
                  </a:lnTo>
                  <a:lnTo>
                    <a:pt x="234" y="277"/>
                  </a:lnTo>
                  <a:lnTo>
                    <a:pt x="232" y="275"/>
                  </a:lnTo>
                  <a:lnTo>
                    <a:pt x="231" y="278"/>
                  </a:lnTo>
                  <a:lnTo>
                    <a:pt x="230" y="277"/>
                  </a:lnTo>
                  <a:lnTo>
                    <a:pt x="228" y="284"/>
                  </a:lnTo>
                  <a:lnTo>
                    <a:pt x="227" y="281"/>
                  </a:lnTo>
                  <a:lnTo>
                    <a:pt x="222" y="286"/>
                  </a:lnTo>
                  <a:lnTo>
                    <a:pt x="216" y="286"/>
                  </a:lnTo>
                  <a:lnTo>
                    <a:pt x="212" y="283"/>
                  </a:lnTo>
                  <a:lnTo>
                    <a:pt x="203" y="284"/>
                  </a:lnTo>
                  <a:lnTo>
                    <a:pt x="204" y="289"/>
                  </a:lnTo>
                  <a:lnTo>
                    <a:pt x="203" y="289"/>
                  </a:lnTo>
                  <a:lnTo>
                    <a:pt x="194" y="296"/>
                  </a:lnTo>
                  <a:lnTo>
                    <a:pt x="190" y="293"/>
                  </a:lnTo>
                  <a:lnTo>
                    <a:pt x="185" y="296"/>
                  </a:lnTo>
                  <a:lnTo>
                    <a:pt x="182" y="301"/>
                  </a:lnTo>
                  <a:lnTo>
                    <a:pt x="184" y="302"/>
                  </a:lnTo>
                  <a:lnTo>
                    <a:pt x="181" y="305"/>
                  </a:lnTo>
                  <a:lnTo>
                    <a:pt x="178" y="301"/>
                  </a:lnTo>
                  <a:lnTo>
                    <a:pt x="176" y="303"/>
                  </a:lnTo>
                  <a:lnTo>
                    <a:pt x="175" y="301"/>
                  </a:lnTo>
                  <a:lnTo>
                    <a:pt x="170" y="303"/>
                  </a:lnTo>
                  <a:lnTo>
                    <a:pt x="170" y="302"/>
                  </a:lnTo>
                  <a:lnTo>
                    <a:pt x="167" y="302"/>
                  </a:lnTo>
                  <a:lnTo>
                    <a:pt x="166" y="299"/>
                  </a:lnTo>
                  <a:lnTo>
                    <a:pt x="164" y="301"/>
                  </a:lnTo>
                  <a:lnTo>
                    <a:pt x="163" y="298"/>
                  </a:lnTo>
                  <a:lnTo>
                    <a:pt x="152" y="302"/>
                  </a:lnTo>
                  <a:lnTo>
                    <a:pt x="150" y="301"/>
                  </a:lnTo>
                  <a:lnTo>
                    <a:pt x="150" y="301"/>
                  </a:lnTo>
                  <a:lnTo>
                    <a:pt x="139" y="280"/>
                  </a:lnTo>
                  <a:lnTo>
                    <a:pt x="135" y="280"/>
                  </a:lnTo>
                  <a:lnTo>
                    <a:pt x="132" y="274"/>
                  </a:lnTo>
                  <a:lnTo>
                    <a:pt x="127" y="274"/>
                  </a:lnTo>
                  <a:lnTo>
                    <a:pt x="126" y="271"/>
                  </a:lnTo>
                  <a:lnTo>
                    <a:pt x="117" y="273"/>
                  </a:lnTo>
                  <a:lnTo>
                    <a:pt x="115" y="270"/>
                  </a:lnTo>
                  <a:lnTo>
                    <a:pt x="111" y="267"/>
                  </a:lnTo>
                  <a:lnTo>
                    <a:pt x="107" y="262"/>
                  </a:lnTo>
                  <a:lnTo>
                    <a:pt x="107" y="253"/>
                  </a:lnTo>
                  <a:lnTo>
                    <a:pt x="104" y="252"/>
                  </a:lnTo>
                  <a:lnTo>
                    <a:pt x="105" y="250"/>
                  </a:lnTo>
                  <a:lnTo>
                    <a:pt x="102" y="248"/>
                  </a:lnTo>
                  <a:lnTo>
                    <a:pt x="105" y="245"/>
                  </a:lnTo>
                  <a:lnTo>
                    <a:pt x="102" y="243"/>
                  </a:lnTo>
                  <a:lnTo>
                    <a:pt x="105" y="243"/>
                  </a:lnTo>
                  <a:lnTo>
                    <a:pt x="104" y="242"/>
                  </a:lnTo>
                  <a:lnTo>
                    <a:pt x="107" y="242"/>
                  </a:lnTo>
                  <a:lnTo>
                    <a:pt x="107" y="240"/>
                  </a:lnTo>
                  <a:lnTo>
                    <a:pt x="109" y="237"/>
                  </a:lnTo>
                  <a:lnTo>
                    <a:pt x="114" y="239"/>
                  </a:lnTo>
                  <a:lnTo>
                    <a:pt x="118" y="236"/>
                  </a:lnTo>
                  <a:lnTo>
                    <a:pt x="123" y="228"/>
                  </a:lnTo>
                  <a:lnTo>
                    <a:pt x="112" y="218"/>
                  </a:lnTo>
                  <a:lnTo>
                    <a:pt x="102" y="217"/>
                  </a:lnTo>
                  <a:lnTo>
                    <a:pt x="96" y="214"/>
                  </a:lnTo>
                  <a:lnTo>
                    <a:pt x="98" y="208"/>
                  </a:lnTo>
                  <a:lnTo>
                    <a:pt x="107" y="203"/>
                  </a:lnTo>
                  <a:lnTo>
                    <a:pt x="108" y="200"/>
                  </a:lnTo>
                  <a:lnTo>
                    <a:pt x="104" y="194"/>
                  </a:lnTo>
                  <a:lnTo>
                    <a:pt x="104" y="187"/>
                  </a:lnTo>
                  <a:lnTo>
                    <a:pt x="99" y="187"/>
                  </a:lnTo>
                  <a:lnTo>
                    <a:pt x="102" y="184"/>
                  </a:lnTo>
                  <a:lnTo>
                    <a:pt x="101" y="181"/>
                  </a:lnTo>
                  <a:lnTo>
                    <a:pt x="102" y="177"/>
                  </a:lnTo>
                  <a:lnTo>
                    <a:pt x="98" y="172"/>
                  </a:lnTo>
                  <a:lnTo>
                    <a:pt x="101" y="165"/>
                  </a:lnTo>
                  <a:lnTo>
                    <a:pt x="89" y="161"/>
                  </a:lnTo>
                  <a:lnTo>
                    <a:pt x="87" y="155"/>
                  </a:lnTo>
                  <a:lnTo>
                    <a:pt x="90" y="152"/>
                  </a:lnTo>
                  <a:lnTo>
                    <a:pt x="89" y="149"/>
                  </a:lnTo>
                  <a:lnTo>
                    <a:pt x="86" y="147"/>
                  </a:lnTo>
                  <a:lnTo>
                    <a:pt x="75" y="155"/>
                  </a:lnTo>
                  <a:lnTo>
                    <a:pt x="71" y="156"/>
                  </a:lnTo>
                  <a:lnTo>
                    <a:pt x="41" y="150"/>
                  </a:lnTo>
                  <a:lnTo>
                    <a:pt x="37" y="152"/>
                  </a:lnTo>
                  <a:lnTo>
                    <a:pt x="35" y="150"/>
                  </a:lnTo>
                  <a:lnTo>
                    <a:pt x="18" y="152"/>
                  </a:lnTo>
                  <a:lnTo>
                    <a:pt x="18" y="152"/>
                  </a:lnTo>
                  <a:lnTo>
                    <a:pt x="15" y="144"/>
                  </a:lnTo>
                  <a:lnTo>
                    <a:pt x="10" y="140"/>
                  </a:lnTo>
                  <a:lnTo>
                    <a:pt x="3" y="131"/>
                  </a:lnTo>
                  <a:lnTo>
                    <a:pt x="0" y="115"/>
                  </a:lnTo>
                  <a:lnTo>
                    <a:pt x="0" y="111"/>
                  </a:lnTo>
                  <a:lnTo>
                    <a:pt x="4" y="108"/>
                  </a:lnTo>
                  <a:lnTo>
                    <a:pt x="1" y="102"/>
                  </a:lnTo>
                  <a:lnTo>
                    <a:pt x="0" y="93"/>
                  </a:lnTo>
                  <a:lnTo>
                    <a:pt x="28" y="2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2" name="Freeform 31"/>
            <p:cNvSpPr>
              <a:spLocks noEditPoints="1"/>
            </p:cNvSpPr>
            <p:nvPr/>
          </p:nvSpPr>
          <p:spPr bwMode="auto">
            <a:xfrm>
              <a:off x="10718800" y="4692650"/>
              <a:ext cx="301625" cy="409575"/>
            </a:xfrm>
            <a:custGeom>
              <a:avLst/>
              <a:gdLst>
                <a:gd name="T0" fmla="*/ 156 w 190"/>
                <a:gd name="T1" fmla="*/ 155 h 258"/>
                <a:gd name="T2" fmla="*/ 154 w 190"/>
                <a:gd name="T3" fmla="*/ 165 h 258"/>
                <a:gd name="T4" fmla="*/ 134 w 190"/>
                <a:gd name="T5" fmla="*/ 156 h 258"/>
                <a:gd name="T6" fmla="*/ 144 w 190"/>
                <a:gd name="T7" fmla="*/ 155 h 258"/>
                <a:gd name="T8" fmla="*/ 171 w 190"/>
                <a:gd name="T9" fmla="*/ 59 h 258"/>
                <a:gd name="T10" fmla="*/ 175 w 190"/>
                <a:gd name="T11" fmla="*/ 78 h 258"/>
                <a:gd name="T12" fmla="*/ 156 w 190"/>
                <a:gd name="T13" fmla="*/ 65 h 258"/>
                <a:gd name="T14" fmla="*/ 77 w 190"/>
                <a:gd name="T15" fmla="*/ 38 h 258"/>
                <a:gd name="T16" fmla="*/ 89 w 190"/>
                <a:gd name="T17" fmla="*/ 30 h 258"/>
                <a:gd name="T18" fmla="*/ 107 w 190"/>
                <a:gd name="T19" fmla="*/ 16 h 258"/>
                <a:gd name="T20" fmla="*/ 134 w 190"/>
                <a:gd name="T21" fmla="*/ 13 h 258"/>
                <a:gd name="T22" fmla="*/ 151 w 190"/>
                <a:gd name="T23" fmla="*/ 6 h 258"/>
                <a:gd name="T24" fmla="*/ 168 w 190"/>
                <a:gd name="T25" fmla="*/ 0 h 258"/>
                <a:gd name="T26" fmla="*/ 165 w 190"/>
                <a:gd name="T27" fmla="*/ 18 h 258"/>
                <a:gd name="T28" fmla="*/ 184 w 190"/>
                <a:gd name="T29" fmla="*/ 47 h 258"/>
                <a:gd name="T30" fmla="*/ 184 w 190"/>
                <a:gd name="T31" fmla="*/ 62 h 258"/>
                <a:gd name="T32" fmla="*/ 181 w 190"/>
                <a:gd name="T33" fmla="*/ 71 h 258"/>
                <a:gd name="T34" fmla="*/ 172 w 190"/>
                <a:gd name="T35" fmla="*/ 58 h 258"/>
                <a:gd name="T36" fmla="*/ 174 w 190"/>
                <a:gd name="T37" fmla="*/ 49 h 258"/>
                <a:gd name="T38" fmla="*/ 163 w 190"/>
                <a:gd name="T39" fmla="*/ 50 h 258"/>
                <a:gd name="T40" fmla="*/ 163 w 190"/>
                <a:gd name="T41" fmla="*/ 43 h 258"/>
                <a:gd name="T42" fmla="*/ 163 w 190"/>
                <a:gd name="T43" fmla="*/ 16 h 258"/>
                <a:gd name="T44" fmla="*/ 141 w 190"/>
                <a:gd name="T45" fmla="*/ 40 h 258"/>
                <a:gd name="T46" fmla="*/ 126 w 190"/>
                <a:gd name="T47" fmla="*/ 55 h 258"/>
                <a:gd name="T48" fmla="*/ 128 w 190"/>
                <a:gd name="T49" fmla="*/ 74 h 258"/>
                <a:gd name="T50" fmla="*/ 129 w 190"/>
                <a:gd name="T51" fmla="*/ 72 h 258"/>
                <a:gd name="T52" fmla="*/ 137 w 190"/>
                <a:gd name="T53" fmla="*/ 87 h 258"/>
                <a:gd name="T54" fmla="*/ 160 w 190"/>
                <a:gd name="T55" fmla="*/ 112 h 258"/>
                <a:gd name="T56" fmla="*/ 151 w 190"/>
                <a:gd name="T57" fmla="*/ 125 h 258"/>
                <a:gd name="T58" fmla="*/ 143 w 190"/>
                <a:gd name="T59" fmla="*/ 119 h 258"/>
                <a:gd name="T60" fmla="*/ 114 w 190"/>
                <a:gd name="T61" fmla="*/ 108 h 258"/>
                <a:gd name="T62" fmla="*/ 138 w 190"/>
                <a:gd name="T63" fmla="*/ 137 h 258"/>
                <a:gd name="T64" fmla="*/ 131 w 190"/>
                <a:gd name="T65" fmla="*/ 162 h 258"/>
                <a:gd name="T66" fmla="*/ 129 w 190"/>
                <a:gd name="T67" fmla="*/ 165 h 258"/>
                <a:gd name="T68" fmla="*/ 126 w 190"/>
                <a:gd name="T69" fmla="*/ 183 h 258"/>
                <a:gd name="T70" fmla="*/ 144 w 190"/>
                <a:gd name="T71" fmla="*/ 217 h 258"/>
                <a:gd name="T72" fmla="*/ 143 w 190"/>
                <a:gd name="T73" fmla="*/ 234 h 258"/>
                <a:gd name="T74" fmla="*/ 140 w 190"/>
                <a:gd name="T75" fmla="*/ 246 h 258"/>
                <a:gd name="T76" fmla="*/ 128 w 190"/>
                <a:gd name="T77" fmla="*/ 222 h 258"/>
                <a:gd name="T78" fmla="*/ 123 w 190"/>
                <a:gd name="T79" fmla="*/ 197 h 258"/>
                <a:gd name="T80" fmla="*/ 116 w 190"/>
                <a:gd name="T81" fmla="*/ 186 h 258"/>
                <a:gd name="T82" fmla="*/ 126 w 190"/>
                <a:gd name="T83" fmla="*/ 212 h 258"/>
                <a:gd name="T84" fmla="*/ 110 w 190"/>
                <a:gd name="T85" fmla="*/ 233 h 258"/>
                <a:gd name="T86" fmla="*/ 117 w 190"/>
                <a:gd name="T87" fmla="*/ 246 h 258"/>
                <a:gd name="T88" fmla="*/ 126 w 190"/>
                <a:gd name="T89" fmla="*/ 256 h 258"/>
                <a:gd name="T90" fmla="*/ 88 w 190"/>
                <a:gd name="T91" fmla="*/ 233 h 258"/>
                <a:gd name="T92" fmla="*/ 60 w 190"/>
                <a:gd name="T93" fmla="*/ 222 h 258"/>
                <a:gd name="T94" fmla="*/ 43 w 190"/>
                <a:gd name="T95" fmla="*/ 217 h 258"/>
                <a:gd name="T96" fmla="*/ 33 w 190"/>
                <a:gd name="T97" fmla="*/ 197 h 258"/>
                <a:gd name="T98" fmla="*/ 24 w 190"/>
                <a:gd name="T99" fmla="*/ 174 h 258"/>
                <a:gd name="T100" fmla="*/ 14 w 190"/>
                <a:gd name="T101" fmla="*/ 158 h 258"/>
                <a:gd name="T102" fmla="*/ 3 w 190"/>
                <a:gd name="T103" fmla="*/ 134 h 258"/>
                <a:gd name="T104" fmla="*/ 3 w 190"/>
                <a:gd name="T105" fmla="*/ 111 h 258"/>
                <a:gd name="T106" fmla="*/ 18 w 190"/>
                <a:gd name="T107" fmla="*/ 94 h 258"/>
                <a:gd name="T108" fmla="*/ 31 w 190"/>
                <a:gd name="T109" fmla="*/ 94 h 258"/>
                <a:gd name="T110" fmla="*/ 51 w 190"/>
                <a:gd name="T111" fmla="*/ 94 h 258"/>
                <a:gd name="T112" fmla="*/ 54 w 190"/>
                <a:gd name="T113" fmla="*/ 78 h 258"/>
                <a:gd name="T114" fmla="*/ 76 w 190"/>
                <a:gd name="T115" fmla="*/ 59 h 258"/>
                <a:gd name="T116" fmla="*/ 77 w 190"/>
                <a:gd name="T117" fmla="*/ 3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0" h="258">
                  <a:moveTo>
                    <a:pt x="144" y="155"/>
                  </a:moveTo>
                  <a:lnTo>
                    <a:pt x="150" y="155"/>
                  </a:lnTo>
                  <a:lnTo>
                    <a:pt x="153" y="159"/>
                  </a:lnTo>
                  <a:lnTo>
                    <a:pt x="156" y="155"/>
                  </a:lnTo>
                  <a:lnTo>
                    <a:pt x="159" y="156"/>
                  </a:lnTo>
                  <a:lnTo>
                    <a:pt x="157" y="162"/>
                  </a:lnTo>
                  <a:lnTo>
                    <a:pt x="160" y="164"/>
                  </a:lnTo>
                  <a:lnTo>
                    <a:pt x="154" y="165"/>
                  </a:lnTo>
                  <a:lnTo>
                    <a:pt x="149" y="164"/>
                  </a:lnTo>
                  <a:lnTo>
                    <a:pt x="150" y="167"/>
                  </a:lnTo>
                  <a:lnTo>
                    <a:pt x="147" y="167"/>
                  </a:lnTo>
                  <a:lnTo>
                    <a:pt x="134" y="156"/>
                  </a:lnTo>
                  <a:lnTo>
                    <a:pt x="137" y="155"/>
                  </a:lnTo>
                  <a:lnTo>
                    <a:pt x="141" y="159"/>
                  </a:lnTo>
                  <a:lnTo>
                    <a:pt x="143" y="153"/>
                  </a:lnTo>
                  <a:lnTo>
                    <a:pt x="144" y="155"/>
                  </a:lnTo>
                  <a:close/>
                  <a:moveTo>
                    <a:pt x="157" y="56"/>
                  </a:moveTo>
                  <a:lnTo>
                    <a:pt x="162" y="59"/>
                  </a:lnTo>
                  <a:lnTo>
                    <a:pt x="166" y="58"/>
                  </a:lnTo>
                  <a:lnTo>
                    <a:pt x="171" y="59"/>
                  </a:lnTo>
                  <a:lnTo>
                    <a:pt x="175" y="72"/>
                  </a:lnTo>
                  <a:lnTo>
                    <a:pt x="178" y="75"/>
                  </a:lnTo>
                  <a:lnTo>
                    <a:pt x="177" y="77"/>
                  </a:lnTo>
                  <a:lnTo>
                    <a:pt x="175" y="78"/>
                  </a:lnTo>
                  <a:lnTo>
                    <a:pt x="171" y="74"/>
                  </a:lnTo>
                  <a:lnTo>
                    <a:pt x="160" y="68"/>
                  </a:lnTo>
                  <a:lnTo>
                    <a:pt x="159" y="63"/>
                  </a:lnTo>
                  <a:lnTo>
                    <a:pt x="156" y="65"/>
                  </a:lnTo>
                  <a:lnTo>
                    <a:pt x="153" y="62"/>
                  </a:lnTo>
                  <a:lnTo>
                    <a:pt x="151" y="58"/>
                  </a:lnTo>
                  <a:lnTo>
                    <a:pt x="157" y="56"/>
                  </a:lnTo>
                  <a:close/>
                  <a:moveTo>
                    <a:pt x="77" y="38"/>
                  </a:moveTo>
                  <a:lnTo>
                    <a:pt x="83" y="35"/>
                  </a:lnTo>
                  <a:lnTo>
                    <a:pt x="82" y="34"/>
                  </a:lnTo>
                  <a:lnTo>
                    <a:pt x="89" y="32"/>
                  </a:lnTo>
                  <a:lnTo>
                    <a:pt x="89" y="30"/>
                  </a:lnTo>
                  <a:lnTo>
                    <a:pt x="94" y="30"/>
                  </a:lnTo>
                  <a:lnTo>
                    <a:pt x="95" y="28"/>
                  </a:lnTo>
                  <a:lnTo>
                    <a:pt x="100" y="30"/>
                  </a:lnTo>
                  <a:lnTo>
                    <a:pt x="107" y="16"/>
                  </a:lnTo>
                  <a:lnTo>
                    <a:pt x="113" y="21"/>
                  </a:lnTo>
                  <a:lnTo>
                    <a:pt x="119" y="10"/>
                  </a:lnTo>
                  <a:lnTo>
                    <a:pt x="129" y="9"/>
                  </a:lnTo>
                  <a:lnTo>
                    <a:pt x="134" y="13"/>
                  </a:lnTo>
                  <a:lnTo>
                    <a:pt x="141" y="7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4" y="6"/>
                  </a:lnTo>
                  <a:lnTo>
                    <a:pt x="156" y="7"/>
                  </a:lnTo>
                  <a:lnTo>
                    <a:pt x="168" y="0"/>
                  </a:lnTo>
                  <a:lnTo>
                    <a:pt x="172" y="6"/>
                  </a:lnTo>
                  <a:lnTo>
                    <a:pt x="172" y="6"/>
                  </a:lnTo>
                  <a:lnTo>
                    <a:pt x="166" y="9"/>
                  </a:lnTo>
                  <a:lnTo>
                    <a:pt x="165" y="18"/>
                  </a:lnTo>
                  <a:lnTo>
                    <a:pt x="171" y="31"/>
                  </a:lnTo>
                  <a:lnTo>
                    <a:pt x="180" y="46"/>
                  </a:lnTo>
                  <a:lnTo>
                    <a:pt x="181" y="49"/>
                  </a:lnTo>
                  <a:lnTo>
                    <a:pt x="184" y="47"/>
                  </a:lnTo>
                  <a:lnTo>
                    <a:pt x="187" y="49"/>
                  </a:lnTo>
                  <a:lnTo>
                    <a:pt x="190" y="50"/>
                  </a:lnTo>
                  <a:lnTo>
                    <a:pt x="184" y="55"/>
                  </a:lnTo>
                  <a:lnTo>
                    <a:pt x="184" y="62"/>
                  </a:lnTo>
                  <a:lnTo>
                    <a:pt x="183" y="65"/>
                  </a:lnTo>
                  <a:lnTo>
                    <a:pt x="184" y="72"/>
                  </a:lnTo>
                  <a:lnTo>
                    <a:pt x="183" y="74"/>
                  </a:lnTo>
                  <a:lnTo>
                    <a:pt x="181" y="71"/>
                  </a:lnTo>
                  <a:lnTo>
                    <a:pt x="178" y="71"/>
                  </a:lnTo>
                  <a:lnTo>
                    <a:pt x="178" y="65"/>
                  </a:lnTo>
                  <a:lnTo>
                    <a:pt x="175" y="63"/>
                  </a:lnTo>
                  <a:lnTo>
                    <a:pt x="172" y="58"/>
                  </a:lnTo>
                  <a:lnTo>
                    <a:pt x="177" y="58"/>
                  </a:lnTo>
                  <a:lnTo>
                    <a:pt x="178" y="53"/>
                  </a:lnTo>
                  <a:lnTo>
                    <a:pt x="174" y="44"/>
                  </a:lnTo>
                  <a:lnTo>
                    <a:pt x="174" y="49"/>
                  </a:lnTo>
                  <a:lnTo>
                    <a:pt x="168" y="47"/>
                  </a:lnTo>
                  <a:lnTo>
                    <a:pt x="168" y="53"/>
                  </a:lnTo>
                  <a:lnTo>
                    <a:pt x="166" y="55"/>
                  </a:lnTo>
                  <a:lnTo>
                    <a:pt x="163" y="50"/>
                  </a:lnTo>
                  <a:lnTo>
                    <a:pt x="160" y="53"/>
                  </a:lnTo>
                  <a:lnTo>
                    <a:pt x="157" y="50"/>
                  </a:lnTo>
                  <a:lnTo>
                    <a:pt x="162" y="49"/>
                  </a:lnTo>
                  <a:lnTo>
                    <a:pt x="163" y="43"/>
                  </a:lnTo>
                  <a:lnTo>
                    <a:pt x="168" y="43"/>
                  </a:lnTo>
                  <a:lnTo>
                    <a:pt x="171" y="38"/>
                  </a:lnTo>
                  <a:lnTo>
                    <a:pt x="165" y="27"/>
                  </a:lnTo>
                  <a:lnTo>
                    <a:pt x="163" y="16"/>
                  </a:lnTo>
                  <a:lnTo>
                    <a:pt x="157" y="18"/>
                  </a:lnTo>
                  <a:lnTo>
                    <a:pt x="159" y="22"/>
                  </a:lnTo>
                  <a:lnTo>
                    <a:pt x="149" y="28"/>
                  </a:lnTo>
                  <a:lnTo>
                    <a:pt x="141" y="40"/>
                  </a:lnTo>
                  <a:lnTo>
                    <a:pt x="134" y="41"/>
                  </a:lnTo>
                  <a:lnTo>
                    <a:pt x="129" y="49"/>
                  </a:lnTo>
                  <a:lnTo>
                    <a:pt x="129" y="53"/>
                  </a:lnTo>
                  <a:lnTo>
                    <a:pt x="126" y="55"/>
                  </a:lnTo>
                  <a:lnTo>
                    <a:pt x="125" y="58"/>
                  </a:lnTo>
                  <a:lnTo>
                    <a:pt x="126" y="63"/>
                  </a:lnTo>
                  <a:lnTo>
                    <a:pt x="125" y="71"/>
                  </a:lnTo>
                  <a:lnTo>
                    <a:pt x="128" y="74"/>
                  </a:lnTo>
                  <a:lnTo>
                    <a:pt x="125" y="80"/>
                  </a:lnTo>
                  <a:lnTo>
                    <a:pt x="128" y="81"/>
                  </a:lnTo>
                  <a:lnTo>
                    <a:pt x="131" y="80"/>
                  </a:lnTo>
                  <a:lnTo>
                    <a:pt x="129" y="72"/>
                  </a:lnTo>
                  <a:lnTo>
                    <a:pt x="135" y="66"/>
                  </a:lnTo>
                  <a:lnTo>
                    <a:pt x="137" y="68"/>
                  </a:lnTo>
                  <a:lnTo>
                    <a:pt x="134" y="80"/>
                  </a:lnTo>
                  <a:lnTo>
                    <a:pt x="137" y="87"/>
                  </a:lnTo>
                  <a:lnTo>
                    <a:pt x="150" y="94"/>
                  </a:lnTo>
                  <a:lnTo>
                    <a:pt x="149" y="106"/>
                  </a:lnTo>
                  <a:lnTo>
                    <a:pt x="150" y="108"/>
                  </a:lnTo>
                  <a:lnTo>
                    <a:pt x="160" y="112"/>
                  </a:lnTo>
                  <a:lnTo>
                    <a:pt x="160" y="115"/>
                  </a:lnTo>
                  <a:lnTo>
                    <a:pt x="157" y="116"/>
                  </a:lnTo>
                  <a:lnTo>
                    <a:pt x="153" y="116"/>
                  </a:lnTo>
                  <a:lnTo>
                    <a:pt x="151" y="125"/>
                  </a:lnTo>
                  <a:lnTo>
                    <a:pt x="147" y="127"/>
                  </a:lnTo>
                  <a:lnTo>
                    <a:pt x="146" y="124"/>
                  </a:lnTo>
                  <a:lnTo>
                    <a:pt x="141" y="122"/>
                  </a:lnTo>
                  <a:lnTo>
                    <a:pt x="143" y="119"/>
                  </a:lnTo>
                  <a:lnTo>
                    <a:pt x="138" y="112"/>
                  </a:lnTo>
                  <a:lnTo>
                    <a:pt x="122" y="100"/>
                  </a:lnTo>
                  <a:lnTo>
                    <a:pt x="119" y="105"/>
                  </a:lnTo>
                  <a:lnTo>
                    <a:pt x="114" y="108"/>
                  </a:lnTo>
                  <a:lnTo>
                    <a:pt x="119" y="112"/>
                  </a:lnTo>
                  <a:lnTo>
                    <a:pt x="126" y="114"/>
                  </a:lnTo>
                  <a:lnTo>
                    <a:pt x="128" y="130"/>
                  </a:lnTo>
                  <a:lnTo>
                    <a:pt x="138" y="137"/>
                  </a:lnTo>
                  <a:lnTo>
                    <a:pt x="128" y="141"/>
                  </a:lnTo>
                  <a:lnTo>
                    <a:pt x="126" y="153"/>
                  </a:lnTo>
                  <a:lnTo>
                    <a:pt x="131" y="159"/>
                  </a:lnTo>
                  <a:lnTo>
                    <a:pt x="131" y="162"/>
                  </a:lnTo>
                  <a:lnTo>
                    <a:pt x="128" y="162"/>
                  </a:lnTo>
                  <a:lnTo>
                    <a:pt x="123" y="161"/>
                  </a:lnTo>
                  <a:lnTo>
                    <a:pt x="122" y="162"/>
                  </a:lnTo>
                  <a:lnTo>
                    <a:pt x="129" y="165"/>
                  </a:lnTo>
                  <a:lnTo>
                    <a:pt x="126" y="171"/>
                  </a:lnTo>
                  <a:lnTo>
                    <a:pt x="132" y="174"/>
                  </a:lnTo>
                  <a:lnTo>
                    <a:pt x="129" y="181"/>
                  </a:lnTo>
                  <a:lnTo>
                    <a:pt x="126" y="183"/>
                  </a:lnTo>
                  <a:lnTo>
                    <a:pt x="128" y="196"/>
                  </a:lnTo>
                  <a:lnTo>
                    <a:pt x="137" y="214"/>
                  </a:lnTo>
                  <a:lnTo>
                    <a:pt x="140" y="217"/>
                  </a:lnTo>
                  <a:lnTo>
                    <a:pt x="144" y="217"/>
                  </a:lnTo>
                  <a:lnTo>
                    <a:pt x="146" y="222"/>
                  </a:lnTo>
                  <a:lnTo>
                    <a:pt x="146" y="227"/>
                  </a:lnTo>
                  <a:lnTo>
                    <a:pt x="141" y="230"/>
                  </a:lnTo>
                  <a:lnTo>
                    <a:pt x="143" y="234"/>
                  </a:lnTo>
                  <a:lnTo>
                    <a:pt x="147" y="240"/>
                  </a:lnTo>
                  <a:lnTo>
                    <a:pt x="144" y="245"/>
                  </a:lnTo>
                  <a:lnTo>
                    <a:pt x="141" y="243"/>
                  </a:lnTo>
                  <a:lnTo>
                    <a:pt x="140" y="246"/>
                  </a:lnTo>
                  <a:lnTo>
                    <a:pt x="135" y="240"/>
                  </a:lnTo>
                  <a:lnTo>
                    <a:pt x="128" y="240"/>
                  </a:lnTo>
                  <a:lnTo>
                    <a:pt x="131" y="225"/>
                  </a:lnTo>
                  <a:lnTo>
                    <a:pt x="128" y="222"/>
                  </a:lnTo>
                  <a:lnTo>
                    <a:pt x="131" y="221"/>
                  </a:lnTo>
                  <a:lnTo>
                    <a:pt x="131" y="217"/>
                  </a:lnTo>
                  <a:lnTo>
                    <a:pt x="128" y="202"/>
                  </a:lnTo>
                  <a:lnTo>
                    <a:pt x="123" y="197"/>
                  </a:lnTo>
                  <a:lnTo>
                    <a:pt x="120" y="187"/>
                  </a:lnTo>
                  <a:lnTo>
                    <a:pt x="123" y="184"/>
                  </a:lnTo>
                  <a:lnTo>
                    <a:pt x="119" y="181"/>
                  </a:lnTo>
                  <a:lnTo>
                    <a:pt x="116" y="186"/>
                  </a:lnTo>
                  <a:lnTo>
                    <a:pt x="120" y="192"/>
                  </a:lnTo>
                  <a:lnTo>
                    <a:pt x="120" y="199"/>
                  </a:lnTo>
                  <a:lnTo>
                    <a:pt x="128" y="205"/>
                  </a:lnTo>
                  <a:lnTo>
                    <a:pt x="126" y="212"/>
                  </a:lnTo>
                  <a:lnTo>
                    <a:pt x="128" y="215"/>
                  </a:lnTo>
                  <a:lnTo>
                    <a:pt x="123" y="225"/>
                  </a:lnTo>
                  <a:lnTo>
                    <a:pt x="114" y="234"/>
                  </a:lnTo>
                  <a:lnTo>
                    <a:pt x="110" y="233"/>
                  </a:lnTo>
                  <a:lnTo>
                    <a:pt x="104" y="245"/>
                  </a:lnTo>
                  <a:lnTo>
                    <a:pt x="107" y="250"/>
                  </a:lnTo>
                  <a:lnTo>
                    <a:pt x="114" y="255"/>
                  </a:lnTo>
                  <a:lnTo>
                    <a:pt x="117" y="246"/>
                  </a:lnTo>
                  <a:lnTo>
                    <a:pt x="125" y="240"/>
                  </a:lnTo>
                  <a:lnTo>
                    <a:pt x="122" y="249"/>
                  </a:lnTo>
                  <a:lnTo>
                    <a:pt x="123" y="255"/>
                  </a:lnTo>
                  <a:lnTo>
                    <a:pt x="126" y="256"/>
                  </a:lnTo>
                  <a:lnTo>
                    <a:pt x="126" y="256"/>
                  </a:lnTo>
                  <a:lnTo>
                    <a:pt x="106" y="258"/>
                  </a:lnTo>
                  <a:lnTo>
                    <a:pt x="98" y="250"/>
                  </a:lnTo>
                  <a:lnTo>
                    <a:pt x="88" y="233"/>
                  </a:lnTo>
                  <a:lnTo>
                    <a:pt x="85" y="233"/>
                  </a:lnTo>
                  <a:lnTo>
                    <a:pt x="80" y="230"/>
                  </a:lnTo>
                  <a:lnTo>
                    <a:pt x="74" y="231"/>
                  </a:lnTo>
                  <a:lnTo>
                    <a:pt x="60" y="222"/>
                  </a:lnTo>
                  <a:lnTo>
                    <a:pt x="54" y="224"/>
                  </a:lnTo>
                  <a:lnTo>
                    <a:pt x="48" y="220"/>
                  </a:lnTo>
                  <a:lnTo>
                    <a:pt x="43" y="220"/>
                  </a:lnTo>
                  <a:lnTo>
                    <a:pt x="43" y="217"/>
                  </a:lnTo>
                  <a:lnTo>
                    <a:pt x="46" y="212"/>
                  </a:lnTo>
                  <a:lnTo>
                    <a:pt x="45" y="206"/>
                  </a:lnTo>
                  <a:lnTo>
                    <a:pt x="31" y="200"/>
                  </a:lnTo>
                  <a:lnTo>
                    <a:pt x="33" y="197"/>
                  </a:lnTo>
                  <a:lnTo>
                    <a:pt x="29" y="181"/>
                  </a:lnTo>
                  <a:lnTo>
                    <a:pt x="30" y="172"/>
                  </a:lnTo>
                  <a:lnTo>
                    <a:pt x="26" y="171"/>
                  </a:lnTo>
                  <a:lnTo>
                    <a:pt x="24" y="174"/>
                  </a:lnTo>
                  <a:lnTo>
                    <a:pt x="15" y="172"/>
                  </a:lnTo>
                  <a:lnTo>
                    <a:pt x="15" y="172"/>
                  </a:lnTo>
                  <a:lnTo>
                    <a:pt x="11" y="165"/>
                  </a:lnTo>
                  <a:lnTo>
                    <a:pt x="14" y="158"/>
                  </a:lnTo>
                  <a:lnTo>
                    <a:pt x="8" y="152"/>
                  </a:lnTo>
                  <a:lnTo>
                    <a:pt x="9" y="139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2" y="127"/>
                  </a:lnTo>
                  <a:lnTo>
                    <a:pt x="5" y="121"/>
                  </a:lnTo>
                  <a:lnTo>
                    <a:pt x="2" y="114"/>
                  </a:lnTo>
                  <a:lnTo>
                    <a:pt x="3" y="111"/>
                  </a:lnTo>
                  <a:lnTo>
                    <a:pt x="0" y="108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8" y="94"/>
                  </a:lnTo>
                  <a:lnTo>
                    <a:pt x="20" y="90"/>
                  </a:lnTo>
                  <a:lnTo>
                    <a:pt x="27" y="88"/>
                  </a:lnTo>
                  <a:lnTo>
                    <a:pt x="30" y="90"/>
                  </a:lnTo>
                  <a:lnTo>
                    <a:pt x="31" y="94"/>
                  </a:lnTo>
                  <a:lnTo>
                    <a:pt x="34" y="94"/>
                  </a:lnTo>
                  <a:lnTo>
                    <a:pt x="40" y="99"/>
                  </a:lnTo>
                  <a:lnTo>
                    <a:pt x="49" y="102"/>
                  </a:lnTo>
                  <a:lnTo>
                    <a:pt x="51" y="94"/>
                  </a:lnTo>
                  <a:lnTo>
                    <a:pt x="46" y="91"/>
                  </a:lnTo>
                  <a:lnTo>
                    <a:pt x="49" y="88"/>
                  </a:lnTo>
                  <a:lnTo>
                    <a:pt x="49" y="84"/>
                  </a:lnTo>
                  <a:lnTo>
                    <a:pt x="54" y="78"/>
                  </a:lnTo>
                  <a:lnTo>
                    <a:pt x="54" y="71"/>
                  </a:lnTo>
                  <a:lnTo>
                    <a:pt x="64" y="63"/>
                  </a:lnTo>
                  <a:lnTo>
                    <a:pt x="71" y="65"/>
                  </a:lnTo>
                  <a:lnTo>
                    <a:pt x="76" y="59"/>
                  </a:lnTo>
                  <a:lnTo>
                    <a:pt x="73" y="56"/>
                  </a:lnTo>
                  <a:lnTo>
                    <a:pt x="74" y="53"/>
                  </a:lnTo>
                  <a:lnTo>
                    <a:pt x="74" y="46"/>
                  </a:lnTo>
                  <a:lnTo>
                    <a:pt x="77" y="3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3" name="Freeform 32"/>
            <p:cNvSpPr/>
            <p:nvPr/>
          </p:nvSpPr>
          <p:spPr bwMode="auto">
            <a:xfrm>
              <a:off x="10182225" y="4905375"/>
              <a:ext cx="560388" cy="423863"/>
            </a:xfrm>
            <a:custGeom>
              <a:avLst/>
              <a:gdLst>
                <a:gd name="T0" fmla="*/ 350 w 353"/>
                <a:gd name="T1" fmla="*/ 24 h 267"/>
                <a:gd name="T2" fmla="*/ 343 w 353"/>
                <a:gd name="T3" fmla="*/ 41 h 267"/>
                <a:gd name="T4" fmla="*/ 347 w 353"/>
                <a:gd name="T5" fmla="*/ 63 h 267"/>
                <a:gd name="T6" fmla="*/ 337 w 353"/>
                <a:gd name="T7" fmla="*/ 97 h 267"/>
                <a:gd name="T8" fmla="*/ 326 w 353"/>
                <a:gd name="T9" fmla="*/ 124 h 267"/>
                <a:gd name="T10" fmla="*/ 337 w 353"/>
                <a:gd name="T11" fmla="*/ 133 h 267"/>
                <a:gd name="T12" fmla="*/ 337 w 353"/>
                <a:gd name="T13" fmla="*/ 158 h 267"/>
                <a:gd name="T14" fmla="*/ 316 w 353"/>
                <a:gd name="T15" fmla="*/ 184 h 267"/>
                <a:gd name="T16" fmla="*/ 307 w 353"/>
                <a:gd name="T17" fmla="*/ 196 h 267"/>
                <a:gd name="T18" fmla="*/ 278 w 353"/>
                <a:gd name="T19" fmla="*/ 192 h 267"/>
                <a:gd name="T20" fmla="*/ 261 w 353"/>
                <a:gd name="T21" fmla="*/ 196 h 267"/>
                <a:gd name="T22" fmla="*/ 248 w 353"/>
                <a:gd name="T23" fmla="*/ 195 h 267"/>
                <a:gd name="T24" fmla="*/ 245 w 353"/>
                <a:gd name="T25" fmla="*/ 211 h 267"/>
                <a:gd name="T26" fmla="*/ 238 w 353"/>
                <a:gd name="T27" fmla="*/ 231 h 267"/>
                <a:gd name="T28" fmla="*/ 206 w 353"/>
                <a:gd name="T29" fmla="*/ 251 h 267"/>
                <a:gd name="T30" fmla="*/ 190 w 353"/>
                <a:gd name="T31" fmla="*/ 259 h 267"/>
                <a:gd name="T32" fmla="*/ 187 w 353"/>
                <a:gd name="T33" fmla="*/ 256 h 267"/>
                <a:gd name="T34" fmla="*/ 168 w 353"/>
                <a:gd name="T35" fmla="*/ 234 h 267"/>
                <a:gd name="T36" fmla="*/ 128 w 353"/>
                <a:gd name="T37" fmla="*/ 228 h 267"/>
                <a:gd name="T38" fmla="*/ 109 w 353"/>
                <a:gd name="T39" fmla="*/ 237 h 267"/>
                <a:gd name="T40" fmla="*/ 67 w 353"/>
                <a:gd name="T41" fmla="*/ 231 h 267"/>
                <a:gd name="T42" fmla="*/ 60 w 353"/>
                <a:gd name="T43" fmla="*/ 225 h 267"/>
                <a:gd name="T44" fmla="*/ 46 w 353"/>
                <a:gd name="T45" fmla="*/ 214 h 267"/>
                <a:gd name="T46" fmla="*/ 41 w 353"/>
                <a:gd name="T47" fmla="*/ 215 h 267"/>
                <a:gd name="T48" fmla="*/ 38 w 353"/>
                <a:gd name="T49" fmla="*/ 195 h 267"/>
                <a:gd name="T50" fmla="*/ 27 w 353"/>
                <a:gd name="T51" fmla="*/ 187 h 267"/>
                <a:gd name="T52" fmla="*/ 24 w 353"/>
                <a:gd name="T53" fmla="*/ 183 h 267"/>
                <a:gd name="T54" fmla="*/ 18 w 353"/>
                <a:gd name="T55" fmla="*/ 187 h 267"/>
                <a:gd name="T56" fmla="*/ 12 w 353"/>
                <a:gd name="T57" fmla="*/ 180 h 267"/>
                <a:gd name="T58" fmla="*/ 2 w 353"/>
                <a:gd name="T59" fmla="*/ 165 h 267"/>
                <a:gd name="T60" fmla="*/ 6 w 353"/>
                <a:gd name="T61" fmla="*/ 142 h 267"/>
                <a:gd name="T62" fmla="*/ 30 w 353"/>
                <a:gd name="T63" fmla="*/ 133 h 267"/>
                <a:gd name="T64" fmla="*/ 48 w 353"/>
                <a:gd name="T65" fmla="*/ 134 h 267"/>
                <a:gd name="T66" fmla="*/ 76 w 353"/>
                <a:gd name="T67" fmla="*/ 119 h 267"/>
                <a:gd name="T68" fmla="*/ 97 w 353"/>
                <a:gd name="T69" fmla="*/ 103 h 267"/>
                <a:gd name="T70" fmla="*/ 112 w 353"/>
                <a:gd name="T71" fmla="*/ 97 h 267"/>
                <a:gd name="T72" fmla="*/ 112 w 353"/>
                <a:gd name="T73" fmla="*/ 108 h 267"/>
                <a:gd name="T74" fmla="*/ 134 w 353"/>
                <a:gd name="T75" fmla="*/ 109 h 267"/>
                <a:gd name="T76" fmla="*/ 153 w 353"/>
                <a:gd name="T77" fmla="*/ 112 h 267"/>
                <a:gd name="T78" fmla="*/ 150 w 353"/>
                <a:gd name="T79" fmla="*/ 119 h 267"/>
                <a:gd name="T80" fmla="*/ 165 w 353"/>
                <a:gd name="T81" fmla="*/ 119 h 267"/>
                <a:gd name="T82" fmla="*/ 190 w 353"/>
                <a:gd name="T83" fmla="*/ 116 h 267"/>
                <a:gd name="T84" fmla="*/ 201 w 353"/>
                <a:gd name="T85" fmla="*/ 99 h 267"/>
                <a:gd name="T86" fmla="*/ 193 w 353"/>
                <a:gd name="T87" fmla="*/ 88 h 267"/>
                <a:gd name="T88" fmla="*/ 183 w 353"/>
                <a:gd name="T89" fmla="*/ 78 h 267"/>
                <a:gd name="T90" fmla="*/ 172 w 353"/>
                <a:gd name="T91" fmla="*/ 63 h 267"/>
                <a:gd name="T92" fmla="*/ 174 w 353"/>
                <a:gd name="T93" fmla="*/ 47 h 267"/>
                <a:gd name="T94" fmla="*/ 181 w 353"/>
                <a:gd name="T95" fmla="*/ 43 h 267"/>
                <a:gd name="T96" fmla="*/ 190 w 353"/>
                <a:gd name="T97" fmla="*/ 41 h 267"/>
                <a:gd name="T98" fmla="*/ 199 w 353"/>
                <a:gd name="T99" fmla="*/ 41 h 267"/>
                <a:gd name="T100" fmla="*/ 204 w 353"/>
                <a:gd name="T101" fmla="*/ 33 h 267"/>
                <a:gd name="T102" fmla="*/ 218 w 353"/>
                <a:gd name="T103" fmla="*/ 33 h 267"/>
                <a:gd name="T104" fmla="*/ 224 w 353"/>
                <a:gd name="T105" fmla="*/ 35 h 267"/>
                <a:gd name="T106" fmla="*/ 235 w 353"/>
                <a:gd name="T107" fmla="*/ 37 h 267"/>
                <a:gd name="T108" fmla="*/ 244 w 353"/>
                <a:gd name="T109" fmla="*/ 25 h 267"/>
                <a:gd name="T110" fmla="*/ 257 w 353"/>
                <a:gd name="T111" fmla="*/ 16 h 267"/>
                <a:gd name="T112" fmla="*/ 281 w 353"/>
                <a:gd name="T113" fmla="*/ 13 h 267"/>
                <a:gd name="T114" fmla="*/ 286 w 353"/>
                <a:gd name="T115" fmla="*/ 7 h 267"/>
                <a:gd name="T116" fmla="*/ 292 w 353"/>
                <a:gd name="T117" fmla="*/ 2 h 267"/>
                <a:gd name="T118" fmla="*/ 319 w 353"/>
                <a:gd name="T119" fmla="*/ 6 h 267"/>
                <a:gd name="T120" fmla="*/ 340 w 353"/>
                <a:gd name="T12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3" h="267">
                  <a:moveTo>
                    <a:pt x="340" y="0"/>
                  </a:moveTo>
                  <a:lnTo>
                    <a:pt x="347" y="5"/>
                  </a:lnTo>
                  <a:lnTo>
                    <a:pt x="346" y="18"/>
                  </a:lnTo>
                  <a:lnTo>
                    <a:pt x="350" y="24"/>
                  </a:lnTo>
                  <a:lnTo>
                    <a:pt x="347" y="30"/>
                  </a:lnTo>
                  <a:lnTo>
                    <a:pt x="353" y="37"/>
                  </a:lnTo>
                  <a:lnTo>
                    <a:pt x="353" y="37"/>
                  </a:lnTo>
                  <a:lnTo>
                    <a:pt x="343" y="41"/>
                  </a:lnTo>
                  <a:lnTo>
                    <a:pt x="343" y="46"/>
                  </a:lnTo>
                  <a:lnTo>
                    <a:pt x="338" y="47"/>
                  </a:lnTo>
                  <a:lnTo>
                    <a:pt x="346" y="55"/>
                  </a:lnTo>
                  <a:lnTo>
                    <a:pt x="347" y="63"/>
                  </a:lnTo>
                  <a:lnTo>
                    <a:pt x="341" y="71"/>
                  </a:lnTo>
                  <a:lnTo>
                    <a:pt x="340" y="80"/>
                  </a:lnTo>
                  <a:lnTo>
                    <a:pt x="335" y="86"/>
                  </a:lnTo>
                  <a:lnTo>
                    <a:pt x="337" y="97"/>
                  </a:lnTo>
                  <a:lnTo>
                    <a:pt x="334" y="102"/>
                  </a:lnTo>
                  <a:lnTo>
                    <a:pt x="334" y="115"/>
                  </a:lnTo>
                  <a:lnTo>
                    <a:pt x="328" y="118"/>
                  </a:lnTo>
                  <a:lnTo>
                    <a:pt x="326" y="124"/>
                  </a:lnTo>
                  <a:lnTo>
                    <a:pt x="326" y="124"/>
                  </a:lnTo>
                  <a:lnTo>
                    <a:pt x="338" y="130"/>
                  </a:lnTo>
                  <a:lnTo>
                    <a:pt x="338" y="130"/>
                  </a:lnTo>
                  <a:lnTo>
                    <a:pt x="337" y="133"/>
                  </a:lnTo>
                  <a:lnTo>
                    <a:pt x="337" y="137"/>
                  </a:lnTo>
                  <a:lnTo>
                    <a:pt x="343" y="142"/>
                  </a:lnTo>
                  <a:lnTo>
                    <a:pt x="346" y="149"/>
                  </a:lnTo>
                  <a:lnTo>
                    <a:pt x="337" y="158"/>
                  </a:lnTo>
                  <a:lnTo>
                    <a:pt x="312" y="164"/>
                  </a:lnTo>
                  <a:lnTo>
                    <a:pt x="310" y="165"/>
                  </a:lnTo>
                  <a:lnTo>
                    <a:pt x="309" y="172"/>
                  </a:lnTo>
                  <a:lnTo>
                    <a:pt x="316" y="184"/>
                  </a:lnTo>
                  <a:lnTo>
                    <a:pt x="316" y="184"/>
                  </a:lnTo>
                  <a:lnTo>
                    <a:pt x="315" y="186"/>
                  </a:lnTo>
                  <a:lnTo>
                    <a:pt x="310" y="195"/>
                  </a:lnTo>
                  <a:lnTo>
                    <a:pt x="307" y="196"/>
                  </a:lnTo>
                  <a:lnTo>
                    <a:pt x="295" y="190"/>
                  </a:lnTo>
                  <a:lnTo>
                    <a:pt x="289" y="193"/>
                  </a:lnTo>
                  <a:lnTo>
                    <a:pt x="281" y="195"/>
                  </a:lnTo>
                  <a:lnTo>
                    <a:pt x="278" y="192"/>
                  </a:lnTo>
                  <a:lnTo>
                    <a:pt x="272" y="193"/>
                  </a:lnTo>
                  <a:lnTo>
                    <a:pt x="269" y="192"/>
                  </a:lnTo>
                  <a:lnTo>
                    <a:pt x="267" y="196"/>
                  </a:lnTo>
                  <a:lnTo>
                    <a:pt x="261" y="196"/>
                  </a:lnTo>
                  <a:lnTo>
                    <a:pt x="260" y="190"/>
                  </a:lnTo>
                  <a:lnTo>
                    <a:pt x="257" y="192"/>
                  </a:lnTo>
                  <a:lnTo>
                    <a:pt x="255" y="190"/>
                  </a:lnTo>
                  <a:lnTo>
                    <a:pt x="248" y="195"/>
                  </a:lnTo>
                  <a:lnTo>
                    <a:pt x="244" y="193"/>
                  </a:lnTo>
                  <a:lnTo>
                    <a:pt x="239" y="203"/>
                  </a:lnTo>
                  <a:lnTo>
                    <a:pt x="244" y="212"/>
                  </a:lnTo>
                  <a:lnTo>
                    <a:pt x="245" y="211"/>
                  </a:lnTo>
                  <a:lnTo>
                    <a:pt x="248" y="212"/>
                  </a:lnTo>
                  <a:lnTo>
                    <a:pt x="251" y="218"/>
                  </a:lnTo>
                  <a:lnTo>
                    <a:pt x="244" y="223"/>
                  </a:lnTo>
                  <a:lnTo>
                    <a:pt x="238" y="231"/>
                  </a:lnTo>
                  <a:lnTo>
                    <a:pt x="224" y="240"/>
                  </a:lnTo>
                  <a:lnTo>
                    <a:pt x="221" y="245"/>
                  </a:lnTo>
                  <a:lnTo>
                    <a:pt x="214" y="246"/>
                  </a:lnTo>
                  <a:lnTo>
                    <a:pt x="206" y="251"/>
                  </a:lnTo>
                  <a:lnTo>
                    <a:pt x="205" y="248"/>
                  </a:lnTo>
                  <a:lnTo>
                    <a:pt x="202" y="253"/>
                  </a:lnTo>
                  <a:lnTo>
                    <a:pt x="198" y="253"/>
                  </a:lnTo>
                  <a:lnTo>
                    <a:pt x="190" y="259"/>
                  </a:lnTo>
                  <a:lnTo>
                    <a:pt x="190" y="265"/>
                  </a:lnTo>
                  <a:lnTo>
                    <a:pt x="187" y="267"/>
                  </a:lnTo>
                  <a:lnTo>
                    <a:pt x="190" y="259"/>
                  </a:lnTo>
                  <a:lnTo>
                    <a:pt x="187" y="256"/>
                  </a:lnTo>
                  <a:lnTo>
                    <a:pt x="187" y="252"/>
                  </a:lnTo>
                  <a:lnTo>
                    <a:pt x="184" y="246"/>
                  </a:lnTo>
                  <a:lnTo>
                    <a:pt x="184" y="240"/>
                  </a:lnTo>
                  <a:lnTo>
                    <a:pt x="168" y="234"/>
                  </a:lnTo>
                  <a:lnTo>
                    <a:pt x="162" y="234"/>
                  </a:lnTo>
                  <a:lnTo>
                    <a:pt x="161" y="231"/>
                  </a:lnTo>
                  <a:lnTo>
                    <a:pt x="155" y="231"/>
                  </a:lnTo>
                  <a:lnTo>
                    <a:pt x="128" y="228"/>
                  </a:lnTo>
                  <a:lnTo>
                    <a:pt x="115" y="230"/>
                  </a:lnTo>
                  <a:lnTo>
                    <a:pt x="112" y="233"/>
                  </a:lnTo>
                  <a:lnTo>
                    <a:pt x="112" y="230"/>
                  </a:lnTo>
                  <a:lnTo>
                    <a:pt x="109" y="237"/>
                  </a:lnTo>
                  <a:lnTo>
                    <a:pt x="100" y="240"/>
                  </a:lnTo>
                  <a:lnTo>
                    <a:pt x="83" y="236"/>
                  </a:lnTo>
                  <a:lnTo>
                    <a:pt x="75" y="227"/>
                  </a:lnTo>
                  <a:lnTo>
                    <a:pt x="67" y="231"/>
                  </a:lnTo>
                  <a:lnTo>
                    <a:pt x="67" y="231"/>
                  </a:lnTo>
                  <a:lnTo>
                    <a:pt x="66" y="233"/>
                  </a:lnTo>
                  <a:lnTo>
                    <a:pt x="63" y="231"/>
                  </a:lnTo>
                  <a:lnTo>
                    <a:pt x="60" y="225"/>
                  </a:lnTo>
                  <a:lnTo>
                    <a:pt x="54" y="223"/>
                  </a:lnTo>
                  <a:lnTo>
                    <a:pt x="54" y="215"/>
                  </a:lnTo>
                  <a:lnTo>
                    <a:pt x="51" y="214"/>
                  </a:lnTo>
                  <a:lnTo>
                    <a:pt x="46" y="214"/>
                  </a:lnTo>
                  <a:lnTo>
                    <a:pt x="46" y="217"/>
                  </a:lnTo>
                  <a:lnTo>
                    <a:pt x="43" y="217"/>
                  </a:lnTo>
                  <a:lnTo>
                    <a:pt x="43" y="214"/>
                  </a:lnTo>
                  <a:lnTo>
                    <a:pt x="41" y="215"/>
                  </a:lnTo>
                  <a:lnTo>
                    <a:pt x="41" y="212"/>
                  </a:lnTo>
                  <a:lnTo>
                    <a:pt x="49" y="203"/>
                  </a:lnTo>
                  <a:lnTo>
                    <a:pt x="43" y="193"/>
                  </a:lnTo>
                  <a:lnTo>
                    <a:pt x="38" y="195"/>
                  </a:lnTo>
                  <a:lnTo>
                    <a:pt x="33" y="190"/>
                  </a:lnTo>
                  <a:lnTo>
                    <a:pt x="26" y="193"/>
                  </a:lnTo>
                  <a:lnTo>
                    <a:pt x="27" y="192"/>
                  </a:lnTo>
                  <a:lnTo>
                    <a:pt x="27" y="187"/>
                  </a:lnTo>
                  <a:lnTo>
                    <a:pt x="26" y="184"/>
                  </a:lnTo>
                  <a:lnTo>
                    <a:pt x="26" y="186"/>
                  </a:lnTo>
                  <a:lnTo>
                    <a:pt x="23" y="184"/>
                  </a:lnTo>
                  <a:lnTo>
                    <a:pt x="24" y="183"/>
                  </a:lnTo>
                  <a:lnTo>
                    <a:pt x="24" y="178"/>
                  </a:lnTo>
                  <a:lnTo>
                    <a:pt x="20" y="187"/>
                  </a:lnTo>
                  <a:lnTo>
                    <a:pt x="18" y="187"/>
                  </a:lnTo>
                  <a:lnTo>
                    <a:pt x="18" y="187"/>
                  </a:lnTo>
                  <a:lnTo>
                    <a:pt x="17" y="184"/>
                  </a:lnTo>
                  <a:lnTo>
                    <a:pt x="11" y="184"/>
                  </a:lnTo>
                  <a:lnTo>
                    <a:pt x="9" y="180"/>
                  </a:lnTo>
                  <a:lnTo>
                    <a:pt x="12" y="180"/>
                  </a:lnTo>
                  <a:lnTo>
                    <a:pt x="8" y="177"/>
                  </a:lnTo>
                  <a:lnTo>
                    <a:pt x="11" y="174"/>
                  </a:lnTo>
                  <a:lnTo>
                    <a:pt x="9" y="170"/>
                  </a:lnTo>
                  <a:lnTo>
                    <a:pt x="2" y="165"/>
                  </a:lnTo>
                  <a:lnTo>
                    <a:pt x="0" y="159"/>
                  </a:lnTo>
                  <a:lnTo>
                    <a:pt x="5" y="152"/>
                  </a:lnTo>
                  <a:lnTo>
                    <a:pt x="3" y="152"/>
                  </a:lnTo>
                  <a:lnTo>
                    <a:pt x="6" y="142"/>
                  </a:lnTo>
                  <a:lnTo>
                    <a:pt x="15" y="137"/>
                  </a:lnTo>
                  <a:lnTo>
                    <a:pt x="21" y="137"/>
                  </a:lnTo>
                  <a:lnTo>
                    <a:pt x="26" y="133"/>
                  </a:lnTo>
                  <a:lnTo>
                    <a:pt x="30" y="133"/>
                  </a:lnTo>
                  <a:lnTo>
                    <a:pt x="30" y="133"/>
                  </a:lnTo>
                  <a:lnTo>
                    <a:pt x="38" y="137"/>
                  </a:lnTo>
                  <a:lnTo>
                    <a:pt x="41" y="133"/>
                  </a:lnTo>
                  <a:lnTo>
                    <a:pt x="48" y="134"/>
                  </a:lnTo>
                  <a:lnTo>
                    <a:pt x="52" y="127"/>
                  </a:lnTo>
                  <a:lnTo>
                    <a:pt x="58" y="124"/>
                  </a:lnTo>
                  <a:lnTo>
                    <a:pt x="69" y="127"/>
                  </a:lnTo>
                  <a:lnTo>
                    <a:pt x="76" y="119"/>
                  </a:lnTo>
                  <a:lnTo>
                    <a:pt x="85" y="115"/>
                  </a:lnTo>
                  <a:lnTo>
                    <a:pt x="88" y="109"/>
                  </a:lnTo>
                  <a:lnTo>
                    <a:pt x="95" y="106"/>
                  </a:lnTo>
                  <a:lnTo>
                    <a:pt x="97" y="103"/>
                  </a:lnTo>
                  <a:lnTo>
                    <a:pt x="98" y="105"/>
                  </a:lnTo>
                  <a:lnTo>
                    <a:pt x="98" y="99"/>
                  </a:lnTo>
                  <a:lnTo>
                    <a:pt x="103" y="96"/>
                  </a:lnTo>
                  <a:lnTo>
                    <a:pt x="112" y="97"/>
                  </a:lnTo>
                  <a:lnTo>
                    <a:pt x="113" y="100"/>
                  </a:lnTo>
                  <a:lnTo>
                    <a:pt x="110" y="102"/>
                  </a:lnTo>
                  <a:lnTo>
                    <a:pt x="113" y="105"/>
                  </a:lnTo>
                  <a:lnTo>
                    <a:pt x="112" y="108"/>
                  </a:lnTo>
                  <a:lnTo>
                    <a:pt x="113" y="106"/>
                  </a:lnTo>
                  <a:lnTo>
                    <a:pt x="122" y="114"/>
                  </a:lnTo>
                  <a:lnTo>
                    <a:pt x="132" y="109"/>
                  </a:lnTo>
                  <a:lnTo>
                    <a:pt x="134" y="109"/>
                  </a:lnTo>
                  <a:lnTo>
                    <a:pt x="137" y="106"/>
                  </a:lnTo>
                  <a:lnTo>
                    <a:pt x="140" y="108"/>
                  </a:lnTo>
                  <a:lnTo>
                    <a:pt x="152" y="108"/>
                  </a:lnTo>
                  <a:lnTo>
                    <a:pt x="153" y="112"/>
                  </a:lnTo>
                  <a:lnTo>
                    <a:pt x="150" y="115"/>
                  </a:lnTo>
                  <a:lnTo>
                    <a:pt x="150" y="118"/>
                  </a:lnTo>
                  <a:lnTo>
                    <a:pt x="153" y="119"/>
                  </a:lnTo>
                  <a:lnTo>
                    <a:pt x="150" y="119"/>
                  </a:lnTo>
                  <a:lnTo>
                    <a:pt x="153" y="122"/>
                  </a:lnTo>
                  <a:lnTo>
                    <a:pt x="159" y="125"/>
                  </a:lnTo>
                  <a:lnTo>
                    <a:pt x="161" y="122"/>
                  </a:lnTo>
                  <a:lnTo>
                    <a:pt x="165" y="119"/>
                  </a:lnTo>
                  <a:lnTo>
                    <a:pt x="171" y="127"/>
                  </a:lnTo>
                  <a:lnTo>
                    <a:pt x="181" y="124"/>
                  </a:lnTo>
                  <a:lnTo>
                    <a:pt x="183" y="121"/>
                  </a:lnTo>
                  <a:lnTo>
                    <a:pt x="190" y="116"/>
                  </a:lnTo>
                  <a:lnTo>
                    <a:pt x="193" y="116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1" y="99"/>
                  </a:lnTo>
                  <a:lnTo>
                    <a:pt x="201" y="99"/>
                  </a:lnTo>
                  <a:lnTo>
                    <a:pt x="198" y="97"/>
                  </a:lnTo>
                  <a:lnTo>
                    <a:pt x="196" y="94"/>
                  </a:lnTo>
                  <a:lnTo>
                    <a:pt x="193" y="88"/>
                  </a:lnTo>
                  <a:lnTo>
                    <a:pt x="192" y="90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183" y="78"/>
                  </a:lnTo>
                  <a:lnTo>
                    <a:pt x="183" y="74"/>
                  </a:lnTo>
                  <a:lnTo>
                    <a:pt x="178" y="71"/>
                  </a:lnTo>
                  <a:lnTo>
                    <a:pt x="180" y="63"/>
                  </a:lnTo>
                  <a:lnTo>
                    <a:pt x="172" y="63"/>
                  </a:lnTo>
                  <a:lnTo>
                    <a:pt x="168" y="61"/>
                  </a:lnTo>
                  <a:lnTo>
                    <a:pt x="169" y="58"/>
                  </a:lnTo>
                  <a:lnTo>
                    <a:pt x="172" y="58"/>
                  </a:lnTo>
                  <a:lnTo>
                    <a:pt x="174" y="47"/>
                  </a:lnTo>
                  <a:lnTo>
                    <a:pt x="177" y="46"/>
                  </a:lnTo>
                  <a:lnTo>
                    <a:pt x="178" y="49"/>
                  </a:lnTo>
                  <a:lnTo>
                    <a:pt x="181" y="46"/>
                  </a:lnTo>
                  <a:lnTo>
                    <a:pt x="181" y="43"/>
                  </a:lnTo>
                  <a:lnTo>
                    <a:pt x="183" y="43"/>
                  </a:lnTo>
                  <a:lnTo>
                    <a:pt x="186" y="41"/>
                  </a:lnTo>
                  <a:lnTo>
                    <a:pt x="187" y="43"/>
                  </a:lnTo>
                  <a:lnTo>
                    <a:pt x="190" y="41"/>
                  </a:lnTo>
                  <a:lnTo>
                    <a:pt x="193" y="44"/>
                  </a:lnTo>
                  <a:lnTo>
                    <a:pt x="196" y="43"/>
                  </a:lnTo>
                  <a:lnTo>
                    <a:pt x="199" y="44"/>
                  </a:lnTo>
                  <a:lnTo>
                    <a:pt x="199" y="41"/>
                  </a:lnTo>
                  <a:lnTo>
                    <a:pt x="201" y="43"/>
                  </a:lnTo>
                  <a:lnTo>
                    <a:pt x="202" y="40"/>
                  </a:lnTo>
                  <a:lnTo>
                    <a:pt x="205" y="41"/>
                  </a:lnTo>
                  <a:lnTo>
                    <a:pt x="204" y="33"/>
                  </a:lnTo>
                  <a:lnTo>
                    <a:pt x="204" y="33"/>
                  </a:lnTo>
                  <a:lnTo>
                    <a:pt x="206" y="34"/>
                  </a:lnTo>
                  <a:lnTo>
                    <a:pt x="217" y="30"/>
                  </a:lnTo>
                  <a:lnTo>
                    <a:pt x="218" y="33"/>
                  </a:lnTo>
                  <a:lnTo>
                    <a:pt x="220" y="31"/>
                  </a:lnTo>
                  <a:lnTo>
                    <a:pt x="221" y="34"/>
                  </a:lnTo>
                  <a:lnTo>
                    <a:pt x="224" y="34"/>
                  </a:lnTo>
                  <a:lnTo>
                    <a:pt x="224" y="35"/>
                  </a:lnTo>
                  <a:lnTo>
                    <a:pt x="229" y="33"/>
                  </a:lnTo>
                  <a:lnTo>
                    <a:pt x="230" y="35"/>
                  </a:lnTo>
                  <a:lnTo>
                    <a:pt x="232" y="33"/>
                  </a:lnTo>
                  <a:lnTo>
                    <a:pt x="235" y="37"/>
                  </a:lnTo>
                  <a:lnTo>
                    <a:pt x="238" y="34"/>
                  </a:lnTo>
                  <a:lnTo>
                    <a:pt x="236" y="33"/>
                  </a:lnTo>
                  <a:lnTo>
                    <a:pt x="239" y="28"/>
                  </a:lnTo>
                  <a:lnTo>
                    <a:pt x="244" y="25"/>
                  </a:lnTo>
                  <a:lnTo>
                    <a:pt x="248" y="28"/>
                  </a:lnTo>
                  <a:lnTo>
                    <a:pt x="257" y="21"/>
                  </a:lnTo>
                  <a:lnTo>
                    <a:pt x="258" y="21"/>
                  </a:lnTo>
                  <a:lnTo>
                    <a:pt x="257" y="16"/>
                  </a:lnTo>
                  <a:lnTo>
                    <a:pt x="266" y="15"/>
                  </a:lnTo>
                  <a:lnTo>
                    <a:pt x="270" y="18"/>
                  </a:lnTo>
                  <a:lnTo>
                    <a:pt x="276" y="18"/>
                  </a:lnTo>
                  <a:lnTo>
                    <a:pt x="281" y="13"/>
                  </a:lnTo>
                  <a:lnTo>
                    <a:pt x="282" y="16"/>
                  </a:lnTo>
                  <a:lnTo>
                    <a:pt x="284" y="9"/>
                  </a:lnTo>
                  <a:lnTo>
                    <a:pt x="285" y="10"/>
                  </a:lnTo>
                  <a:lnTo>
                    <a:pt x="286" y="7"/>
                  </a:lnTo>
                  <a:lnTo>
                    <a:pt x="288" y="9"/>
                  </a:lnTo>
                  <a:lnTo>
                    <a:pt x="288" y="5"/>
                  </a:lnTo>
                  <a:lnTo>
                    <a:pt x="289" y="6"/>
                  </a:lnTo>
                  <a:lnTo>
                    <a:pt x="292" y="2"/>
                  </a:lnTo>
                  <a:lnTo>
                    <a:pt x="300" y="9"/>
                  </a:lnTo>
                  <a:lnTo>
                    <a:pt x="306" y="7"/>
                  </a:lnTo>
                  <a:lnTo>
                    <a:pt x="307" y="5"/>
                  </a:lnTo>
                  <a:lnTo>
                    <a:pt x="319" y="6"/>
                  </a:lnTo>
                  <a:lnTo>
                    <a:pt x="318" y="7"/>
                  </a:lnTo>
                  <a:lnTo>
                    <a:pt x="321" y="9"/>
                  </a:lnTo>
                  <a:lnTo>
                    <a:pt x="337" y="5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4" name="Freeform 33"/>
            <p:cNvSpPr/>
            <p:nvPr/>
          </p:nvSpPr>
          <p:spPr bwMode="auto">
            <a:xfrm>
              <a:off x="10672763" y="4964113"/>
              <a:ext cx="260350" cy="327025"/>
            </a:xfrm>
            <a:custGeom>
              <a:avLst/>
              <a:gdLst>
                <a:gd name="T0" fmla="*/ 53 w 164"/>
                <a:gd name="T1" fmla="*/ 3 h 206"/>
                <a:gd name="T2" fmla="*/ 59 w 164"/>
                <a:gd name="T3" fmla="*/ 1 h 206"/>
                <a:gd name="T4" fmla="*/ 62 w 164"/>
                <a:gd name="T5" fmla="*/ 25 h 206"/>
                <a:gd name="T6" fmla="*/ 74 w 164"/>
                <a:gd name="T7" fmla="*/ 35 h 206"/>
                <a:gd name="T8" fmla="*/ 71 w 164"/>
                <a:gd name="T9" fmla="*/ 44 h 206"/>
                <a:gd name="T10" fmla="*/ 77 w 164"/>
                <a:gd name="T11" fmla="*/ 47 h 206"/>
                <a:gd name="T12" fmla="*/ 89 w 164"/>
                <a:gd name="T13" fmla="*/ 51 h 206"/>
                <a:gd name="T14" fmla="*/ 109 w 164"/>
                <a:gd name="T15" fmla="*/ 59 h 206"/>
                <a:gd name="T16" fmla="*/ 117 w 164"/>
                <a:gd name="T17" fmla="*/ 62 h 206"/>
                <a:gd name="T18" fmla="*/ 135 w 164"/>
                <a:gd name="T19" fmla="*/ 87 h 206"/>
                <a:gd name="T20" fmla="*/ 155 w 164"/>
                <a:gd name="T21" fmla="*/ 85 h 206"/>
                <a:gd name="T22" fmla="*/ 158 w 164"/>
                <a:gd name="T23" fmla="*/ 94 h 206"/>
                <a:gd name="T24" fmla="*/ 163 w 164"/>
                <a:gd name="T25" fmla="*/ 99 h 206"/>
                <a:gd name="T26" fmla="*/ 161 w 164"/>
                <a:gd name="T27" fmla="*/ 109 h 206"/>
                <a:gd name="T28" fmla="*/ 158 w 164"/>
                <a:gd name="T29" fmla="*/ 109 h 206"/>
                <a:gd name="T30" fmla="*/ 148 w 164"/>
                <a:gd name="T31" fmla="*/ 131 h 206"/>
                <a:gd name="T32" fmla="*/ 142 w 164"/>
                <a:gd name="T33" fmla="*/ 140 h 206"/>
                <a:gd name="T34" fmla="*/ 139 w 164"/>
                <a:gd name="T35" fmla="*/ 146 h 206"/>
                <a:gd name="T36" fmla="*/ 124 w 164"/>
                <a:gd name="T37" fmla="*/ 141 h 206"/>
                <a:gd name="T38" fmla="*/ 114 w 164"/>
                <a:gd name="T39" fmla="*/ 143 h 206"/>
                <a:gd name="T40" fmla="*/ 111 w 164"/>
                <a:gd name="T41" fmla="*/ 156 h 206"/>
                <a:gd name="T42" fmla="*/ 111 w 164"/>
                <a:gd name="T43" fmla="*/ 180 h 206"/>
                <a:gd name="T44" fmla="*/ 109 w 164"/>
                <a:gd name="T45" fmla="*/ 188 h 206"/>
                <a:gd name="T46" fmla="*/ 112 w 164"/>
                <a:gd name="T47" fmla="*/ 194 h 206"/>
                <a:gd name="T48" fmla="*/ 99 w 164"/>
                <a:gd name="T49" fmla="*/ 205 h 206"/>
                <a:gd name="T50" fmla="*/ 90 w 164"/>
                <a:gd name="T51" fmla="*/ 206 h 206"/>
                <a:gd name="T52" fmla="*/ 75 w 164"/>
                <a:gd name="T53" fmla="*/ 202 h 206"/>
                <a:gd name="T54" fmla="*/ 78 w 164"/>
                <a:gd name="T55" fmla="*/ 196 h 206"/>
                <a:gd name="T56" fmla="*/ 71 w 164"/>
                <a:gd name="T57" fmla="*/ 190 h 206"/>
                <a:gd name="T58" fmla="*/ 50 w 164"/>
                <a:gd name="T59" fmla="*/ 183 h 206"/>
                <a:gd name="T60" fmla="*/ 40 w 164"/>
                <a:gd name="T61" fmla="*/ 169 h 206"/>
                <a:gd name="T62" fmla="*/ 22 w 164"/>
                <a:gd name="T63" fmla="*/ 149 h 206"/>
                <a:gd name="T64" fmla="*/ 7 w 164"/>
                <a:gd name="T65" fmla="*/ 147 h 206"/>
                <a:gd name="T66" fmla="*/ 1 w 164"/>
                <a:gd name="T67" fmla="*/ 130 h 206"/>
                <a:gd name="T68" fmla="*/ 28 w 164"/>
                <a:gd name="T69" fmla="*/ 121 h 206"/>
                <a:gd name="T70" fmla="*/ 34 w 164"/>
                <a:gd name="T71" fmla="*/ 105 h 206"/>
                <a:gd name="T72" fmla="*/ 28 w 164"/>
                <a:gd name="T73" fmla="*/ 97 h 206"/>
                <a:gd name="T74" fmla="*/ 29 w 164"/>
                <a:gd name="T75" fmla="*/ 93 h 206"/>
                <a:gd name="T76" fmla="*/ 17 w 164"/>
                <a:gd name="T77" fmla="*/ 87 h 206"/>
                <a:gd name="T78" fmla="*/ 25 w 164"/>
                <a:gd name="T79" fmla="*/ 78 h 206"/>
                <a:gd name="T80" fmla="*/ 28 w 164"/>
                <a:gd name="T81" fmla="*/ 60 h 206"/>
                <a:gd name="T82" fmla="*/ 31 w 164"/>
                <a:gd name="T83" fmla="*/ 43 h 206"/>
                <a:gd name="T84" fmla="*/ 38 w 164"/>
                <a:gd name="T85" fmla="*/ 26 h 206"/>
                <a:gd name="T86" fmla="*/ 29 w 164"/>
                <a:gd name="T87" fmla="*/ 10 h 206"/>
                <a:gd name="T88" fmla="*/ 34 w 164"/>
                <a:gd name="T89" fmla="*/ 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4" h="206">
                  <a:moveTo>
                    <a:pt x="44" y="0"/>
                  </a:moveTo>
                  <a:lnTo>
                    <a:pt x="53" y="3"/>
                  </a:lnTo>
                  <a:lnTo>
                    <a:pt x="55" y="0"/>
                  </a:lnTo>
                  <a:lnTo>
                    <a:pt x="59" y="1"/>
                  </a:lnTo>
                  <a:lnTo>
                    <a:pt x="56" y="10"/>
                  </a:lnTo>
                  <a:lnTo>
                    <a:pt x="62" y="25"/>
                  </a:lnTo>
                  <a:lnTo>
                    <a:pt x="60" y="29"/>
                  </a:lnTo>
                  <a:lnTo>
                    <a:pt x="74" y="35"/>
                  </a:lnTo>
                  <a:lnTo>
                    <a:pt x="74" y="41"/>
                  </a:lnTo>
                  <a:lnTo>
                    <a:pt x="71" y="44"/>
                  </a:lnTo>
                  <a:lnTo>
                    <a:pt x="72" y="49"/>
                  </a:lnTo>
                  <a:lnTo>
                    <a:pt x="77" y="47"/>
                  </a:lnTo>
                  <a:lnTo>
                    <a:pt x="83" y="53"/>
                  </a:lnTo>
                  <a:lnTo>
                    <a:pt x="89" y="51"/>
                  </a:lnTo>
                  <a:lnTo>
                    <a:pt x="103" y="60"/>
                  </a:lnTo>
                  <a:lnTo>
                    <a:pt x="109" y="59"/>
                  </a:lnTo>
                  <a:lnTo>
                    <a:pt x="112" y="62"/>
                  </a:lnTo>
                  <a:lnTo>
                    <a:pt x="117" y="62"/>
                  </a:lnTo>
                  <a:lnTo>
                    <a:pt x="127" y="79"/>
                  </a:lnTo>
                  <a:lnTo>
                    <a:pt x="135" y="87"/>
                  </a:lnTo>
                  <a:lnTo>
                    <a:pt x="155" y="85"/>
                  </a:lnTo>
                  <a:lnTo>
                    <a:pt x="155" y="85"/>
                  </a:lnTo>
                  <a:lnTo>
                    <a:pt x="152" y="90"/>
                  </a:lnTo>
                  <a:lnTo>
                    <a:pt x="158" y="94"/>
                  </a:lnTo>
                  <a:lnTo>
                    <a:pt x="158" y="97"/>
                  </a:lnTo>
                  <a:lnTo>
                    <a:pt x="163" y="99"/>
                  </a:lnTo>
                  <a:lnTo>
                    <a:pt x="164" y="106"/>
                  </a:lnTo>
                  <a:lnTo>
                    <a:pt x="161" y="109"/>
                  </a:lnTo>
                  <a:lnTo>
                    <a:pt x="160" y="107"/>
                  </a:lnTo>
                  <a:lnTo>
                    <a:pt x="158" y="109"/>
                  </a:lnTo>
                  <a:lnTo>
                    <a:pt x="151" y="118"/>
                  </a:lnTo>
                  <a:lnTo>
                    <a:pt x="148" y="131"/>
                  </a:lnTo>
                  <a:lnTo>
                    <a:pt x="143" y="133"/>
                  </a:lnTo>
                  <a:lnTo>
                    <a:pt x="142" y="140"/>
                  </a:lnTo>
                  <a:lnTo>
                    <a:pt x="139" y="141"/>
                  </a:lnTo>
                  <a:lnTo>
                    <a:pt x="139" y="146"/>
                  </a:lnTo>
                  <a:lnTo>
                    <a:pt x="130" y="140"/>
                  </a:lnTo>
                  <a:lnTo>
                    <a:pt x="124" y="141"/>
                  </a:lnTo>
                  <a:lnTo>
                    <a:pt x="118" y="138"/>
                  </a:lnTo>
                  <a:lnTo>
                    <a:pt x="114" y="143"/>
                  </a:lnTo>
                  <a:lnTo>
                    <a:pt x="117" y="149"/>
                  </a:lnTo>
                  <a:lnTo>
                    <a:pt x="111" y="156"/>
                  </a:lnTo>
                  <a:lnTo>
                    <a:pt x="109" y="174"/>
                  </a:lnTo>
                  <a:lnTo>
                    <a:pt x="111" y="180"/>
                  </a:lnTo>
                  <a:lnTo>
                    <a:pt x="109" y="181"/>
                  </a:lnTo>
                  <a:lnTo>
                    <a:pt x="109" y="188"/>
                  </a:lnTo>
                  <a:lnTo>
                    <a:pt x="114" y="193"/>
                  </a:lnTo>
                  <a:lnTo>
                    <a:pt x="112" y="194"/>
                  </a:lnTo>
                  <a:lnTo>
                    <a:pt x="106" y="197"/>
                  </a:lnTo>
                  <a:lnTo>
                    <a:pt x="99" y="205"/>
                  </a:lnTo>
                  <a:lnTo>
                    <a:pt x="93" y="206"/>
                  </a:lnTo>
                  <a:lnTo>
                    <a:pt x="90" y="206"/>
                  </a:lnTo>
                  <a:lnTo>
                    <a:pt x="81" y="200"/>
                  </a:lnTo>
                  <a:lnTo>
                    <a:pt x="75" y="202"/>
                  </a:lnTo>
                  <a:lnTo>
                    <a:pt x="75" y="202"/>
                  </a:lnTo>
                  <a:lnTo>
                    <a:pt x="78" y="196"/>
                  </a:lnTo>
                  <a:lnTo>
                    <a:pt x="74" y="196"/>
                  </a:lnTo>
                  <a:lnTo>
                    <a:pt x="71" y="190"/>
                  </a:lnTo>
                  <a:lnTo>
                    <a:pt x="56" y="188"/>
                  </a:lnTo>
                  <a:lnTo>
                    <a:pt x="50" y="183"/>
                  </a:lnTo>
                  <a:lnTo>
                    <a:pt x="50" y="168"/>
                  </a:lnTo>
                  <a:lnTo>
                    <a:pt x="40" y="169"/>
                  </a:lnTo>
                  <a:lnTo>
                    <a:pt x="31" y="168"/>
                  </a:lnTo>
                  <a:lnTo>
                    <a:pt x="22" y="149"/>
                  </a:lnTo>
                  <a:lnTo>
                    <a:pt x="7" y="147"/>
                  </a:lnTo>
                  <a:lnTo>
                    <a:pt x="7" y="147"/>
                  </a:lnTo>
                  <a:lnTo>
                    <a:pt x="0" y="137"/>
                  </a:lnTo>
                  <a:lnTo>
                    <a:pt x="1" y="130"/>
                  </a:lnTo>
                  <a:lnTo>
                    <a:pt x="3" y="127"/>
                  </a:lnTo>
                  <a:lnTo>
                    <a:pt x="28" y="121"/>
                  </a:lnTo>
                  <a:lnTo>
                    <a:pt x="37" y="112"/>
                  </a:lnTo>
                  <a:lnTo>
                    <a:pt x="34" y="105"/>
                  </a:lnTo>
                  <a:lnTo>
                    <a:pt x="28" y="100"/>
                  </a:lnTo>
                  <a:lnTo>
                    <a:pt x="28" y="97"/>
                  </a:lnTo>
                  <a:lnTo>
                    <a:pt x="29" y="93"/>
                  </a:lnTo>
                  <a:lnTo>
                    <a:pt x="29" y="93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9" y="81"/>
                  </a:lnTo>
                  <a:lnTo>
                    <a:pt x="25" y="78"/>
                  </a:lnTo>
                  <a:lnTo>
                    <a:pt x="25" y="65"/>
                  </a:lnTo>
                  <a:lnTo>
                    <a:pt x="28" y="60"/>
                  </a:lnTo>
                  <a:lnTo>
                    <a:pt x="26" y="49"/>
                  </a:lnTo>
                  <a:lnTo>
                    <a:pt x="31" y="43"/>
                  </a:lnTo>
                  <a:lnTo>
                    <a:pt x="32" y="34"/>
                  </a:lnTo>
                  <a:lnTo>
                    <a:pt x="38" y="26"/>
                  </a:lnTo>
                  <a:lnTo>
                    <a:pt x="37" y="18"/>
                  </a:lnTo>
                  <a:lnTo>
                    <a:pt x="29" y="10"/>
                  </a:lnTo>
                  <a:lnTo>
                    <a:pt x="34" y="9"/>
                  </a:lnTo>
                  <a:lnTo>
                    <a:pt x="34" y="4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5" name="Freeform 34"/>
            <p:cNvSpPr/>
            <p:nvPr/>
          </p:nvSpPr>
          <p:spPr bwMode="auto">
            <a:xfrm>
              <a:off x="9628188" y="5111750"/>
              <a:ext cx="260350" cy="312738"/>
            </a:xfrm>
            <a:custGeom>
              <a:avLst/>
              <a:gdLst>
                <a:gd name="T0" fmla="*/ 72 w 164"/>
                <a:gd name="T1" fmla="*/ 9 h 197"/>
                <a:gd name="T2" fmla="*/ 92 w 164"/>
                <a:gd name="T3" fmla="*/ 6 h 197"/>
                <a:gd name="T4" fmla="*/ 109 w 164"/>
                <a:gd name="T5" fmla="*/ 14 h 197"/>
                <a:gd name="T6" fmla="*/ 117 w 164"/>
                <a:gd name="T7" fmla="*/ 23 h 197"/>
                <a:gd name="T8" fmla="*/ 138 w 164"/>
                <a:gd name="T9" fmla="*/ 20 h 197"/>
                <a:gd name="T10" fmla="*/ 154 w 164"/>
                <a:gd name="T11" fmla="*/ 26 h 197"/>
                <a:gd name="T12" fmla="*/ 157 w 164"/>
                <a:gd name="T13" fmla="*/ 34 h 197"/>
                <a:gd name="T14" fmla="*/ 163 w 164"/>
                <a:gd name="T15" fmla="*/ 42 h 197"/>
                <a:gd name="T16" fmla="*/ 160 w 164"/>
                <a:gd name="T17" fmla="*/ 57 h 197"/>
                <a:gd name="T18" fmla="*/ 148 w 164"/>
                <a:gd name="T19" fmla="*/ 69 h 197"/>
                <a:gd name="T20" fmla="*/ 144 w 164"/>
                <a:gd name="T21" fmla="*/ 76 h 197"/>
                <a:gd name="T22" fmla="*/ 129 w 164"/>
                <a:gd name="T23" fmla="*/ 100 h 197"/>
                <a:gd name="T24" fmla="*/ 124 w 164"/>
                <a:gd name="T25" fmla="*/ 106 h 197"/>
                <a:gd name="T26" fmla="*/ 126 w 164"/>
                <a:gd name="T27" fmla="*/ 118 h 197"/>
                <a:gd name="T28" fmla="*/ 129 w 164"/>
                <a:gd name="T29" fmla="*/ 121 h 197"/>
                <a:gd name="T30" fmla="*/ 130 w 164"/>
                <a:gd name="T31" fmla="*/ 125 h 197"/>
                <a:gd name="T32" fmla="*/ 130 w 164"/>
                <a:gd name="T33" fmla="*/ 128 h 197"/>
                <a:gd name="T34" fmla="*/ 135 w 164"/>
                <a:gd name="T35" fmla="*/ 129 h 197"/>
                <a:gd name="T36" fmla="*/ 139 w 164"/>
                <a:gd name="T37" fmla="*/ 144 h 197"/>
                <a:gd name="T38" fmla="*/ 144 w 164"/>
                <a:gd name="T39" fmla="*/ 143 h 197"/>
                <a:gd name="T40" fmla="*/ 149 w 164"/>
                <a:gd name="T41" fmla="*/ 147 h 197"/>
                <a:gd name="T42" fmla="*/ 149 w 164"/>
                <a:gd name="T43" fmla="*/ 153 h 197"/>
                <a:gd name="T44" fmla="*/ 152 w 164"/>
                <a:gd name="T45" fmla="*/ 156 h 197"/>
                <a:gd name="T46" fmla="*/ 148 w 164"/>
                <a:gd name="T47" fmla="*/ 176 h 197"/>
                <a:gd name="T48" fmla="*/ 145 w 164"/>
                <a:gd name="T49" fmla="*/ 187 h 197"/>
                <a:gd name="T50" fmla="*/ 132 w 164"/>
                <a:gd name="T51" fmla="*/ 191 h 197"/>
                <a:gd name="T52" fmla="*/ 115 w 164"/>
                <a:gd name="T53" fmla="*/ 182 h 197"/>
                <a:gd name="T54" fmla="*/ 115 w 164"/>
                <a:gd name="T55" fmla="*/ 190 h 197"/>
                <a:gd name="T56" fmla="*/ 104 w 164"/>
                <a:gd name="T57" fmla="*/ 191 h 197"/>
                <a:gd name="T58" fmla="*/ 86 w 164"/>
                <a:gd name="T59" fmla="*/ 197 h 197"/>
                <a:gd name="T60" fmla="*/ 86 w 164"/>
                <a:gd name="T61" fmla="*/ 194 h 197"/>
                <a:gd name="T62" fmla="*/ 92 w 164"/>
                <a:gd name="T63" fmla="*/ 188 h 197"/>
                <a:gd name="T64" fmla="*/ 83 w 164"/>
                <a:gd name="T65" fmla="*/ 165 h 197"/>
                <a:gd name="T66" fmla="*/ 66 w 164"/>
                <a:gd name="T67" fmla="*/ 165 h 197"/>
                <a:gd name="T68" fmla="*/ 59 w 164"/>
                <a:gd name="T69" fmla="*/ 159 h 197"/>
                <a:gd name="T70" fmla="*/ 49 w 164"/>
                <a:gd name="T71" fmla="*/ 143 h 197"/>
                <a:gd name="T72" fmla="*/ 28 w 164"/>
                <a:gd name="T73" fmla="*/ 137 h 197"/>
                <a:gd name="T74" fmla="*/ 23 w 164"/>
                <a:gd name="T75" fmla="*/ 121 h 197"/>
                <a:gd name="T76" fmla="*/ 13 w 164"/>
                <a:gd name="T77" fmla="*/ 121 h 197"/>
                <a:gd name="T78" fmla="*/ 18 w 164"/>
                <a:gd name="T79" fmla="*/ 101 h 197"/>
                <a:gd name="T80" fmla="*/ 15 w 164"/>
                <a:gd name="T81" fmla="*/ 98 h 197"/>
                <a:gd name="T82" fmla="*/ 15 w 164"/>
                <a:gd name="T83" fmla="*/ 91 h 197"/>
                <a:gd name="T84" fmla="*/ 23 w 164"/>
                <a:gd name="T85" fmla="*/ 81 h 197"/>
                <a:gd name="T86" fmla="*/ 18 w 164"/>
                <a:gd name="T87" fmla="*/ 72 h 197"/>
                <a:gd name="T88" fmla="*/ 13 w 164"/>
                <a:gd name="T89" fmla="*/ 51 h 197"/>
                <a:gd name="T90" fmla="*/ 3 w 164"/>
                <a:gd name="T91" fmla="*/ 51 h 197"/>
                <a:gd name="T92" fmla="*/ 0 w 164"/>
                <a:gd name="T93" fmla="*/ 40 h 197"/>
                <a:gd name="T94" fmla="*/ 7 w 164"/>
                <a:gd name="T95" fmla="*/ 32 h 197"/>
                <a:gd name="T96" fmla="*/ 35 w 164"/>
                <a:gd name="T97" fmla="*/ 34 h 197"/>
                <a:gd name="T98" fmla="*/ 41 w 164"/>
                <a:gd name="T99" fmla="*/ 22 h 197"/>
                <a:gd name="T100" fmla="*/ 50 w 164"/>
                <a:gd name="T101" fmla="*/ 13 h 197"/>
                <a:gd name="T102" fmla="*/ 50 w 164"/>
                <a:gd name="T103" fmla="*/ 3 h 197"/>
                <a:gd name="T104" fmla="*/ 64 w 164"/>
                <a:gd name="T105" fmla="*/ 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4" h="197">
                  <a:moveTo>
                    <a:pt x="64" y="1"/>
                  </a:moveTo>
                  <a:lnTo>
                    <a:pt x="72" y="9"/>
                  </a:lnTo>
                  <a:lnTo>
                    <a:pt x="83" y="10"/>
                  </a:lnTo>
                  <a:lnTo>
                    <a:pt x="92" y="6"/>
                  </a:lnTo>
                  <a:lnTo>
                    <a:pt x="96" y="12"/>
                  </a:lnTo>
                  <a:lnTo>
                    <a:pt x="109" y="14"/>
                  </a:lnTo>
                  <a:lnTo>
                    <a:pt x="111" y="17"/>
                  </a:lnTo>
                  <a:lnTo>
                    <a:pt x="117" y="23"/>
                  </a:lnTo>
                  <a:lnTo>
                    <a:pt x="121" y="25"/>
                  </a:lnTo>
                  <a:lnTo>
                    <a:pt x="138" y="20"/>
                  </a:lnTo>
                  <a:lnTo>
                    <a:pt x="149" y="26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57" y="34"/>
                  </a:lnTo>
                  <a:lnTo>
                    <a:pt x="157" y="38"/>
                  </a:lnTo>
                  <a:lnTo>
                    <a:pt x="163" y="42"/>
                  </a:lnTo>
                  <a:lnTo>
                    <a:pt x="164" y="51"/>
                  </a:lnTo>
                  <a:lnTo>
                    <a:pt x="160" y="57"/>
                  </a:lnTo>
                  <a:lnTo>
                    <a:pt x="149" y="59"/>
                  </a:lnTo>
                  <a:lnTo>
                    <a:pt x="148" y="69"/>
                  </a:lnTo>
                  <a:lnTo>
                    <a:pt x="148" y="69"/>
                  </a:lnTo>
                  <a:lnTo>
                    <a:pt x="144" y="76"/>
                  </a:lnTo>
                  <a:lnTo>
                    <a:pt x="135" y="79"/>
                  </a:lnTo>
                  <a:lnTo>
                    <a:pt x="129" y="100"/>
                  </a:lnTo>
                  <a:lnTo>
                    <a:pt x="126" y="100"/>
                  </a:lnTo>
                  <a:lnTo>
                    <a:pt x="124" y="106"/>
                  </a:lnTo>
                  <a:lnTo>
                    <a:pt x="129" y="110"/>
                  </a:lnTo>
                  <a:lnTo>
                    <a:pt x="126" y="118"/>
                  </a:lnTo>
                  <a:lnTo>
                    <a:pt x="129" y="118"/>
                  </a:lnTo>
                  <a:lnTo>
                    <a:pt x="129" y="121"/>
                  </a:lnTo>
                  <a:lnTo>
                    <a:pt x="132" y="119"/>
                  </a:lnTo>
                  <a:lnTo>
                    <a:pt x="130" y="125"/>
                  </a:lnTo>
                  <a:lnTo>
                    <a:pt x="133" y="125"/>
                  </a:lnTo>
                  <a:lnTo>
                    <a:pt x="130" y="128"/>
                  </a:lnTo>
                  <a:lnTo>
                    <a:pt x="133" y="131"/>
                  </a:lnTo>
                  <a:lnTo>
                    <a:pt x="135" y="129"/>
                  </a:lnTo>
                  <a:lnTo>
                    <a:pt x="138" y="134"/>
                  </a:lnTo>
                  <a:lnTo>
                    <a:pt x="139" y="144"/>
                  </a:lnTo>
                  <a:lnTo>
                    <a:pt x="142" y="144"/>
                  </a:lnTo>
                  <a:lnTo>
                    <a:pt x="144" y="143"/>
                  </a:lnTo>
                  <a:lnTo>
                    <a:pt x="144" y="147"/>
                  </a:lnTo>
                  <a:lnTo>
                    <a:pt x="149" y="147"/>
                  </a:lnTo>
                  <a:lnTo>
                    <a:pt x="151" y="150"/>
                  </a:lnTo>
                  <a:lnTo>
                    <a:pt x="149" y="153"/>
                  </a:lnTo>
                  <a:lnTo>
                    <a:pt x="152" y="156"/>
                  </a:lnTo>
                  <a:lnTo>
                    <a:pt x="152" y="156"/>
                  </a:lnTo>
                  <a:lnTo>
                    <a:pt x="148" y="166"/>
                  </a:lnTo>
                  <a:lnTo>
                    <a:pt x="148" y="176"/>
                  </a:lnTo>
                  <a:lnTo>
                    <a:pt x="144" y="184"/>
                  </a:lnTo>
                  <a:lnTo>
                    <a:pt x="145" y="187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24" y="185"/>
                  </a:lnTo>
                  <a:lnTo>
                    <a:pt x="115" y="182"/>
                  </a:lnTo>
                  <a:lnTo>
                    <a:pt x="111" y="184"/>
                  </a:lnTo>
                  <a:lnTo>
                    <a:pt x="115" y="190"/>
                  </a:lnTo>
                  <a:lnTo>
                    <a:pt x="111" y="193"/>
                  </a:lnTo>
                  <a:lnTo>
                    <a:pt x="104" y="191"/>
                  </a:lnTo>
                  <a:lnTo>
                    <a:pt x="89" y="197"/>
                  </a:lnTo>
                  <a:lnTo>
                    <a:pt x="86" y="197"/>
                  </a:lnTo>
                  <a:lnTo>
                    <a:pt x="86" y="194"/>
                  </a:lnTo>
                  <a:lnTo>
                    <a:pt x="86" y="194"/>
                  </a:lnTo>
                  <a:lnTo>
                    <a:pt x="95" y="194"/>
                  </a:lnTo>
                  <a:lnTo>
                    <a:pt x="92" y="188"/>
                  </a:lnTo>
                  <a:lnTo>
                    <a:pt x="90" y="176"/>
                  </a:lnTo>
                  <a:lnTo>
                    <a:pt x="83" y="165"/>
                  </a:lnTo>
                  <a:lnTo>
                    <a:pt x="71" y="172"/>
                  </a:lnTo>
                  <a:lnTo>
                    <a:pt x="66" y="165"/>
                  </a:lnTo>
                  <a:lnTo>
                    <a:pt x="64" y="165"/>
                  </a:lnTo>
                  <a:lnTo>
                    <a:pt x="59" y="159"/>
                  </a:lnTo>
                  <a:lnTo>
                    <a:pt x="52" y="154"/>
                  </a:lnTo>
                  <a:lnTo>
                    <a:pt x="49" y="143"/>
                  </a:lnTo>
                  <a:lnTo>
                    <a:pt x="37" y="141"/>
                  </a:lnTo>
                  <a:lnTo>
                    <a:pt x="28" y="137"/>
                  </a:lnTo>
                  <a:lnTo>
                    <a:pt x="25" y="131"/>
                  </a:lnTo>
                  <a:lnTo>
                    <a:pt x="23" y="121"/>
                  </a:lnTo>
                  <a:lnTo>
                    <a:pt x="16" y="119"/>
                  </a:lnTo>
                  <a:lnTo>
                    <a:pt x="13" y="121"/>
                  </a:lnTo>
                  <a:lnTo>
                    <a:pt x="15" y="112"/>
                  </a:lnTo>
                  <a:lnTo>
                    <a:pt x="18" y="101"/>
                  </a:lnTo>
                  <a:lnTo>
                    <a:pt x="18" y="100"/>
                  </a:lnTo>
                  <a:lnTo>
                    <a:pt x="15" y="98"/>
                  </a:lnTo>
                  <a:lnTo>
                    <a:pt x="16" y="94"/>
                  </a:lnTo>
                  <a:lnTo>
                    <a:pt x="15" y="91"/>
                  </a:lnTo>
                  <a:lnTo>
                    <a:pt x="22" y="85"/>
                  </a:lnTo>
                  <a:lnTo>
                    <a:pt x="23" y="81"/>
                  </a:lnTo>
                  <a:lnTo>
                    <a:pt x="16" y="78"/>
                  </a:lnTo>
                  <a:lnTo>
                    <a:pt x="18" y="72"/>
                  </a:lnTo>
                  <a:lnTo>
                    <a:pt x="16" y="56"/>
                  </a:lnTo>
                  <a:lnTo>
                    <a:pt x="13" y="51"/>
                  </a:lnTo>
                  <a:lnTo>
                    <a:pt x="10" y="53"/>
                  </a:lnTo>
                  <a:lnTo>
                    <a:pt x="3" y="51"/>
                  </a:lnTo>
                  <a:lnTo>
                    <a:pt x="1" y="47"/>
                  </a:lnTo>
                  <a:lnTo>
                    <a:pt x="0" y="40"/>
                  </a:lnTo>
                  <a:lnTo>
                    <a:pt x="4" y="40"/>
                  </a:lnTo>
                  <a:lnTo>
                    <a:pt x="7" y="32"/>
                  </a:lnTo>
                  <a:lnTo>
                    <a:pt x="18" y="25"/>
                  </a:lnTo>
                  <a:lnTo>
                    <a:pt x="35" y="34"/>
                  </a:lnTo>
                  <a:lnTo>
                    <a:pt x="41" y="26"/>
                  </a:lnTo>
                  <a:lnTo>
                    <a:pt x="41" y="22"/>
                  </a:lnTo>
                  <a:lnTo>
                    <a:pt x="46" y="19"/>
                  </a:lnTo>
                  <a:lnTo>
                    <a:pt x="50" y="13"/>
                  </a:lnTo>
                  <a:lnTo>
                    <a:pt x="49" y="7"/>
                  </a:lnTo>
                  <a:lnTo>
                    <a:pt x="50" y="3"/>
                  </a:lnTo>
                  <a:lnTo>
                    <a:pt x="61" y="0"/>
                  </a:lnTo>
                  <a:lnTo>
                    <a:pt x="64" y="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9988550" y="5187950"/>
              <a:ext cx="314325" cy="384175"/>
            </a:xfrm>
            <a:custGeom>
              <a:avLst/>
              <a:gdLst>
                <a:gd name="T0" fmla="*/ 31 w 198"/>
                <a:gd name="T1" fmla="*/ 226 h 242"/>
                <a:gd name="T2" fmla="*/ 5 w 198"/>
                <a:gd name="T3" fmla="*/ 220 h 242"/>
                <a:gd name="T4" fmla="*/ 0 w 198"/>
                <a:gd name="T5" fmla="*/ 208 h 242"/>
                <a:gd name="T6" fmla="*/ 16 w 198"/>
                <a:gd name="T7" fmla="*/ 193 h 242"/>
                <a:gd name="T8" fmla="*/ 26 w 198"/>
                <a:gd name="T9" fmla="*/ 198 h 242"/>
                <a:gd name="T10" fmla="*/ 31 w 198"/>
                <a:gd name="T11" fmla="*/ 187 h 242"/>
                <a:gd name="T12" fmla="*/ 20 w 198"/>
                <a:gd name="T13" fmla="*/ 165 h 242"/>
                <a:gd name="T14" fmla="*/ 13 w 198"/>
                <a:gd name="T15" fmla="*/ 159 h 242"/>
                <a:gd name="T16" fmla="*/ 4 w 198"/>
                <a:gd name="T17" fmla="*/ 155 h 242"/>
                <a:gd name="T18" fmla="*/ 10 w 198"/>
                <a:gd name="T19" fmla="*/ 148 h 242"/>
                <a:gd name="T20" fmla="*/ 10 w 198"/>
                <a:gd name="T21" fmla="*/ 127 h 242"/>
                <a:gd name="T22" fmla="*/ 29 w 198"/>
                <a:gd name="T23" fmla="*/ 136 h 242"/>
                <a:gd name="T24" fmla="*/ 41 w 198"/>
                <a:gd name="T25" fmla="*/ 127 h 242"/>
                <a:gd name="T26" fmla="*/ 45 w 198"/>
                <a:gd name="T27" fmla="*/ 120 h 242"/>
                <a:gd name="T28" fmla="*/ 51 w 198"/>
                <a:gd name="T29" fmla="*/ 105 h 242"/>
                <a:gd name="T30" fmla="*/ 42 w 198"/>
                <a:gd name="T31" fmla="*/ 95 h 242"/>
                <a:gd name="T32" fmla="*/ 40 w 198"/>
                <a:gd name="T33" fmla="*/ 87 h 242"/>
                <a:gd name="T34" fmla="*/ 42 w 198"/>
                <a:gd name="T35" fmla="*/ 81 h 242"/>
                <a:gd name="T36" fmla="*/ 44 w 198"/>
                <a:gd name="T37" fmla="*/ 67 h 242"/>
                <a:gd name="T38" fmla="*/ 51 w 198"/>
                <a:gd name="T39" fmla="*/ 64 h 242"/>
                <a:gd name="T40" fmla="*/ 59 w 198"/>
                <a:gd name="T41" fmla="*/ 62 h 242"/>
                <a:gd name="T42" fmla="*/ 62 w 198"/>
                <a:gd name="T43" fmla="*/ 56 h 242"/>
                <a:gd name="T44" fmla="*/ 74 w 198"/>
                <a:gd name="T45" fmla="*/ 50 h 242"/>
                <a:gd name="T46" fmla="*/ 75 w 198"/>
                <a:gd name="T47" fmla="*/ 34 h 242"/>
                <a:gd name="T48" fmla="*/ 88 w 198"/>
                <a:gd name="T49" fmla="*/ 24 h 242"/>
                <a:gd name="T50" fmla="*/ 140 w 198"/>
                <a:gd name="T51" fmla="*/ 9 h 242"/>
                <a:gd name="T52" fmla="*/ 148 w 198"/>
                <a:gd name="T53" fmla="*/ 5 h 242"/>
                <a:gd name="T54" fmla="*/ 148 w 198"/>
                <a:gd name="T55" fmla="*/ 6 h 242"/>
                <a:gd name="T56" fmla="*/ 148 w 198"/>
                <a:gd name="T57" fmla="*/ 15 h 242"/>
                <a:gd name="T58" fmla="*/ 165 w 198"/>
                <a:gd name="T59" fmla="*/ 17 h 242"/>
                <a:gd name="T60" fmla="*/ 163 w 198"/>
                <a:gd name="T61" fmla="*/ 39 h 242"/>
                <a:gd name="T62" fmla="*/ 168 w 198"/>
                <a:gd name="T63" fmla="*/ 39 h 242"/>
                <a:gd name="T64" fmla="*/ 176 w 198"/>
                <a:gd name="T65" fmla="*/ 37 h 242"/>
                <a:gd name="T66" fmla="*/ 185 w 198"/>
                <a:gd name="T67" fmla="*/ 53 h 242"/>
                <a:gd name="T68" fmla="*/ 189 w 198"/>
                <a:gd name="T69" fmla="*/ 53 h 242"/>
                <a:gd name="T70" fmla="*/ 185 w 198"/>
                <a:gd name="T71" fmla="*/ 80 h 242"/>
                <a:gd name="T72" fmla="*/ 179 w 198"/>
                <a:gd name="T73" fmla="*/ 87 h 242"/>
                <a:gd name="T74" fmla="*/ 174 w 198"/>
                <a:gd name="T75" fmla="*/ 90 h 242"/>
                <a:gd name="T76" fmla="*/ 174 w 198"/>
                <a:gd name="T77" fmla="*/ 95 h 242"/>
                <a:gd name="T78" fmla="*/ 170 w 198"/>
                <a:gd name="T79" fmla="*/ 98 h 242"/>
                <a:gd name="T80" fmla="*/ 168 w 198"/>
                <a:gd name="T81" fmla="*/ 114 h 242"/>
                <a:gd name="T82" fmla="*/ 160 w 198"/>
                <a:gd name="T83" fmla="*/ 128 h 242"/>
                <a:gd name="T84" fmla="*/ 173 w 198"/>
                <a:gd name="T85" fmla="*/ 139 h 242"/>
                <a:gd name="T86" fmla="*/ 194 w 198"/>
                <a:gd name="T87" fmla="*/ 156 h 242"/>
                <a:gd name="T88" fmla="*/ 197 w 198"/>
                <a:gd name="T89" fmla="*/ 186 h 242"/>
                <a:gd name="T90" fmla="*/ 180 w 198"/>
                <a:gd name="T91" fmla="*/ 196 h 242"/>
                <a:gd name="T92" fmla="*/ 170 w 198"/>
                <a:gd name="T93" fmla="*/ 192 h 242"/>
                <a:gd name="T94" fmla="*/ 160 w 198"/>
                <a:gd name="T95" fmla="*/ 196 h 242"/>
                <a:gd name="T96" fmla="*/ 143 w 198"/>
                <a:gd name="T97" fmla="*/ 212 h 242"/>
                <a:gd name="T98" fmla="*/ 136 w 198"/>
                <a:gd name="T99" fmla="*/ 221 h 242"/>
                <a:gd name="T100" fmla="*/ 131 w 198"/>
                <a:gd name="T101" fmla="*/ 212 h 242"/>
                <a:gd name="T102" fmla="*/ 115 w 198"/>
                <a:gd name="T103" fmla="*/ 198 h 242"/>
                <a:gd name="T104" fmla="*/ 103 w 198"/>
                <a:gd name="T105" fmla="*/ 198 h 242"/>
                <a:gd name="T106" fmla="*/ 94 w 198"/>
                <a:gd name="T107" fmla="*/ 207 h 242"/>
                <a:gd name="T108" fmla="*/ 82 w 198"/>
                <a:gd name="T109" fmla="*/ 226 h 242"/>
                <a:gd name="T110" fmla="*/ 63 w 198"/>
                <a:gd name="T111" fmla="*/ 227 h 242"/>
                <a:gd name="T112" fmla="*/ 62 w 198"/>
                <a:gd name="T113" fmla="*/ 235 h 242"/>
                <a:gd name="T114" fmla="*/ 56 w 198"/>
                <a:gd name="T115" fmla="*/ 23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8" h="242">
                  <a:moveTo>
                    <a:pt x="40" y="235"/>
                  </a:moveTo>
                  <a:lnTo>
                    <a:pt x="38" y="235"/>
                  </a:lnTo>
                  <a:lnTo>
                    <a:pt x="31" y="226"/>
                  </a:lnTo>
                  <a:lnTo>
                    <a:pt x="17" y="230"/>
                  </a:lnTo>
                  <a:lnTo>
                    <a:pt x="13" y="223"/>
                  </a:lnTo>
                  <a:lnTo>
                    <a:pt x="5" y="220"/>
                  </a:lnTo>
                  <a:lnTo>
                    <a:pt x="5" y="220"/>
                  </a:lnTo>
                  <a:lnTo>
                    <a:pt x="0" y="214"/>
                  </a:lnTo>
                  <a:lnTo>
                    <a:pt x="0" y="208"/>
                  </a:lnTo>
                  <a:lnTo>
                    <a:pt x="4" y="202"/>
                  </a:lnTo>
                  <a:lnTo>
                    <a:pt x="11" y="199"/>
                  </a:lnTo>
                  <a:lnTo>
                    <a:pt x="16" y="193"/>
                  </a:lnTo>
                  <a:lnTo>
                    <a:pt x="17" y="199"/>
                  </a:lnTo>
                  <a:lnTo>
                    <a:pt x="22" y="195"/>
                  </a:lnTo>
                  <a:lnTo>
                    <a:pt x="26" y="198"/>
                  </a:lnTo>
                  <a:lnTo>
                    <a:pt x="29" y="196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23" y="179"/>
                  </a:lnTo>
                  <a:lnTo>
                    <a:pt x="20" y="165"/>
                  </a:lnTo>
                  <a:lnTo>
                    <a:pt x="20" y="165"/>
                  </a:lnTo>
                  <a:lnTo>
                    <a:pt x="19" y="164"/>
                  </a:lnTo>
                  <a:lnTo>
                    <a:pt x="14" y="164"/>
                  </a:lnTo>
                  <a:lnTo>
                    <a:pt x="13" y="159"/>
                  </a:lnTo>
                  <a:lnTo>
                    <a:pt x="8" y="159"/>
                  </a:lnTo>
                  <a:lnTo>
                    <a:pt x="8" y="158"/>
                  </a:lnTo>
                  <a:lnTo>
                    <a:pt x="4" y="155"/>
                  </a:lnTo>
                  <a:lnTo>
                    <a:pt x="2" y="149"/>
                  </a:lnTo>
                  <a:lnTo>
                    <a:pt x="5" y="151"/>
                  </a:lnTo>
                  <a:lnTo>
                    <a:pt x="10" y="148"/>
                  </a:lnTo>
                  <a:lnTo>
                    <a:pt x="5" y="139"/>
                  </a:lnTo>
                  <a:lnTo>
                    <a:pt x="14" y="133"/>
                  </a:lnTo>
                  <a:lnTo>
                    <a:pt x="10" y="127"/>
                  </a:lnTo>
                  <a:lnTo>
                    <a:pt x="17" y="126"/>
                  </a:lnTo>
                  <a:lnTo>
                    <a:pt x="20" y="131"/>
                  </a:lnTo>
                  <a:lnTo>
                    <a:pt x="29" y="136"/>
                  </a:lnTo>
                  <a:lnTo>
                    <a:pt x="34" y="134"/>
                  </a:lnTo>
                  <a:lnTo>
                    <a:pt x="37" y="136"/>
                  </a:lnTo>
                  <a:lnTo>
                    <a:pt x="41" y="127"/>
                  </a:lnTo>
                  <a:lnTo>
                    <a:pt x="42" y="126"/>
                  </a:lnTo>
                  <a:lnTo>
                    <a:pt x="47" y="127"/>
                  </a:lnTo>
                  <a:lnTo>
                    <a:pt x="45" y="120"/>
                  </a:lnTo>
                  <a:lnTo>
                    <a:pt x="50" y="115"/>
                  </a:lnTo>
                  <a:lnTo>
                    <a:pt x="48" y="106"/>
                  </a:lnTo>
                  <a:lnTo>
                    <a:pt x="51" y="105"/>
                  </a:lnTo>
                  <a:lnTo>
                    <a:pt x="45" y="101"/>
                  </a:lnTo>
                  <a:lnTo>
                    <a:pt x="45" y="98"/>
                  </a:lnTo>
                  <a:lnTo>
                    <a:pt x="42" y="95"/>
                  </a:lnTo>
                  <a:lnTo>
                    <a:pt x="37" y="95"/>
                  </a:lnTo>
                  <a:lnTo>
                    <a:pt x="35" y="90"/>
                  </a:lnTo>
                  <a:lnTo>
                    <a:pt x="40" y="87"/>
                  </a:lnTo>
                  <a:lnTo>
                    <a:pt x="40" y="84"/>
                  </a:lnTo>
                  <a:lnTo>
                    <a:pt x="38" y="83"/>
                  </a:lnTo>
                  <a:lnTo>
                    <a:pt x="42" y="81"/>
                  </a:lnTo>
                  <a:lnTo>
                    <a:pt x="41" y="77"/>
                  </a:lnTo>
                  <a:lnTo>
                    <a:pt x="45" y="70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8" y="68"/>
                  </a:lnTo>
                  <a:lnTo>
                    <a:pt x="51" y="64"/>
                  </a:lnTo>
                  <a:lnTo>
                    <a:pt x="54" y="65"/>
                  </a:lnTo>
                  <a:lnTo>
                    <a:pt x="54" y="61"/>
                  </a:lnTo>
                  <a:lnTo>
                    <a:pt x="59" y="62"/>
                  </a:lnTo>
                  <a:lnTo>
                    <a:pt x="60" y="59"/>
                  </a:lnTo>
                  <a:lnTo>
                    <a:pt x="62" y="59"/>
                  </a:lnTo>
                  <a:lnTo>
                    <a:pt x="62" y="56"/>
                  </a:lnTo>
                  <a:lnTo>
                    <a:pt x="68" y="55"/>
                  </a:lnTo>
                  <a:lnTo>
                    <a:pt x="69" y="50"/>
                  </a:lnTo>
                  <a:lnTo>
                    <a:pt x="74" y="50"/>
                  </a:lnTo>
                  <a:lnTo>
                    <a:pt x="72" y="46"/>
                  </a:lnTo>
                  <a:lnTo>
                    <a:pt x="78" y="40"/>
                  </a:lnTo>
                  <a:lnTo>
                    <a:pt x="75" y="34"/>
                  </a:lnTo>
                  <a:lnTo>
                    <a:pt x="82" y="28"/>
                  </a:lnTo>
                  <a:lnTo>
                    <a:pt x="82" y="25"/>
                  </a:lnTo>
                  <a:lnTo>
                    <a:pt x="88" y="24"/>
                  </a:lnTo>
                  <a:lnTo>
                    <a:pt x="91" y="19"/>
                  </a:lnTo>
                  <a:lnTo>
                    <a:pt x="140" y="9"/>
                  </a:lnTo>
                  <a:lnTo>
                    <a:pt x="140" y="9"/>
                  </a:lnTo>
                  <a:lnTo>
                    <a:pt x="142" y="9"/>
                  </a:lnTo>
                  <a:lnTo>
                    <a:pt x="146" y="0"/>
                  </a:lnTo>
                  <a:lnTo>
                    <a:pt x="148" y="5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1" y="9"/>
                  </a:lnTo>
                  <a:lnTo>
                    <a:pt x="149" y="14"/>
                  </a:lnTo>
                  <a:lnTo>
                    <a:pt x="148" y="15"/>
                  </a:lnTo>
                  <a:lnTo>
                    <a:pt x="155" y="12"/>
                  </a:lnTo>
                  <a:lnTo>
                    <a:pt x="160" y="17"/>
                  </a:lnTo>
                  <a:lnTo>
                    <a:pt x="165" y="17"/>
                  </a:lnTo>
                  <a:lnTo>
                    <a:pt x="173" y="25"/>
                  </a:lnTo>
                  <a:lnTo>
                    <a:pt x="163" y="34"/>
                  </a:lnTo>
                  <a:lnTo>
                    <a:pt x="163" y="39"/>
                  </a:lnTo>
                  <a:lnTo>
                    <a:pt x="165" y="36"/>
                  </a:lnTo>
                  <a:lnTo>
                    <a:pt x="165" y="40"/>
                  </a:lnTo>
                  <a:lnTo>
                    <a:pt x="168" y="39"/>
                  </a:lnTo>
                  <a:lnTo>
                    <a:pt x="168" y="36"/>
                  </a:lnTo>
                  <a:lnTo>
                    <a:pt x="173" y="36"/>
                  </a:lnTo>
                  <a:lnTo>
                    <a:pt x="176" y="37"/>
                  </a:lnTo>
                  <a:lnTo>
                    <a:pt x="176" y="45"/>
                  </a:lnTo>
                  <a:lnTo>
                    <a:pt x="182" y="47"/>
                  </a:lnTo>
                  <a:lnTo>
                    <a:pt x="185" y="53"/>
                  </a:lnTo>
                  <a:lnTo>
                    <a:pt x="188" y="55"/>
                  </a:lnTo>
                  <a:lnTo>
                    <a:pt x="189" y="53"/>
                  </a:lnTo>
                  <a:lnTo>
                    <a:pt x="189" y="53"/>
                  </a:lnTo>
                  <a:lnTo>
                    <a:pt x="188" y="62"/>
                  </a:lnTo>
                  <a:lnTo>
                    <a:pt x="183" y="65"/>
                  </a:lnTo>
                  <a:lnTo>
                    <a:pt x="185" y="80"/>
                  </a:lnTo>
                  <a:lnTo>
                    <a:pt x="180" y="83"/>
                  </a:lnTo>
                  <a:lnTo>
                    <a:pt x="179" y="81"/>
                  </a:lnTo>
                  <a:lnTo>
                    <a:pt x="179" y="87"/>
                  </a:lnTo>
                  <a:lnTo>
                    <a:pt x="174" y="87"/>
                  </a:lnTo>
                  <a:lnTo>
                    <a:pt x="176" y="89"/>
                  </a:lnTo>
                  <a:lnTo>
                    <a:pt x="174" y="90"/>
                  </a:lnTo>
                  <a:lnTo>
                    <a:pt x="176" y="92"/>
                  </a:lnTo>
                  <a:lnTo>
                    <a:pt x="173" y="92"/>
                  </a:lnTo>
                  <a:lnTo>
                    <a:pt x="174" y="95"/>
                  </a:lnTo>
                  <a:lnTo>
                    <a:pt x="173" y="95"/>
                  </a:lnTo>
                  <a:lnTo>
                    <a:pt x="173" y="98"/>
                  </a:lnTo>
                  <a:lnTo>
                    <a:pt x="170" y="98"/>
                  </a:lnTo>
                  <a:lnTo>
                    <a:pt x="168" y="103"/>
                  </a:lnTo>
                  <a:lnTo>
                    <a:pt x="164" y="108"/>
                  </a:lnTo>
                  <a:lnTo>
                    <a:pt x="168" y="114"/>
                  </a:lnTo>
                  <a:lnTo>
                    <a:pt x="165" y="121"/>
                  </a:lnTo>
                  <a:lnTo>
                    <a:pt x="163" y="120"/>
                  </a:lnTo>
                  <a:lnTo>
                    <a:pt x="160" y="128"/>
                  </a:lnTo>
                  <a:lnTo>
                    <a:pt x="154" y="128"/>
                  </a:lnTo>
                  <a:lnTo>
                    <a:pt x="165" y="133"/>
                  </a:lnTo>
                  <a:lnTo>
                    <a:pt x="173" y="139"/>
                  </a:lnTo>
                  <a:lnTo>
                    <a:pt x="180" y="137"/>
                  </a:lnTo>
                  <a:lnTo>
                    <a:pt x="189" y="146"/>
                  </a:lnTo>
                  <a:lnTo>
                    <a:pt x="194" y="156"/>
                  </a:lnTo>
                  <a:lnTo>
                    <a:pt x="194" y="173"/>
                  </a:lnTo>
                  <a:lnTo>
                    <a:pt x="198" y="180"/>
                  </a:lnTo>
                  <a:lnTo>
                    <a:pt x="197" y="186"/>
                  </a:lnTo>
                  <a:lnTo>
                    <a:pt x="188" y="193"/>
                  </a:lnTo>
                  <a:lnTo>
                    <a:pt x="180" y="196"/>
                  </a:lnTo>
                  <a:lnTo>
                    <a:pt x="180" y="196"/>
                  </a:lnTo>
                  <a:lnTo>
                    <a:pt x="176" y="196"/>
                  </a:lnTo>
                  <a:lnTo>
                    <a:pt x="173" y="190"/>
                  </a:lnTo>
                  <a:lnTo>
                    <a:pt x="170" y="192"/>
                  </a:lnTo>
                  <a:lnTo>
                    <a:pt x="167" y="189"/>
                  </a:lnTo>
                  <a:lnTo>
                    <a:pt x="165" y="189"/>
                  </a:lnTo>
                  <a:lnTo>
                    <a:pt x="160" y="196"/>
                  </a:lnTo>
                  <a:lnTo>
                    <a:pt x="157" y="196"/>
                  </a:lnTo>
                  <a:lnTo>
                    <a:pt x="146" y="207"/>
                  </a:lnTo>
                  <a:lnTo>
                    <a:pt x="143" y="212"/>
                  </a:lnTo>
                  <a:lnTo>
                    <a:pt x="145" y="217"/>
                  </a:lnTo>
                  <a:lnTo>
                    <a:pt x="143" y="218"/>
                  </a:lnTo>
                  <a:lnTo>
                    <a:pt x="136" y="221"/>
                  </a:lnTo>
                  <a:lnTo>
                    <a:pt x="131" y="217"/>
                  </a:lnTo>
                  <a:lnTo>
                    <a:pt x="133" y="215"/>
                  </a:lnTo>
                  <a:lnTo>
                    <a:pt x="131" y="212"/>
                  </a:lnTo>
                  <a:lnTo>
                    <a:pt x="131" y="201"/>
                  </a:lnTo>
                  <a:lnTo>
                    <a:pt x="118" y="199"/>
                  </a:lnTo>
                  <a:lnTo>
                    <a:pt x="115" y="198"/>
                  </a:lnTo>
                  <a:lnTo>
                    <a:pt x="109" y="199"/>
                  </a:lnTo>
                  <a:lnTo>
                    <a:pt x="109" y="196"/>
                  </a:lnTo>
                  <a:lnTo>
                    <a:pt x="103" y="198"/>
                  </a:lnTo>
                  <a:lnTo>
                    <a:pt x="97" y="202"/>
                  </a:lnTo>
                  <a:lnTo>
                    <a:pt x="93" y="202"/>
                  </a:lnTo>
                  <a:lnTo>
                    <a:pt x="94" y="207"/>
                  </a:lnTo>
                  <a:lnTo>
                    <a:pt x="93" y="207"/>
                  </a:lnTo>
                  <a:lnTo>
                    <a:pt x="91" y="217"/>
                  </a:lnTo>
                  <a:lnTo>
                    <a:pt x="82" y="226"/>
                  </a:lnTo>
                  <a:lnTo>
                    <a:pt x="71" y="224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9" y="229"/>
                  </a:lnTo>
                  <a:lnTo>
                    <a:pt x="59" y="233"/>
                  </a:lnTo>
                  <a:lnTo>
                    <a:pt x="62" y="235"/>
                  </a:lnTo>
                  <a:lnTo>
                    <a:pt x="62" y="235"/>
                  </a:lnTo>
                  <a:lnTo>
                    <a:pt x="56" y="237"/>
                  </a:lnTo>
                  <a:lnTo>
                    <a:pt x="56" y="237"/>
                  </a:lnTo>
                  <a:lnTo>
                    <a:pt x="56" y="242"/>
                  </a:lnTo>
                  <a:lnTo>
                    <a:pt x="40" y="23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7" name="Freeform 36"/>
            <p:cNvSpPr/>
            <p:nvPr/>
          </p:nvSpPr>
          <p:spPr bwMode="auto">
            <a:xfrm>
              <a:off x="10233025" y="5197475"/>
              <a:ext cx="563563" cy="376238"/>
            </a:xfrm>
            <a:custGeom>
              <a:avLst/>
              <a:gdLst>
                <a:gd name="T0" fmla="*/ 308 w 355"/>
                <a:gd name="T1" fmla="*/ 19 h 237"/>
                <a:gd name="T2" fmla="*/ 327 w 355"/>
                <a:gd name="T3" fmla="*/ 36 h 237"/>
                <a:gd name="T4" fmla="*/ 351 w 355"/>
                <a:gd name="T5" fmla="*/ 49 h 237"/>
                <a:gd name="T6" fmla="*/ 352 w 355"/>
                <a:gd name="T7" fmla="*/ 53 h 237"/>
                <a:gd name="T8" fmla="*/ 327 w 355"/>
                <a:gd name="T9" fmla="*/ 67 h 237"/>
                <a:gd name="T10" fmla="*/ 312 w 355"/>
                <a:gd name="T11" fmla="*/ 90 h 237"/>
                <a:gd name="T12" fmla="*/ 292 w 355"/>
                <a:gd name="T13" fmla="*/ 90 h 237"/>
                <a:gd name="T14" fmla="*/ 271 w 355"/>
                <a:gd name="T15" fmla="*/ 97 h 237"/>
                <a:gd name="T16" fmla="*/ 254 w 355"/>
                <a:gd name="T17" fmla="*/ 125 h 237"/>
                <a:gd name="T18" fmla="*/ 243 w 355"/>
                <a:gd name="T19" fmla="*/ 127 h 237"/>
                <a:gd name="T20" fmla="*/ 226 w 355"/>
                <a:gd name="T21" fmla="*/ 146 h 237"/>
                <a:gd name="T22" fmla="*/ 213 w 355"/>
                <a:gd name="T23" fmla="*/ 155 h 237"/>
                <a:gd name="T24" fmla="*/ 191 w 355"/>
                <a:gd name="T25" fmla="*/ 150 h 237"/>
                <a:gd name="T26" fmla="*/ 155 w 355"/>
                <a:gd name="T27" fmla="*/ 174 h 237"/>
                <a:gd name="T28" fmla="*/ 136 w 355"/>
                <a:gd name="T29" fmla="*/ 206 h 237"/>
                <a:gd name="T30" fmla="*/ 89 w 355"/>
                <a:gd name="T31" fmla="*/ 220 h 237"/>
                <a:gd name="T32" fmla="*/ 44 w 355"/>
                <a:gd name="T33" fmla="*/ 237 h 237"/>
                <a:gd name="T34" fmla="*/ 34 w 355"/>
                <a:gd name="T35" fmla="*/ 211 h 237"/>
                <a:gd name="T36" fmla="*/ 26 w 355"/>
                <a:gd name="T37" fmla="*/ 189 h 237"/>
                <a:gd name="T38" fmla="*/ 43 w 355"/>
                <a:gd name="T39" fmla="*/ 178 h 237"/>
                <a:gd name="T40" fmla="*/ 40 w 355"/>
                <a:gd name="T41" fmla="*/ 150 h 237"/>
                <a:gd name="T42" fmla="*/ 19 w 355"/>
                <a:gd name="T43" fmla="*/ 133 h 237"/>
                <a:gd name="T44" fmla="*/ 4 w 355"/>
                <a:gd name="T45" fmla="*/ 122 h 237"/>
                <a:gd name="T46" fmla="*/ 13 w 355"/>
                <a:gd name="T47" fmla="*/ 108 h 237"/>
                <a:gd name="T48" fmla="*/ 16 w 355"/>
                <a:gd name="T49" fmla="*/ 92 h 237"/>
                <a:gd name="T50" fmla="*/ 20 w 355"/>
                <a:gd name="T51" fmla="*/ 89 h 237"/>
                <a:gd name="T52" fmla="*/ 19 w 355"/>
                <a:gd name="T53" fmla="*/ 84 h 237"/>
                <a:gd name="T54" fmla="*/ 25 w 355"/>
                <a:gd name="T55" fmla="*/ 81 h 237"/>
                <a:gd name="T56" fmla="*/ 31 w 355"/>
                <a:gd name="T57" fmla="*/ 74 h 237"/>
                <a:gd name="T58" fmla="*/ 35 w 355"/>
                <a:gd name="T59" fmla="*/ 47 h 237"/>
                <a:gd name="T60" fmla="*/ 51 w 355"/>
                <a:gd name="T61" fmla="*/ 52 h 237"/>
                <a:gd name="T62" fmla="*/ 80 w 355"/>
                <a:gd name="T63" fmla="*/ 46 h 237"/>
                <a:gd name="T64" fmla="*/ 96 w 355"/>
                <a:gd name="T65" fmla="*/ 44 h 237"/>
                <a:gd name="T66" fmla="*/ 130 w 355"/>
                <a:gd name="T67" fmla="*/ 50 h 237"/>
                <a:gd name="T68" fmla="*/ 152 w 355"/>
                <a:gd name="T69" fmla="*/ 62 h 237"/>
                <a:gd name="T70" fmla="*/ 158 w 355"/>
                <a:gd name="T71" fmla="*/ 75 h 237"/>
                <a:gd name="T72" fmla="*/ 158 w 355"/>
                <a:gd name="T73" fmla="*/ 75 h 237"/>
                <a:gd name="T74" fmla="*/ 173 w 355"/>
                <a:gd name="T75" fmla="*/ 64 h 237"/>
                <a:gd name="T76" fmla="*/ 189 w 355"/>
                <a:gd name="T77" fmla="*/ 61 h 237"/>
                <a:gd name="T78" fmla="*/ 212 w 355"/>
                <a:gd name="T79" fmla="*/ 40 h 237"/>
                <a:gd name="T80" fmla="*/ 213 w 355"/>
                <a:gd name="T81" fmla="*/ 27 h 237"/>
                <a:gd name="T82" fmla="*/ 212 w 355"/>
                <a:gd name="T83" fmla="*/ 11 h 237"/>
                <a:gd name="T84" fmla="*/ 225 w 355"/>
                <a:gd name="T85" fmla="*/ 9 h 237"/>
                <a:gd name="T86" fmla="*/ 235 w 355"/>
                <a:gd name="T87" fmla="*/ 12 h 237"/>
                <a:gd name="T88" fmla="*/ 246 w 355"/>
                <a:gd name="T89" fmla="*/ 8 h 237"/>
                <a:gd name="T90" fmla="*/ 263 w 355"/>
                <a:gd name="T91" fmla="*/ 6 h 237"/>
                <a:gd name="T92" fmla="*/ 283 w 355"/>
                <a:gd name="T93" fmla="*/ 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5" h="237">
                  <a:moveTo>
                    <a:pt x="284" y="0"/>
                  </a:moveTo>
                  <a:lnTo>
                    <a:pt x="299" y="2"/>
                  </a:lnTo>
                  <a:lnTo>
                    <a:pt x="308" y="19"/>
                  </a:lnTo>
                  <a:lnTo>
                    <a:pt x="317" y="22"/>
                  </a:lnTo>
                  <a:lnTo>
                    <a:pt x="327" y="21"/>
                  </a:lnTo>
                  <a:lnTo>
                    <a:pt x="327" y="36"/>
                  </a:lnTo>
                  <a:lnTo>
                    <a:pt x="333" y="40"/>
                  </a:lnTo>
                  <a:lnTo>
                    <a:pt x="348" y="43"/>
                  </a:lnTo>
                  <a:lnTo>
                    <a:pt x="351" y="49"/>
                  </a:lnTo>
                  <a:lnTo>
                    <a:pt x="355" y="49"/>
                  </a:lnTo>
                  <a:lnTo>
                    <a:pt x="352" y="53"/>
                  </a:lnTo>
                  <a:lnTo>
                    <a:pt x="352" y="53"/>
                  </a:lnTo>
                  <a:lnTo>
                    <a:pt x="335" y="59"/>
                  </a:lnTo>
                  <a:lnTo>
                    <a:pt x="332" y="65"/>
                  </a:lnTo>
                  <a:lnTo>
                    <a:pt x="327" y="67"/>
                  </a:lnTo>
                  <a:lnTo>
                    <a:pt x="320" y="90"/>
                  </a:lnTo>
                  <a:lnTo>
                    <a:pt x="315" y="95"/>
                  </a:lnTo>
                  <a:lnTo>
                    <a:pt x="312" y="90"/>
                  </a:lnTo>
                  <a:lnTo>
                    <a:pt x="300" y="87"/>
                  </a:lnTo>
                  <a:lnTo>
                    <a:pt x="293" y="92"/>
                  </a:lnTo>
                  <a:lnTo>
                    <a:pt x="292" y="90"/>
                  </a:lnTo>
                  <a:lnTo>
                    <a:pt x="286" y="90"/>
                  </a:lnTo>
                  <a:lnTo>
                    <a:pt x="281" y="95"/>
                  </a:lnTo>
                  <a:lnTo>
                    <a:pt x="271" y="97"/>
                  </a:lnTo>
                  <a:lnTo>
                    <a:pt x="263" y="109"/>
                  </a:lnTo>
                  <a:lnTo>
                    <a:pt x="259" y="122"/>
                  </a:lnTo>
                  <a:lnTo>
                    <a:pt x="254" y="125"/>
                  </a:lnTo>
                  <a:lnTo>
                    <a:pt x="249" y="124"/>
                  </a:lnTo>
                  <a:lnTo>
                    <a:pt x="244" y="128"/>
                  </a:lnTo>
                  <a:lnTo>
                    <a:pt x="243" y="127"/>
                  </a:lnTo>
                  <a:lnTo>
                    <a:pt x="234" y="127"/>
                  </a:lnTo>
                  <a:lnTo>
                    <a:pt x="229" y="133"/>
                  </a:lnTo>
                  <a:lnTo>
                    <a:pt x="226" y="146"/>
                  </a:lnTo>
                  <a:lnTo>
                    <a:pt x="219" y="145"/>
                  </a:lnTo>
                  <a:lnTo>
                    <a:pt x="216" y="155"/>
                  </a:lnTo>
                  <a:lnTo>
                    <a:pt x="213" y="155"/>
                  </a:lnTo>
                  <a:lnTo>
                    <a:pt x="212" y="149"/>
                  </a:lnTo>
                  <a:lnTo>
                    <a:pt x="200" y="146"/>
                  </a:lnTo>
                  <a:lnTo>
                    <a:pt x="191" y="150"/>
                  </a:lnTo>
                  <a:lnTo>
                    <a:pt x="177" y="150"/>
                  </a:lnTo>
                  <a:lnTo>
                    <a:pt x="166" y="155"/>
                  </a:lnTo>
                  <a:lnTo>
                    <a:pt x="155" y="174"/>
                  </a:lnTo>
                  <a:lnTo>
                    <a:pt x="149" y="198"/>
                  </a:lnTo>
                  <a:lnTo>
                    <a:pt x="143" y="205"/>
                  </a:lnTo>
                  <a:lnTo>
                    <a:pt x="136" y="206"/>
                  </a:lnTo>
                  <a:lnTo>
                    <a:pt x="121" y="202"/>
                  </a:lnTo>
                  <a:lnTo>
                    <a:pt x="105" y="205"/>
                  </a:lnTo>
                  <a:lnTo>
                    <a:pt x="89" y="220"/>
                  </a:lnTo>
                  <a:lnTo>
                    <a:pt x="80" y="224"/>
                  </a:lnTo>
                  <a:lnTo>
                    <a:pt x="72" y="224"/>
                  </a:lnTo>
                  <a:lnTo>
                    <a:pt x="44" y="237"/>
                  </a:lnTo>
                  <a:lnTo>
                    <a:pt x="44" y="237"/>
                  </a:lnTo>
                  <a:lnTo>
                    <a:pt x="44" y="233"/>
                  </a:lnTo>
                  <a:lnTo>
                    <a:pt x="34" y="211"/>
                  </a:lnTo>
                  <a:lnTo>
                    <a:pt x="35" y="205"/>
                  </a:lnTo>
                  <a:lnTo>
                    <a:pt x="25" y="196"/>
                  </a:lnTo>
                  <a:lnTo>
                    <a:pt x="26" y="189"/>
                  </a:lnTo>
                  <a:lnTo>
                    <a:pt x="26" y="189"/>
                  </a:lnTo>
                  <a:lnTo>
                    <a:pt x="34" y="187"/>
                  </a:lnTo>
                  <a:lnTo>
                    <a:pt x="43" y="178"/>
                  </a:lnTo>
                  <a:lnTo>
                    <a:pt x="44" y="174"/>
                  </a:lnTo>
                  <a:lnTo>
                    <a:pt x="40" y="167"/>
                  </a:lnTo>
                  <a:lnTo>
                    <a:pt x="40" y="150"/>
                  </a:lnTo>
                  <a:lnTo>
                    <a:pt x="35" y="140"/>
                  </a:lnTo>
                  <a:lnTo>
                    <a:pt x="26" y="131"/>
                  </a:lnTo>
                  <a:lnTo>
                    <a:pt x="19" y="133"/>
                  </a:lnTo>
                  <a:lnTo>
                    <a:pt x="11" y="127"/>
                  </a:lnTo>
                  <a:lnTo>
                    <a:pt x="0" y="122"/>
                  </a:lnTo>
                  <a:lnTo>
                    <a:pt x="4" y="122"/>
                  </a:lnTo>
                  <a:lnTo>
                    <a:pt x="9" y="114"/>
                  </a:lnTo>
                  <a:lnTo>
                    <a:pt x="11" y="114"/>
                  </a:lnTo>
                  <a:lnTo>
                    <a:pt x="13" y="108"/>
                  </a:lnTo>
                  <a:lnTo>
                    <a:pt x="9" y="102"/>
                  </a:lnTo>
                  <a:lnTo>
                    <a:pt x="14" y="97"/>
                  </a:lnTo>
                  <a:lnTo>
                    <a:pt x="16" y="92"/>
                  </a:lnTo>
                  <a:lnTo>
                    <a:pt x="17" y="92"/>
                  </a:lnTo>
                  <a:lnTo>
                    <a:pt x="17" y="87"/>
                  </a:lnTo>
                  <a:lnTo>
                    <a:pt x="20" y="89"/>
                  </a:lnTo>
                  <a:lnTo>
                    <a:pt x="19" y="86"/>
                  </a:lnTo>
                  <a:lnTo>
                    <a:pt x="20" y="86"/>
                  </a:lnTo>
                  <a:lnTo>
                    <a:pt x="19" y="84"/>
                  </a:lnTo>
                  <a:lnTo>
                    <a:pt x="22" y="83"/>
                  </a:lnTo>
                  <a:lnTo>
                    <a:pt x="20" y="81"/>
                  </a:lnTo>
                  <a:lnTo>
                    <a:pt x="25" y="81"/>
                  </a:lnTo>
                  <a:lnTo>
                    <a:pt x="25" y="75"/>
                  </a:lnTo>
                  <a:lnTo>
                    <a:pt x="26" y="77"/>
                  </a:lnTo>
                  <a:lnTo>
                    <a:pt x="31" y="74"/>
                  </a:lnTo>
                  <a:lnTo>
                    <a:pt x="29" y="59"/>
                  </a:lnTo>
                  <a:lnTo>
                    <a:pt x="34" y="56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43" y="43"/>
                  </a:lnTo>
                  <a:lnTo>
                    <a:pt x="51" y="52"/>
                  </a:lnTo>
                  <a:lnTo>
                    <a:pt x="68" y="56"/>
                  </a:lnTo>
                  <a:lnTo>
                    <a:pt x="77" y="53"/>
                  </a:lnTo>
                  <a:lnTo>
                    <a:pt x="80" y="46"/>
                  </a:lnTo>
                  <a:lnTo>
                    <a:pt x="80" y="49"/>
                  </a:lnTo>
                  <a:lnTo>
                    <a:pt x="83" y="46"/>
                  </a:lnTo>
                  <a:lnTo>
                    <a:pt x="96" y="44"/>
                  </a:lnTo>
                  <a:lnTo>
                    <a:pt x="123" y="47"/>
                  </a:lnTo>
                  <a:lnTo>
                    <a:pt x="129" y="49"/>
                  </a:lnTo>
                  <a:lnTo>
                    <a:pt x="130" y="50"/>
                  </a:lnTo>
                  <a:lnTo>
                    <a:pt x="136" y="50"/>
                  </a:lnTo>
                  <a:lnTo>
                    <a:pt x="152" y="56"/>
                  </a:lnTo>
                  <a:lnTo>
                    <a:pt x="152" y="62"/>
                  </a:lnTo>
                  <a:lnTo>
                    <a:pt x="155" y="68"/>
                  </a:lnTo>
                  <a:lnTo>
                    <a:pt x="155" y="72"/>
                  </a:lnTo>
                  <a:lnTo>
                    <a:pt x="158" y="75"/>
                  </a:lnTo>
                  <a:lnTo>
                    <a:pt x="157" y="83"/>
                  </a:lnTo>
                  <a:lnTo>
                    <a:pt x="158" y="81"/>
                  </a:lnTo>
                  <a:lnTo>
                    <a:pt x="158" y="75"/>
                  </a:lnTo>
                  <a:lnTo>
                    <a:pt x="166" y="69"/>
                  </a:lnTo>
                  <a:lnTo>
                    <a:pt x="170" y="69"/>
                  </a:lnTo>
                  <a:lnTo>
                    <a:pt x="173" y="64"/>
                  </a:lnTo>
                  <a:lnTo>
                    <a:pt x="174" y="67"/>
                  </a:lnTo>
                  <a:lnTo>
                    <a:pt x="182" y="62"/>
                  </a:lnTo>
                  <a:lnTo>
                    <a:pt x="189" y="61"/>
                  </a:lnTo>
                  <a:lnTo>
                    <a:pt x="192" y="56"/>
                  </a:lnTo>
                  <a:lnTo>
                    <a:pt x="206" y="47"/>
                  </a:lnTo>
                  <a:lnTo>
                    <a:pt x="212" y="40"/>
                  </a:lnTo>
                  <a:lnTo>
                    <a:pt x="219" y="36"/>
                  </a:lnTo>
                  <a:lnTo>
                    <a:pt x="216" y="28"/>
                  </a:lnTo>
                  <a:lnTo>
                    <a:pt x="213" y="27"/>
                  </a:lnTo>
                  <a:lnTo>
                    <a:pt x="212" y="28"/>
                  </a:lnTo>
                  <a:lnTo>
                    <a:pt x="207" y="19"/>
                  </a:lnTo>
                  <a:lnTo>
                    <a:pt x="212" y="11"/>
                  </a:lnTo>
                  <a:lnTo>
                    <a:pt x="216" y="11"/>
                  </a:lnTo>
                  <a:lnTo>
                    <a:pt x="223" y="6"/>
                  </a:lnTo>
                  <a:lnTo>
                    <a:pt x="225" y="9"/>
                  </a:lnTo>
                  <a:lnTo>
                    <a:pt x="228" y="8"/>
                  </a:lnTo>
                  <a:lnTo>
                    <a:pt x="229" y="12"/>
                  </a:lnTo>
                  <a:lnTo>
                    <a:pt x="235" y="12"/>
                  </a:lnTo>
                  <a:lnTo>
                    <a:pt x="237" y="8"/>
                  </a:lnTo>
                  <a:lnTo>
                    <a:pt x="240" y="9"/>
                  </a:lnTo>
                  <a:lnTo>
                    <a:pt x="246" y="8"/>
                  </a:lnTo>
                  <a:lnTo>
                    <a:pt x="249" y="11"/>
                  </a:lnTo>
                  <a:lnTo>
                    <a:pt x="257" y="9"/>
                  </a:lnTo>
                  <a:lnTo>
                    <a:pt x="263" y="6"/>
                  </a:lnTo>
                  <a:lnTo>
                    <a:pt x="275" y="12"/>
                  </a:lnTo>
                  <a:lnTo>
                    <a:pt x="278" y="11"/>
                  </a:lnTo>
                  <a:lnTo>
                    <a:pt x="283" y="2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8" name="Freeform 37"/>
            <p:cNvSpPr/>
            <p:nvPr/>
          </p:nvSpPr>
          <p:spPr bwMode="auto">
            <a:xfrm>
              <a:off x="9510713" y="5399088"/>
              <a:ext cx="474663" cy="242888"/>
            </a:xfrm>
            <a:custGeom>
              <a:avLst/>
              <a:gdLst>
                <a:gd name="T0" fmla="*/ 87 w 299"/>
                <a:gd name="T1" fmla="*/ 32 h 153"/>
                <a:gd name="T2" fmla="*/ 103 w 299"/>
                <a:gd name="T3" fmla="*/ 41 h 153"/>
                <a:gd name="T4" fmla="*/ 123 w 299"/>
                <a:gd name="T5" fmla="*/ 43 h 153"/>
                <a:gd name="T6" fmla="*/ 166 w 299"/>
                <a:gd name="T7" fmla="*/ 59 h 153"/>
                <a:gd name="T8" fmla="*/ 155 w 299"/>
                <a:gd name="T9" fmla="*/ 22 h 153"/>
                <a:gd name="T10" fmla="*/ 160 w 299"/>
                <a:gd name="T11" fmla="*/ 13 h 153"/>
                <a:gd name="T12" fmla="*/ 178 w 299"/>
                <a:gd name="T13" fmla="*/ 10 h 153"/>
                <a:gd name="T14" fmla="*/ 185 w 299"/>
                <a:gd name="T15" fmla="*/ 3 h 153"/>
                <a:gd name="T16" fmla="*/ 206 w 299"/>
                <a:gd name="T17" fmla="*/ 10 h 153"/>
                <a:gd name="T18" fmla="*/ 219 w 299"/>
                <a:gd name="T19" fmla="*/ 13 h 153"/>
                <a:gd name="T20" fmla="*/ 241 w 299"/>
                <a:gd name="T21" fmla="*/ 59 h 153"/>
                <a:gd name="T22" fmla="*/ 241 w 299"/>
                <a:gd name="T23" fmla="*/ 76 h 153"/>
                <a:gd name="T24" fmla="*/ 247 w 299"/>
                <a:gd name="T25" fmla="*/ 82 h 153"/>
                <a:gd name="T26" fmla="*/ 253 w 299"/>
                <a:gd name="T27" fmla="*/ 93 h 153"/>
                <a:gd name="T28" fmla="*/ 259 w 299"/>
                <a:gd name="T29" fmla="*/ 91 h 153"/>
                <a:gd name="T30" fmla="*/ 269 w 299"/>
                <a:gd name="T31" fmla="*/ 93 h 153"/>
                <a:gd name="T32" fmla="*/ 272 w 299"/>
                <a:gd name="T33" fmla="*/ 99 h 153"/>
                <a:gd name="T34" fmla="*/ 283 w 299"/>
                <a:gd name="T35" fmla="*/ 93 h 153"/>
                <a:gd name="T36" fmla="*/ 287 w 299"/>
                <a:gd name="T37" fmla="*/ 91 h 153"/>
                <a:gd name="T38" fmla="*/ 295 w 299"/>
                <a:gd name="T39" fmla="*/ 100 h 153"/>
                <a:gd name="T40" fmla="*/ 293 w 299"/>
                <a:gd name="T41" fmla="*/ 104 h 153"/>
                <a:gd name="T42" fmla="*/ 296 w 299"/>
                <a:gd name="T43" fmla="*/ 109 h 153"/>
                <a:gd name="T44" fmla="*/ 296 w 299"/>
                <a:gd name="T45" fmla="*/ 130 h 153"/>
                <a:gd name="T46" fmla="*/ 283 w 299"/>
                <a:gd name="T47" fmla="*/ 143 h 153"/>
                <a:gd name="T48" fmla="*/ 278 w 299"/>
                <a:gd name="T49" fmla="*/ 137 h 153"/>
                <a:gd name="T50" fmla="*/ 272 w 299"/>
                <a:gd name="T51" fmla="*/ 135 h 153"/>
                <a:gd name="T52" fmla="*/ 263 w 299"/>
                <a:gd name="T53" fmla="*/ 143 h 153"/>
                <a:gd name="T54" fmla="*/ 260 w 299"/>
                <a:gd name="T55" fmla="*/ 146 h 153"/>
                <a:gd name="T56" fmla="*/ 260 w 299"/>
                <a:gd name="T57" fmla="*/ 147 h 153"/>
                <a:gd name="T58" fmla="*/ 253 w 299"/>
                <a:gd name="T59" fmla="*/ 149 h 153"/>
                <a:gd name="T60" fmla="*/ 249 w 299"/>
                <a:gd name="T61" fmla="*/ 147 h 153"/>
                <a:gd name="T62" fmla="*/ 243 w 299"/>
                <a:gd name="T63" fmla="*/ 146 h 153"/>
                <a:gd name="T64" fmla="*/ 231 w 299"/>
                <a:gd name="T65" fmla="*/ 152 h 153"/>
                <a:gd name="T66" fmla="*/ 219 w 299"/>
                <a:gd name="T67" fmla="*/ 144 h 153"/>
                <a:gd name="T68" fmla="*/ 216 w 299"/>
                <a:gd name="T69" fmla="*/ 130 h 153"/>
                <a:gd name="T70" fmla="*/ 209 w 299"/>
                <a:gd name="T71" fmla="*/ 131 h 153"/>
                <a:gd name="T72" fmla="*/ 203 w 299"/>
                <a:gd name="T73" fmla="*/ 118 h 153"/>
                <a:gd name="T74" fmla="*/ 145 w 299"/>
                <a:gd name="T75" fmla="*/ 122 h 153"/>
                <a:gd name="T76" fmla="*/ 97 w 299"/>
                <a:gd name="T77" fmla="*/ 119 h 153"/>
                <a:gd name="T78" fmla="*/ 23 w 299"/>
                <a:gd name="T79" fmla="*/ 49 h 153"/>
                <a:gd name="T80" fmla="*/ 3 w 299"/>
                <a:gd name="T81" fmla="*/ 26 h 153"/>
                <a:gd name="T82" fmla="*/ 9 w 299"/>
                <a:gd name="T83" fmla="*/ 19 h 153"/>
                <a:gd name="T84" fmla="*/ 66 w 299"/>
                <a:gd name="T8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9" h="153">
                  <a:moveTo>
                    <a:pt x="66" y="0"/>
                  </a:moveTo>
                  <a:lnTo>
                    <a:pt x="74" y="15"/>
                  </a:lnTo>
                  <a:lnTo>
                    <a:pt x="87" y="32"/>
                  </a:lnTo>
                  <a:lnTo>
                    <a:pt x="84" y="41"/>
                  </a:lnTo>
                  <a:lnTo>
                    <a:pt x="105" y="47"/>
                  </a:lnTo>
                  <a:lnTo>
                    <a:pt x="103" y="41"/>
                  </a:lnTo>
                  <a:lnTo>
                    <a:pt x="109" y="35"/>
                  </a:lnTo>
                  <a:lnTo>
                    <a:pt x="106" y="28"/>
                  </a:lnTo>
                  <a:lnTo>
                    <a:pt x="123" y="43"/>
                  </a:lnTo>
                  <a:lnTo>
                    <a:pt x="138" y="53"/>
                  </a:lnTo>
                  <a:lnTo>
                    <a:pt x="160" y="53"/>
                  </a:lnTo>
                  <a:lnTo>
                    <a:pt x="166" y="59"/>
                  </a:lnTo>
                  <a:lnTo>
                    <a:pt x="164" y="46"/>
                  </a:lnTo>
                  <a:lnTo>
                    <a:pt x="152" y="28"/>
                  </a:lnTo>
                  <a:lnTo>
                    <a:pt x="155" y="22"/>
                  </a:lnTo>
                  <a:lnTo>
                    <a:pt x="154" y="13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0" y="15"/>
                  </a:lnTo>
                  <a:lnTo>
                    <a:pt x="163" y="16"/>
                  </a:lnTo>
                  <a:lnTo>
                    <a:pt x="178" y="10"/>
                  </a:lnTo>
                  <a:lnTo>
                    <a:pt x="185" y="12"/>
                  </a:lnTo>
                  <a:lnTo>
                    <a:pt x="188" y="9"/>
                  </a:lnTo>
                  <a:lnTo>
                    <a:pt x="185" y="3"/>
                  </a:lnTo>
                  <a:lnTo>
                    <a:pt x="189" y="1"/>
                  </a:lnTo>
                  <a:lnTo>
                    <a:pt x="198" y="4"/>
                  </a:lnTo>
                  <a:lnTo>
                    <a:pt x="206" y="10"/>
                  </a:lnTo>
                  <a:lnTo>
                    <a:pt x="206" y="10"/>
                  </a:lnTo>
                  <a:lnTo>
                    <a:pt x="209" y="15"/>
                  </a:lnTo>
                  <a:lnTo>
                    <a:pt x="219" y="13"/>
                  </a:lnTo>
                  <a:lnTo>
                    <a:pt x="228" y="22"/>
                  </a:lnTo>
                  <a:lnTo>
                    <a:pt x="247" y="31"/>
                  </a:lnTo>
                  <a:lnTo>
                    <a:pt x="241" y="59"/>
                  </a:lnTo>
                  <a:lnTo>
                    <a:pt x="231" y="66"/>
                  </a:lnTo>
                  <a:lnTo>
                    <a:pt x="237" y="72"/>
                  </a:lnTo>
                  <a:lnTo>
                    <a:pt x="241" y="76"/>
                  </a:lnTo>
                  <a:lnTo>
                    <a:pt x="244" y="74"/>
                  </a:lnTo>
                  <a:lnTo>
                    <a:pt x="247" y="75"/>
                  </a:lnTo>
                  <a:lnTo>
                    <a:pt x="247" y="82"/>
                  </a:lnTo>
                  <a:lnTo>
                    <a:pt x="252" y="84"/>
                  </a:lnTo>
                  <a:lnTo>
                    <a:pt x="252" y="90"/>
                  </a:lnTo>
                  <a:lnTo>
                    <a:pt x="253" y="93"/>
                  </a:lnTo>
                  <a:lnTo>
                    <a:pt x="256" y="91"/>
                  </a:lnTo>
                  <a:lnTo>
                    <a:pt x="258" y="93"/>
                  </a:lnTo>
                  <a:lnTo>
                    <a:pt x="259" y="91"/>
                  </a:lnTo>
                  <a:lnTo>
                    <a:pt x="263" y="91"/>
                  </a:lnTo>
                  <a:lnTo>
                    <a:pt x="265" y="90"/>
                  </a:lnTo>
                  <a:lnTo>
                    <a:pt x="269" y="93"/>
                  </a:lnTo>
                  <a:lnTo>
                    <a:pt x="269" y="94"/>
                  </a:lnTo>
                  <a:lnTo>
                    <a:pt x="271" y="94"/>
                  </a:lnTo>
                  <a:lnTo>
                    <a:pt x="272" y="99"/>
                  </a:lnTo>
                  <a:lnTo>
                    <a:pt x="277" y="96"/>
                  </a:lnTo>
                  <a:lnTo>
                    <a:pt x="277" y="94"/>
                  </a:lnTo>
                  <a:lnTo>
                    <a:pt x="283" y="93"/>
                  </a:lnTo>
                  <a:lnTo>
                    <a:pt x="284" y="90"/>
                  </a:lnTo>
                  <a:lnTo>
                    <a:pt x="286" y="93"/>
                  </a:lnTo>
                  <a:lnTo>
                    <a:pt x="287" y="91"/>
                  </a:lnTo>
                  <a:lnTo>
                    <a:pt x="293" y="93"/>
                  </a:lnTo>
                  <a:lnTo>
                    <a:pt x="296" y="97"/>
                  </a:lnTo>
                  <a:lnTo>
                    <a:pt x="295" y="100"/>
                  </a:lnTo>
                  <a:lnTo>
                    <a:pt x="296" y="102"/>
                  </a:lnTo>
                  <a:lnTo>
                    <a:pt x="293" y="102"/>
                  </a:lnTo>
                  <a:lnTo>
                    <a:pt x="293" y="104"/>
                  </a:lnTo>
                  <a:lnTo>
                    <a:pt x="295" y="109"/>
                  </a:lnTo>
                  <a:lnTo>
                    <a:pt x="296" y="107"/>
                  </a:lnTo>
                  <a:lnTo>
                    <a:pt x="296" y="109"/>
                  </a:lnTo>
                  <a:lnTo>
                    <a:pt x="299" y="110"/>
                  </a:lnTo>
                  <a:lnTo>
                    <a:pt x="299" y="122"/>
                  </a:lnTo>
                  <a:lnTo>
                    <a:pt x="296" y="130"/>
                  </a:lnTo>
                  <a:lnTo>
                    <a:pt x="296" y="130"/>
                  </a:lnTo>
                  <a:lnTo>
                    <a:pt x="283" y="143"/>
                  </a:lnTo>
                  <a:lnTo>
                    <a:pt x="283" y="143"/>
                  </a:lnTo>
                  <a:lnTo>
                    <a:pt x="278" y="140"/>
                  </a:lnTo>
                  <a:lnTo>
                    <a:pt x="278" y="140"/>
                  </a:lnTo>
                  <a:lnTo>
                    <a:pt x="278" y="137"/>
                  </a:lnTo>
                  <a:lnTo>
                    <a:pt x="278" y="137"/>
                  </a:lnTo>
                  <a:lnTo>
                    <a:pt x="277" y="132"/>
                  </a:lnTo>
                  <a:lnTo>
                    <a:pt x="272" y="135"/>
                  </a:lnTo>
                  <a:lnTo>
                    <a:pt x="272" y="135"/>
                  </a:lnTo>
                  <a:lnTo>
                    <a:pt x="271" y="138"/>
                  </a:lnTo>
                  <a:lnTo>
                    <a:pt x="263" y="143"/>
                  </a:lnTo>
                  <a:lnTo>
                    <a:pt x="263" y="143"/>
                  </a:lnTo>
                  <a:lnTo>
                    <a:pt x="260" y="143"/>
                  </a:lnTo>
                  <a:lnTo>
                    <a:pt x="260" y="146"/>
                  </a:lnTo>
                  <a:lnTo>
                    <a:pt x="260" y="146"/>
                  </a:lnTo>
                  <a:lnTo>
                    <a:pt x="260" y="147"/>
                  </a:lnTo>
                  <a:lnTo>
                    <a:pt x="260" y="147"/>
                  </a:lnTo>
                  <a:lnTo>
                    <a:pt x="259" y="149"/>
                  </a:lnTo>
                  <a:lnTo>
                    <a:pt x="259" y="149"/>
                  </a:lnTo>
                  <a:lnTo>
                    <a:pt x="253" y="149"/>
                  </a:lnTo>
                  <a:lnTo>
                    <a:pt x="253" y="146"/>
                  </a:lnTo>
                  <a:lnTo>
                    <a:pt x="250" y="146"/>
                  </a:lnTo>
                  <a:lnTo>
                    <a:pt x="249" y="147"/>
                  </a:lnTo>
                  <a:lnTo>
                    <a:pt x="247" y="144"/>
                  </a:lnTo>
                  <a:lnTo>
                    <a:pt x="244" y="146"/>
                  </a:lnTo>
                  <a:lnTo>
                    <a:pt x="243" y="146"/>
                  </a:lnTo>
                  <a:lnTo>
                    <a:pt x="235" y="153"/>
                  </a:lnTo>
                  <a:lnTo>
                    <a:pt x="228" y="153"/>
                  </a:lnTo>
                  <a:lnTo>
                    <a:pt x="231" y="152"/>
                  </a:lnTo>
                  <a:lnTo>
                    <a:pt x="228" y="149"/>
                  </a:lnTo>
                  <a:lnTo>
                    <a:pt x="222" y="150"/>
                  </a:lnTo>
                  <a:lnTo>
                    <a:pt x="219" y="144"/>
                  </a:lnTo>
                  <a:lnTo>
                    <a:pt x="228" y="140"/>
                  </a:lnTo>
                  <a:lnTo>
                    <a:pt x="220" y="131"/>
                  </a:lnTo>
                  <a:lnTo>
                    <a:pt x="216" y="130"/>
                  </a:lnTo>
                  <a:lnTo>
                    <a:pt x="213" y="134"/>
                  </a:lnTo>
                  <a:lnTo>
                    <a:pt x="210" y="132"/>
                  </a:lnTo>
                  <a:lnTo>
                    <a:pt x="209" y="131"/>
                  </a:lnTo>
                  <a:lnTo>
                    <a:pt x="209" y="124"/>
                  </a:lnTo>
                  <a:lnTo>
                    <a:pt x="203" y="121"/>
                  </a:lnTo>
                  <a:lnTo>
                    <a:pt x="203" y="118"/>
                  </a:lnTo>
                  <a:lnTo>
                    <a:pt x="188" y="107"/>
                  </a:lnTo>
                  <a:lnTo>
                    <a:pt x="143" y="110"/>
                  </a:lnTo>
                  <a:lnTo>
                    <a:pt x="145" y="122"/>
                  </a:lnTo>
                  <a:lnTo>
                    <a:pt x="106" y="119"/>
                  </a:lnTo>
                  <a:lnTo>
                    <a:pt x="106" y="119"/>
                  </a:lnTo>
                  <a:lnTo>
                    <a:pt x="97" y="119"/>
                  </a:lnTo>
                  <a:lnTo>
                    <a:pt x="80" y="94"/>
                  </a:lnTo>
                  <a:lnTo>
                    <a:pt x="66" y="90"/>
                  </a:lnTo>
                  <a:lnTo>
                    <a:pt x="23" y="49"/>
                  </a:lnTo>
                  <a:lnTo>
                    <a:pt x="26" y="47"/>
                  </a:lnTo>
                  <a:lnTo>
                    <a:pt x="19" y="34"/>
                  </a:lnTo>
                  <a:lnTo>
                    <a:pt x="3" y="26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38" y="12"/>
                  </a:lnTo>
                  <a:lnTo>
                    <a:pt x="53" y="3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49" name="Freeform 38"/>
            <p:cNvSpPr>
              <a:spLocks noEditPoints="1"/>
            </p:cNvSpPr>
            <p:nvPr/>
          </p:nvSpPr>
          <p:spPr bwMode="auto">
            <a:xfrm>
              <a:off x="9907588" y="5484813"/>
              <a:ext cx="395288" cy="833438"/>
            </a:xfrm>
            <a:custGeom>
              <a:avLst/>
              <a:gdLst>
                <a:gd name="T0" fmla="*/ 28 w 249"/>
                <a:gd name="T1" fmla="*/ 495 h 525"/>
                <a:gd name="T2" fmla="*/ 22 w 249"/>
                <a:gd name="T3" fmla="*/ 503 h 525"/>
                <a:gd name="T4" fmla="*/ 21 w 249"/>
                <a:gd name="T5" fmla="*/ 510 h 525"/>
                <a:gd name="T6" fmla="*/ 16 w 249"/>
                <a:gd name="T7" fmla="*/ 522 h 525"/>
                <a:gd name="T8" fmla="*/ 0 w 249"/>
                <a:gd name="T9" fmla="*/ 516 h 525"/>
                <a:gd name="T10" fmla="*/ 8 w 249"/>
                <a:gd name="T11" fmla="*/ 519 h 525"/>
                <a:gd name="T12" fmla="*/ 12 w 249"/>
                <a:gd name="T13" fmla="*/ 506 h 525"/>
                <a:gd name="T14" fmla="*/ 18 w 249"/>
                <a:gd name="T15" fmla="*/ 500 h 525"/>
                <a:gd name="T16" fmla="*/ 150 w 249"/>
                <a:gd name="T17" fmla="*/ 87 h 525"/>
                <a:gd name="T18" fmla="*/ 154 w 249"/>
                <a:gd name="T19" fmla="*/ 92 h 525"/>
                <a:gd name="T20" fmla="*/ 129 w 249"/>
                <a:gd name="T21" fmla="*/ 118 h 525"/>
                <a:gd name="T22" fmla="*/ 125 w 249"/>
                <a:gd name="T23" fmla="*/ 109 h 525"/>
                <a:gd name="T24" fmla="*/ 129 w 249"/>
                <a:gd name="T25" fmla="*/ 101 h 525"/>
                <a:gd name="T26" fmla="*/ 144 w 249"/>
                <a:gd name="T27" fmla="*/ 95 h 525"/>
                <a:gd name="T28" fmla="*/ 136 w 249"/>
                <a:gd name="T29" fmla="*/ 90 h 525"/>
                <a:gd name="T30" fmla="*/ 144 w 249"/>
                <a:gd name="T31" fmla="*/ 86 h 525"/>
                <a:gd name="T32" fmla="*/ 145 w 249"/>
                <a:gd name="T33" fmla="*/ 86 h 525"/>
                <a:gd name="T34" fmla="*/ 132 w 249"/>
                <a:gd name="T35" fmla="*/ 80 h 525"/>
                <a:gd name="T36" fmla="*/ 138 w 249"/>
                <a:gd name="T37" fmla="*/ 87 h 525"/>
                <a:gd name="T38" fmla="*/ 123 w 249"/>
                <a:gd name="T39" fmla="*/ 87 h 525"/>
                <a:gd name="T40" fmla="*/ 120 w 249"/>
                <a:gd name="T41" fmla="*/ 80 h 525"/>
                <a:gd name="T42" fmla="*/ 110 w 249"/>
                <a:gd name="T43" fmla="*/ 74 h 525"/>
                <a:gd name="T44" fmla="*/ 113 w 249"/>
                <a:gd name="T45" fmla="*/ 61 h 525"/>
                <a:gd name="T46" fmla="*/ 111 w 249"/>
                <a:gd name="T47" fmla="*/ 42 h 525"/>
                <a:gd name="T48" fmla="*/ 114 w 249"/>
                <a:gd name="T49" fmla="*/ 40 h 525"/>
                <a:gd name="T50" fmla="*/ 142 w 249"/>
                <a:gd name="T51" fmla="*/ 30 h 525"/>
                <a:gd name="T52" fmla="*/ 142 w 249"/>
                <a:gd name="T53" fmla="*/ 15 h 525"/>
                <a:gd name="T54" fmla="*/ 159 w 249"/>
                <a:gd name="T55" fmla="*/ 8 h 525"/>
                <a:gd name="T56" fmla="*/ 169 w 249"/>
                <a:gd name="T57" fmla="*/ 12 h 525"/>
                <a:gd name="T58" fmla="*/ 184 w 249"/>
                <a:gd name="T59" fmla="*/ 27 h 525"/>
                <a:gd name="T60" fmla="*/ 194 w 249"/>
                <a:gd name="T61" fmla="*/ 31 h 525"/>
                <a:gd name="T62" fmla="*/ 197 w 249"/>
                <a:gd name="T63" fmla="*/ 20 h 525"/>
                <a:gd name="T64" fmla="*/ 215 w 249"/>
                <a:gd name="T65" fmla="*/ 2 h 525"/>
                <a:gd name="T66" fmla="*/ 224 w 249"/>
                <a:gd name="T67" fmla="*/ 3 h 525"/>
                <a:gd name="T68" fmla="*/ 231 w 249"/>
                <a:gd name="T69" fmla="*/ 9 h 525"/>
                <a:gd name="T70" fmla="*/ 240 w 249"/>
                <a:gd name="T71" fmla="*/ 30 h 525"/>
                <a:gd name="T72" fmla="*/ 249 w 249"/>
                <a:gd name="T73" fmla="*/ 56 h 525"/>
                <a:gd name="T74" fmla="*/ 222 w 249"/>
                <a:gd name="T75" fmla="*/ 76 h 525"/>
                <a:gd name="T76" fmla="*/ 184 w 249"/>
                <a:gd name="T77" fmla="*/ 90 h 525"/>
                <a:gd name="T78" fmla="*/ 162 w 249"/>
                <a:gd name="T79" fmla="*/ 98 h 525"/>
                <a:gd name="T80" fmla="*/ 160 w 249"/>
                <a:gd name="T81" fmla="*/ 95 h 525"/>
                <a:gd name="T82" fmla="*/ 139 w 249"/>
                <a:gd name="T83" fmla="*/ 81 h 525"/>
                <a:gd name="T84" fmla="*/ 126 w 249"/>
                <a:gd name="T85" fmla="*/ 78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9" h="525">
                  <a:moveTo>
                    <a:pt x="30" y="492"/>
                  </a:moveTo>
                  <a:lnTo>
                    <a:pt x="30" y="495"/>
                  </a:lnTo>
                  <a:lnTo>
                    <a:pt x="28" y="495"/>
                  </a:lnTo>
                  <a:lnTo>
                    <a:pt x="28" y="500"/>
                  </a:lnTo>
                  <a:lnTo>
                    <a:pt x="24" y="500"/>
                  </a:lnTo>
                  <a:lnTo>
                    <a:pt x="22" y="503"/>
                  </a:lnTo>
                  <a:lnTo>
                    <a:pt x="28" y="509"/>
                  </a:lnTo>
                  <a:lnTo>
                    <a:pt x="22" y="507"/>
                  </a:lnTo>
                  <a:lnTo>
                    <a:pt x="21" y="510"/>
                  </a:lnTo>
                  <a:lnTo>
                    <a:pt x="19" y="510"/>
                  </a:lnTo>
                  <a:lnTo>
                    <a:pt x="13" y="514"/>
                  </a:lnTo>
                  <a:lnTo>
                    <a:pt x="16" y="522"/>
                  </a:lnTo>
                  <a:lnTo>
                    <a:pt x="8" y="520"/>
                  </a:lnTo>
                  <a:lnTo>
                    <a:pt x="3" y="525"/>
                  </a:lnTo>
                  <a:lnTo>
                    <a:pt x="0" y="516"/>
                  </a:lnTo>
                  <a:lnTo>
                    <a:pt x="2" y="516"/>
                  </a:lnTo>
                  <a:lnTo>
                    <a:pt x="5" y="519"/>
                  </a:lnTo>
                  <a:lnTo>
                    <a:pt x="8" y="519"/>
                  </a:lnTo>
                  <a:lnTo>
                    <a:pt x="5" y="512"/>
                  </a:lnTo>
                  <a:lnTo>
                    <a:pt x="9" y="506"/>
                  </a:lnTo>
                  <a:lnTo>
                    <a:pt x="12" y="506"/>
                  </a:lnTo>
                  <a:lnTo>
                    <a:pt x="12" y="501"/>
                  </a:lnTo>
                  <a:lnTo>
                    <a:pt x="16" y="498"/>
                  </a:lnTo>
                  <a:lnTo>
                    <a:pt x="18" y="500"/>
                  </a:lnTo>
                  <a:lnTo>
                    <a:pt x="19" y="497"/>
                  </a:lnTo>
                  <a:lnTo>
                    <a:pt x="30" y="492"/>
                  </a:lnTo>
                  <a:close/>
                  <a:moveTo>
                    <a:pt x="150" y="87"/>
                  </a:moveTo>
                  <a:lnTo>
                    <a:pt x="150" y="83"/>
                  </a:lnTo>
                  <a:lnTo>
                    <a:pt x="159" y="90"/>
                  </a:lnTo>
                  <a:lnTo>
                    <a:pt x="154" y="92"/>
                  </a:lnTo>
                  <a:lnTo>
                    <a:pt x="148" y="101"/>
                  </a:lnTo>
                  <a:lnTo>
                    <a:pt x="135" y="108"/>
                  </a:lnTo>
                  <a:lnTo>
                    <a:pt x="129" y="118"/>
                  </a:lnTo>
                  <a:lnTo>
                    <a:pt x="128" y="114"/>
                  </a:lnTo>
                  <a:lnTo>
                    <a:pt x="128" y="111"/>
                  </a:lnTo>
                  <a:lnTo>
                    <a:pt x="125" y="109"/>
                  </a:lnTo>
                  <a:lnTo>
                    <a:pt x="123" y="102"/>
                  </a:lnTo>
                  <a:lnTo>
                    <a:pt x="128" y="104"/>
                  </a:lnTo>
                  <a:lnTo>
                    <a:pt x="129" y="101"/>
                  </a:lnTo>
                  <a:lnTo>
                    <a:pt x="133" y="101"/>
                  </a:lnTo>
                  <a:lnTo>
                    <a:pt x="136" y="96"/>
                  </a:lnTo>
                  <a:lnTo>
                    <a:pt x="144" y="95"/>
                  </a:lnTo>
                  <a:lnTo>
                    <a:pt x="145" y="93"/>
                  </a:lnTo>
                  <a:lnTo>
                    <a:pt x="138" y="95"/>
                  </a:lnTo>
                  <a:lnTo>
                    <a:pt x="136" y="90"/>
                  </a:lnTo>
                  <a:lnTo>
                    <a:pt x="139" y="89"/>
                  </a:lnTo>
                  <a:lnTo>
                    <a:pt x="138" y="86"/>
                  </a:lnTo>
                  <a:lnTo>
                    <a:pt x="144" y="86"/>
                  </a:lnTo>
                  <a:lnTo>
                    <a:pt x="145" y="83"/>
                  </a:lnTo>
                  <a:lnTo>
                    <a:pt x="147" y="84"/>
                  </a:lnTo>
                  <a:lnTo>
                    <a:pt x="145" y="86"/>
                  </a:lnTo>
                  <a:lnTo>
                    <a:pt x="150" y="87"/>
                  </a:lnTo>
                  <a:close/>
                  <a:moveTo>
                    <a:pt x="128" y="80"/>
                  </a:moveTo>
                  <a:lnTo>
                    <a:pt x="132" y="80"/>
                  </a:lnTo>
                  <a:lnTo>
                    <a:pt x="133" y="84"/>
                  </a:lnTo>
                  <a:lnTo>
                    <a:pt x="136" y="81"/>
                  </a:lnTo>
                  <a:lnTo>
                    <a:pt x="138" y="87"/>
                  </a:lnTo>
                  <a:lnTo>
                    <a:pt x="135" y="90"/>
                  </a:lnTo>
                  <a:lnTo>
                    <a:pt x="129" y="92"/>
                  </a:lnTo>
                  <a:lnTo>
                    <a:pt x="123" y="87"/>
                  </a:lnTo>
                  <a:lnTo>
                    <a:pt x="120" y="83"/>
                  </a:lnTo>
                  <a:lnTo>
                    <a:pt x="128" y="80"/>
                  </a:lnTo>
                  <a:close/>
                  <a:moveTo>
                    <a:pt x="120" y="80"/>
                  </a:moveTo>
                  <a:lnTo>
                    <a:pt x="116" y="80"/>
                  </a:lnTo>
                  <a:lnTo>
                    <a:pt x="114" y="76"/>
                  </a:lnTo>
                  <a:lnTo>
                    <a:pt x="110" y="74"/>
                  </a:lnTo>
                  <a:lnTo>
                    <a:pt x="117" y="65"/>
                  </a:lnTo>
                  <a:lnTo>
                    <a:pt x="116" y="62"/>
                  </a:lnTo>
                  <a:lnTo>
                    <a:pt x="113" y="61"/>
                  </a:lnTo>
                  <a:lnTo>
                    <a:pt x="117" y="52"/>
                  </a:lnTo>
                  <a:lnTo>
                    <a:pt x="110" y="43"/>
                  </a:lnTo>
                  <a:lnTo>
                    <a:pt x="111" y="42"/>
                  </a:lnTo>
                  <a:lnTo>
                    <a:pt x="114" y="43"/>
                  </a:lnTo>
                  <a:lnTo>
                    <a:pt x="114" y="40"/>
                  </a:lnTo>
                  <a:lnTo>
                    <a:pt x="114" y="40"/>
                  </a:lnTo>
                  <a:lnTo>
                    <a:pt x="122" y="36"/>
                  </a:lnTo>
                  <a:lnTo>
                    <a:pt x="133" y="37"/>
                  </a:lnTo>
                  <a:lnTo>
                    <a:pt x="142" y="30"/>
                  </a:lnTo>
                  <a:lnTo>
                    <a:pt x="144" y="20"/>
                  </a:lnTo>
                  <a:lnTo>
                    <a:pt x="145" y="20"/>
                  </a:lnTo>
                  <a:lnTo>
                    <a:pt x="142" y="15"/>
                  </a:lnTo>
                  <a:lnTo>
                    <a:pt x="147" y="15"/>
                  </a:lnTo>
                  <a:lnTo>
                    <a:pt x="154" y="9"/>
                  </a:lnTo>
                  <a:lnTo>
                    <a:pt x="159" y="8"/>
                  </a:lnTo>
                  <a:lnTo>
                    <a:pt x="160" y="12"/>
                  </a:lnTo>
                  <a:lnTo>
                    <a:pt x="166" y="11"/>
                  </a:lnTo>
                  <a:lnTo>
                    <a:pt x="169" y="12"/>
                  </a:lnTo>
                  <a:lnTo>
                    <a:pt x="182" y="12"/>
                  </a:lnTo>
                  <a:lnTo>
                    <a:pt x="182" y="25"/>
                  </a:lnTo>
                  <a:lnTo>
                    <a:pt x="184" y="27"/>
                  </a:lnTo>
                  <a:lnTo>
                    <a:pt x="182" y="30"/>
                  </a:lnTo>
                  <a:lnTo>
                    <a:pt x="187" y="34"/>
                  </a:lnTo>
                  <a:lnTo>
                    <a:pt x="194" y="31"/>
                  </a:lnTo>
                  <a:lnTo>
                    <a:pt x="196" y="30"/>
                  </a:lnTo>
                  <a:lnTo>
                    <a:pt x="194" y="24"/>
                  </a:lnTo>
                  <a:lnTo>
                    <a:pt x="197" y="20"/>
                  </a:lnTo>
                  <a:lnTo>
                    <a:pt x="206" y="9"/>
                  </a:lnTo>
                  <a:lnTo>
                    <a:pt x="211" y="9"/>
                  </a:lnTo>
                  <a:lnTo>
                    <a:pt x="215" y="2"/>
                  </a:lnTo>
                  <a:lnTo>
                    <a:pt x="218" y="0"/>
                  </a:lnTo>
                  <a:lnTo>
                    <a:pt x="221" y="5"/>
                  </a:lnTo>
                  <a:lnTo>
                    <a:pt x="224" y="3"/>
                  </a:lnTo>
                  <a:lnTo>
                    <a:pt x="227" y="9"/>
                  </a:lnTo>
                  <a:lnTo>
                    <a:pt x="231" y="9"/>
                  </a:lnTo>
                  <a:lnTo>
                    <a:pt x="231" y="9"/>
                  </a:lnTo>
                  <a:lnTo>
                    <a:pt x="230" y="15"/>
                  </a:lnTo>
                  <a:lnTo>
                    <a:pt x="240" y="24"/>
                  </a:lnTo>
                  <a:lnTo>
                    <a:pt x="240" y="30"/>
                  </a:lnTo>
                  <a:lnTo>
                    <a:pt x="249" y="52"/>
                  </a:lnTo>
                  <a:lnTo>
                    <a:pt x="249" y="56"/>
                  </a:lnTo>
                  <a:lnTo>
                    <a:pt x="249" y="56"/>
                  </a:lnTo>
                  <a:lnTo>
                    <a:pt x="240" y="64"/>
                  </a:lnTo>
                  <a:lnTo>
                    <a:pt x="233" y="74"/>
                  </a:lnTo>
                  <a:lnTo>
                    <a:pt x="222" y="76"/>
                  </a:lnTo>
                  <a:lnTo>
                    <a:pt x="216" y="81"/>
                  </a:lnTo>
                  <a:lnTo>
                    <a:pt x="194" y="83"/>
                  </a:lnTo>
                  <a:lnTo>
                    <a:pt x="184" y="90"/>
                  </a:lnTo>
                  <a:lnTo>
                    <a:pt x="172" y="104"/>
                  </a:lnTo>
                  <a:lnTo>
                    <a:pt x="168" y="104"/>
                  </a:lnTo>
                  <a:lnTo>
                    <a:pt x="162" y="98"/>
                  </a:lnTo>
                  <a:lnTo>
                    <a:pt x="153" y="98"/>
                  </a:lnTo>
                  <a:lnTo>
                    <a:pt x="156" y="93"/>
                  </a:lnTo>
                  <a:lnTo>
                    <a:pt x="160" y="95"/>
                  </a:lnTo>
                  <a:lnTo>
                    <a:pt x="160" y="87"/>
                  </a:lnTo>
                  <a:lnTo>
                    <a:pt x="148" y="80"/>
                  </a:lnTo>
                  <a:lnTo>
                    <a:pt x="139" y="81"/>
                  </a:lnTo>
                  <a:lnTo>
                    <a:pt x="133" y="77"/>
                  </a:lnTo>
                  <a:lnTo>
                    <a:pt x="128" y="80"/>
                  </a:lnTo>
                  <a:lnTo>
                    <a:pt x="126" y="78"/>
                  </a:lnTo>
                  <a:lnTo>
                    <a:pt x="120" y="8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0" name="Freeform 39"/>
            <p:cNvSpPr/>
            <p:nvPr/>
          </p:nvSpPr>
          <p:spPr bwMode="auto">
            <a:xfrm>
              <a:off x="9234488" y="5427663"/>
              <a:ext cx="303213" cy="296863"/>
            </a:xfrm>
            <a:custGeom>
              <a:avLst/>
              <a:gdLst>
                <a:gd name="T0" fmla="*/ 79 w 191"/>
                <a:gd name="T1" fmla="*/ 8 h 187"/>
                <a:gd name="T2" fmla="*/ 98 w 191"/>
                <a:gd name="T3" fmla="*/ 11 h 187"/>
                <a:gd name="T4" fmla="*/ 98 w 191"/>
                <a:gd name="T5" fmla="*/ 20 h 187"/>
                <a:gd name="T6" fmla="*/ 108 w 191"/>
                <a:gd name="T7" fmla="*/ 36 h 187"/>
                <a:gd name="T8" fmla="*/ 116 w 191"/>
                <a:gd name="T9" fmla="*/ 45 h 187"/>
                <a:gd name="T10" fmla="*/ 120 w 191"/>
                <a:gd name="T11" fmla="*/ 54 h 187"/>
                <a:gd name="T12" fmla="*/ 137 w 191"/>
                <a:gd name="T13" fmla="*/ 58 h 187"/>
                <a:gd name="T14" fmla="*/ 143 w 191"/>
                <a:gd name="T15" fmla="*/ 92 h 187"/>
                <a:gd name="T16" fmla="*/ 160 w 191"/>
                <a:gd name="T17" fmla="*/ 97 h 187"/>
                <a:gd name="T18" fmla="*/ 177 w 191"/>
                <a:gd name="T19" fmla="*/ 98 h 187"/>
                <a:gd name="T20" fmla="*/ 190 w 191"/>
                <a:gd name="T21" fmla="*/ 116 h 187"/>
                <a:gd name="T22" fmla="*/ 187 w 191"/>
                <a:gd name="T23" fmla="*/ 126 h 187"/>
                <a:gd name="T24" fmla="*/ 187 w 191"/>
                <a:gd name="T25" fmla="*/ 131 h 187"/>
                <a:gd name="T26" fmla="*/ 181 w 191"/>
                <a:gd name="T27" fmla="*/ 140 h 187"/>
                <a:gd name="T28" fmla="*/ 171 w 191"/>
                <a:gd name="T29" fmla="*/ 150 h 187"/>
                <a:gd name="T30" fmla="*/ 172 w 191"/>
                <a:gd name="T31" fmla="*/ 153 h 187"/>
                <a:gd name="T32" fmla="*/ 156 w 191"/>
                <a:gd name="T33" fmla="*/ 157 h 187"/>
                <a:gd name="T34" fmla="*/ 134 w 191"/>
                <a:gd name="T35" fmla="*/ 175 h 187"/>
                <a:gd name="T36" fmla="*/ 128 w 191"/>
                <a:gd name="T37" fmla="*/ 166 h 187"/>
                <a:gd name="T38" fmla="*/ 117 w 191"/>
                <a:gd name="T39" fmla="*/ 173 h 187"/>
                <a:gd name="T40" fmla="*/ 114 w 191"/>
                <a:gd name="T41" fmla="*/ 173 h 187"/>
                <a:gd name="T42" fmla="*/ 108 w 191"/>
                <a:gd name="T43" fmla="*/ 181 h 187"/>
                <a:gd name="T44" fmla="*/ 103 w 191"/>
                <a:gd name="T45" fmla="*/ 187 h 187"/>
                <a:gd name="T46" fmla="*/ 58 w 191"/>
                <a:gd name="T47" fmla="*/ 154 h 187"/>
                <a:gd name="T48" fmla="*/ 0 w 191"/>
                <a:gd name="T49" fmla="*/ 113 h 187"/>
                <a:gd name="T50" fmla="*/ 0 w 191"/>
                <a:gd name="T51" fmla="*/ 106 h 187"/>
                <a:gd name="T52" fmla="*/ 28 w 191"/>
                <a:gd name="T53" fmla="*/ 98 h 187"/>
                <a:gd name="T54" fmla="*/ 77 w 191"/>
                <a:gd name="T55" fmla="*/ 57 h 187"/>
                <a:gd name="T56" fmla="*/ 68 w 191"/>
                <a:gd name="T57" fmla="*/ 42 h 187"/>
                <a:gd name="T58" fmla="*/ 61 w 191"/>
                <a:gd name="T59" fmla="*/ 16 h 187"/>
                <a:gd name="T60" fmla="*/ 67 w 191"/>
                <a:gd name="T61" fmla="*/ 7 h 187"/>
                <a:gd name="T62" fmla="*/ 73 w 191"/>
                <a:gd name="T6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" h="187">
                  <a:moveTo>
                    <a:pt x="82" y="0"/>
                  </a:moveTo>
                  <a:lnTo>
                    <a:pt x="79" y="8"/>
                  </a:lnTo>
                  <a:lnTo>
                    <a:pt x="91" y="8"/>
                  </a:lnTo>
                  <a:lnTo>
                    <a:pt x="98" y="11"/>
                  </a:lnTo>
                  <a:lnTo>
                    <a:pt x="98" y="11"/>
                  </a:lnTo>
                  <a:lnTo>
                    <a:pt x="98" y="20"/>
                  </a:lnTo>
                  <a:lnTo>
                    <a:pt x="104" y="25"/>
                  </a:lnTo>
                  <a:lnTo>
                    <a:pt x="108" y="36"/>
                  </a:lnTo>
                  <a:lnTo>
                    <a:pt x="116" y="38"/>
                  </a:lnTo>
                  <a:lnTo>
                    <a:pt x="116" y="45"/>
                  </a:lnTo>
                  <a:lnTo>
                    <a:pt x="126" y="48"/>
                  </a:lnTo>
                  <a:lnTo>
                    <a:pt x="120" y="54"/>
                  </a:lnTo>
                  <a:lnTo>
                    <a:pt x="120" y="57"/>
                  </a:lnTo>
                  <a:lnTo>
                    <a:pt x="137" y="58"/>
                  </a:lnTo>
                  <a:lnTo>
                    <a:pt x="135" y="78"/>
                  </a:lnTo>
                  <a:lnTo>
                    <a:pt x="143" y="92"/>
                  </a:lnTo>
                  <a:lnTo>
                    <a:pt x="153" y="98"/>
                  </a:lnTo>
                  <a:lnTo>
                    <a:pt x="160" y="97"/>
                  </a:lnTo>
                  <a:lnTo>
                    <a:pt x="169" y="101"/>
                  </a:lnTo>
                  <a:lnTo>
                    <a:pt x="177" y="98"/>
                  </a:lnTo>
                  <a:lnTo>
                    <a:pt x="187" y="107"/>
                  </a:lnTo>
                  <a:lnTo>
                    <a:pt x="190" y="116"/>
                  </a:lnTo>
                  <a:lnTo>
                    <a:pt x="191" y="128"/>
                  </a:lnTo>
                  <a:lnTo>
                    <a:pt x="187" y="126"/>
                  </a:lnTo>
                  <a:lnTo>
                    <a:pt x="186" y="129"/>
                  </a:lnTo>
                  <a:lnTo>
                    <a:pt x="187" y="131"/>
                  </a:lnTo>
                  <a:lnTo>
                    <a:pt x="180" y="134"/>
                  </a:lnTo>
                  <a:lnTo>
                    <a:pt x="181" y="140"/>
                  </a:lnTo>
                  <a:lnTo>
                    <a:pt x="172" y="147"/>
                  </a:lnTo>
                  <a:lnTo>
                    <a:pt x="171" y="150"/>
                  </a:lnTo>
                  <a:lnTo>
                    <a:pt x="172" y="153"/>
                  </a:lnTo>
                  <a:lnTo>
                    <a:pt x="172" y="153"/>
                  </a:lnTo>
                  <a:lnTo>
                    <a:pt x="168" y="156"/>
                  </a:lnTo>
                  <a:lnTo>
                    <a:pt x="156" y="157"/>
                  </a:lnTo>
                  <a:lnTo>
                    <a:pt x="160" y="166"/>
                  </a:lnTo>
                  <a:lnTo>
                    <a:pt x="134" y="175"/>
                  </a:lnTo>
                  <a:lnTo>
                    <a:pt x="129" y="165"/>
                  </a:lnTo>
                  <a:lnTo>
                    <a:pt x="128" y="166"/>
                  </a:lnTo>
                  <a:lnTo>
                    <a:pt x="126" y="165"/>
                  </a:lnTo>
                  <a:lnTo>
                    <a:pt x="117" y="173"/>
                  </a:lnTo>
                  <a:lnTo>
                    <a:pt x="116" y="172"/>
                  </a:lnTo>
                  <a:lnTo>
                    <a:pt x="114" y="173"/>
                  </a:lnTo>
                  <a:lnTo>
                    <a:pt x="108" y="181"/>
                  </a:lnTo>
                  <a:lnTo>
                    <a:pt x="108" y="181"/>
                  </a:lnTo>
                  <a:lnTo>
                    <a:pt x="108" y="179"/>
                  </a:lnTo>
                  <a:lnTo>
                    <a:pt x="103" y="187"/>
                  </a:lnTo>
                  <a:lnTo>
                    <a:pt x="83" y="170"/>
                  </a:lnTo>
                  <a:lnTo>
                    <a:pt x="58" y="154"/>
                  </a:lnTo>
                  <a:lnTo>
                    <a:pt x="21" y="145"/>
                  </a:lnTo>
                  <a:lnTo>
                    <a:pt x="0" y="113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3" y="106"/>
                  </a:lnTo>
                  <a:lnTo>
                    <a:pt x="28" y="98"/>
                  </a:lnTo>
                  <a:lnTo>
                    <a:pt x="43" y="78"/>
                  </a:lnTo>
                  <a:lnTo>
                    <a:pt x="77" y="57"/>
                  </a:lnTo>
                  <a:lnTo>
                    <a:pt x="76" y="48"/>
                  </a:lnTo>
                  <a:lnTo>
                    <a:pt x="68" y="42"/>
                  </a:lnTo>
                  <a:lnTo>
                    <a:pt x="67" y="33"/>
                  </a:lnTo>
                  <a:lnTo>
                    <a:pt x="61" y="16"/>
                  </a:lnTo>
                  <a:lnTo>
                    <a:pt x="64" y="11"/>
                  </a:lnTo>
                  <a:lnTo>
                    <a:pt x="67" y="7"/>
                  </a:lnTo>
                  <a:lnTo>
                    <a:pt x="73" y="5"/>
                  </a:lnTo>
                  <a:lnTo>
                    <a:pt x="73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1" name="Freeform 40"/>
            <p:cNvSpPr/>
            <p:nvPr/>
          </p:nvSpPr>
          <p:spPr bwMode="auto">
            <a:xfrm>
              <a:off x="9390063" y="5422900"/>
              <a:ext cx="288925" cy="319088"/>
            </a:xfrm>
            <a:custGeom>
              <a:avLst/>
              <a:gdLst>
                <a:gd name="T0" fmla="*/ 64 w 182"/>
                <a:gd name="T1" fmla="*/ 3 h 201"/>
                <a:gd name="T2" fmla="*/ 73 w 182"/>
                <a:gd name="T3" fmla="*/ 4 h 201"/>
                <a:gd name="T4" fmla="*/ 76 w 182"/>
                <a:gd name="T5" fmla="*/ 4 h 201"/>
                <a:gd name="T6" fmla="*/ 95 w 182"/>
                <a:gd name="T7" fmla="*/ 19 h 201"/>
                <a:gd name="T8" fmla="*/ 99 w 182"/>
                <a:gd name="T9" fmla="*/ 34 h 201"/>
                <a:gd name="T10" fmla="*/ 156 w 182"/>
                <a:gd name="T11" fmla="*/ 79 h 201"/>
                <a:gd name="T12" fmla="*/ 182 w 182"/>
                <a:gd name="T13" fmla="*/ 104 h 201"/>
                <a:gd name="T14" fmla="*/ 182 w 182"/>
                <a:gd name="T15" fmla="*/ 115 h 201"/>
                <a:gd name="T16" fmla="*/ 159 w 182"/>
                <a:gd name="T17" fmla="*/ 145 h 201"/>
                <a:gd name="T18" fmla="*/ 151 w 182"/>
                <a:gd name="T19" fmla="*/ 156 h 201"/>
                <a:gd name="T20" fmla="*/ 153 w 182"/>
                <a:gd name="T21" fmla="*/ 159 h 201"/>
                <a:gd name="T22" fmla="*/ 171 w 182"/>
                <a:gd name="T23" fmla="*/ 168 h 201"/>
                <a:gd name="T24" fmla="*/ 166 w 182"/>
                <a:gd name="T25" fmla="*/ 170 h 201"/>
                <a:gd name="T26" fmla="*/ 172 w 182"/>
                <a:gd name="T27" fmla="*/ 175 h 201"/>
                <a:gd name="T28" fmla="*/ 176 w 182"/>
                <a:gd name="T29" fmla="*/ 182 h 201"/>
                <a:gd name="T30" fmla="*/ 166 w 182"/>
                <a:gd name="T31" fmla="*/ 188 h 201"/>
                <a:gd name="T32" fmla="*/ 160 w 182"/>
                <a:gd name="T33" fmla="*/ 196 h 201"/>
                <a:gd name="T34" fmla="*/ 154 w 182"/>
                <a:gd name="T35" fmla="*/ 198 h 201"/>
                <a:gd name="T36" fmla="*/ 142 w 182"/>
                <a:gd name="T37" fmla="*/ 188 h 201"/>
                <a:gd name="T38" fmla="*/ 135 w 182"/>
                <a:gd name="T39" fmla="*/ 187 h 201"/>
                <a:gd name="T40" fmla="*/ 120 w 182"/>
                <a:gd name="T41" fmla="*/ 201 h 201"/>
                <a:gd name="T42" fmla="*/ 105 w 182"/>
                <a:gd name="T43" fmla="*/ 188 h 201"/>
                <a:gd name="T44" fmla="*/ 74 w 182"/>
                <a:gd name="T45" fmla="*/ 156 h 201"/>
                <a:gd name="T46" fmla="*/ 73 w 182"/>
                <a:gd name="T47" fmla="*/ 153 h 201"/>
                <a:gd name="T48" fmla="*/ 83 w 182"/>
                <a:gd name="T49" fmla="*/ 143 h 201"/>
                <a:gd name="T50" fmla="*/ 89 w 182"/>
                <a:gd name="T51" fmla="*/ 134 h 201"/>
                <a:gd name="T52" fmla="*/ 89 w 182"/>
                <a:gd name="T53" fmla="*/ 129 h 201"/>
                <a:gd name="T54" fmla="*/ 93 w 182"/>
                <a:gd name="T55" fmla="*/ 119 h 201"/>
                <a:gd name="T56" fmla="*/ 79 w 182"/>
                <a:gd name="T57" fmla="*/ 101 h 201"/>
                <a:gd name="T58" fmla="*/ 62 w 182"/>
                <a:gd name="T59" fmla="*/ 100 h 201"/>
                <a:gd name="T60" fmla="*/ 45 w 182"/>
                <a:gd name="T61" fmla="*/ 95 h 201"/>
                <a:gd name="T62" fmla="*/ 40 w 182"/>
                <a:gd name="T63" fmla="*/ 61 h 201"/>
                <a:gd name="T64" fmla="*/ 22 w 182"/>
                <a:gd name="T65" fmla="*/ 57 h 201"/>
                <a:gd name="T66" fmla="*/ 18 w 182"/>
                <a:gd name="T67" fmla="*/ 48 h 201"/>
                <a:gd name="T68" fmla="*/ 10 w 182"/>
                <a:gd name="T69" fmla="*/ 39 h 201"/>
                <a:gd name="T70" fmla="*/ 0 w 182"/>
                <a:gd name="T71" fmla="*/ 23 h 201"/>
                <a:gd name="T72" fmla="*/ 0 w 182"/>
                <a:gd name="T73" fmla="*/ 14 h 201"/>
                <a:gd name="T74" fmla="*/ 19 w 182"/>
                <a:gd name="T75" fmla="*/ 17 h 201"/>
                <a:gd name="T76" fmla="*/ 49 w 182"/>
                <a:gd name="T77" fmla="*/ 11 h 201"/>
                <a:gd name="T78" fmla="*/ 59 w 182"/>
                <a:gd name="T7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2" h="201">
                  <a:moveTo>
                    <a:pt x="59" y="0"/>
                  </a:moveTo>
                  <a:lnTo>
                    <a:pt x="64" y="3"/>
                  </a:lnTo>
                  <a:lnTo>
                    <a:pt x="67" y="1"/>
                  </a:lnTo>
                  <a:lnTo>
                    <a:pt x="73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9" y="11"/>
                  </a:lnTo>
                  <a:lnTo>
                    <a:pt x="95" y="19"/>
                  </a:lnTo>
                  <a:lnTo>
                    <a:pt x="102" y="32"/>
                  </a:lnTo>
                  <a:lnTo>
                    <a:pt x="99" y="34"/>
                  </a:lnTo>
                  <a:lnTo>
                    <a:pt x="142" y="75"/>
                  </a:lnTo>
                  <a:lnTo>
                    <a:pt x="156" y="79"/>
                  </a:lnTo>
                  <a:lnTo>
                    <a:pt x="173" y="104"/>
                  </a:lnTo>
                  <a:lnTo>
                    <a:pt x="182" y="104"/>
                  </a:lnTo>
                  <a:lnTo>
                    <a:pt x="182" y="104"/>
                  </a:lnTo>
                  <a:lnTo>
                    <a:pt x="182" y="115"/>
                  </a:lnTo>
                  <a:lnTo>
                    <a:pt x="162" y="135"/>
                  </a:lnTo>
                  <a:lnTo>
                    <a:pt x="159" y="145"/>
                  </a:lnTo>
                  <a:lnTo>
                    <a:pt x="151" y="144"/>
                  </a:lnTo>
                  <a:lnTo>
                    <a:pt x="151" y="156"/>
                  </a:lnTo>
                  <a:lnTo>
                    <a:pt x="154" y="157"/>
                  </a:lnTo>
                  <a:lnTo>
                    <a:pt x="153" y="159"/>
                  </a:lnTo>
                  <a:lnTo>
                    <a:pt x="166" y="163"/>
                  </a:lnTo>
                  <a:lnTo>
                    <a:pt x="171" y="168"/>
                  </a:lnTo>
                  <a:lnTo>
                    <a:pt x="171" y="168"/>
                  </a:lnTo>
                  <a:lnTo>
                    <a:pt x="166" y="170"/>
                  </a:lnTo>
                  <a:lnTo>
                    <a:pt x="169" y="175"/>
                  </a:lnTo>
                  <a:lnTo>
                    <a:pt x="172" y="175"/>
                  </a:lnTo>
                  <a:lnTo>
                    <a:pt x="172" y="178"/>
                  </a:lnTo>
                  <a:lnTo>
                    <a:pt x="176" y="182"/>
                  </a:lnTo>
                  <a:lnTo>
                    <a:pt x="175" y="187"/>
                  </a:lnTo>
                  <a:lnTo>
                    <a:pt x="166" y="188"/>
                  </a:lnTo>
                  <a:lnTo>
                    <a:pt x="165" y="197"/>
                  </a:lnTo>
                  <a:lnTo>
                    <a:pt x="160" y="196"/>
                  </a:lnTo>
                  <a:lnTo>
                    <a:pt x="160" y="197"/>
                  </a:lnTo>
                  <a:lnTo>
                    <a:pt x="154" y="198"/>
                  </a:lnTo>
                  <a:lnTo>
                    <a:pt x="148" y="197"/>
                  </a:lnTo>
                  <a:lnTo>
                    <a:pt x="142" y="188"/>
                  </a:lnTo>
                  <a:lnTo>
                    <a:pt x="139" y="191"/>
                  </a:lnTo>
                  <a:lnTo>
                    <a:pt x="135" y="187"/>
                  </a:lnTo>
                  <a:lnTo>
                    <a:pt x="131" y="184"/>
                  </a:lnTo>
                  <a:lnTo>
                    <a:pt x="120" y="201"/>
                  </a:lnTo>
                  <a:lnTo>
                    <a:pt x="120" y="201"/>
                  </a:lnTo>
                  <a:lnTo>
                    <a:pt x="105" y="188"/>
                  </a:lnTo>
                  <a:lnTo>
                    <a:pt x="99" y="176"/>
                  </a:lnTo>
                  <a:lnTo>
                    <a:pt x="74" y="156"/>
                  </a:lnTo>
                  <a:lnTo>
                    <a:pt x="74" y="156"/>
                  </a:lnTo>
                  <a:lnTo>
                    <a:pt x="73" y="153"/>
                  </a:lnTo>
                  <a:lnTo>
                    <a:pt x="74" y="150"/>
                  </a:lnTo>
                  <a:lnTo>
                    <a:pt x="83" y="143"/>
                  </a:lnTo>
                  <a:lnTo>
                    <a:pt x="82" y="137"/>
                  </a:lnTo>
                  <a:lnTo>
                    <a:pt x="89" y="134"/>
                  </a:lnTo>
                  <a:lnTo>
                    <a:pt x="88" y="132"/>
                  </a:lnTo>
                  <a:lnTo>
                    <a:pt x="89" y="129"/>
                  </a:lnTo>
                  <a:lnTo>
                    <a:pt x="93" y="131"/>
                  </a:lnTo>
                  <a:lnTo>
                    <a:pt x="93" y="119"/>
                  </a:lnTo>
                  <a:lnTo>
                    <a:pt x="89" y="110"/>
                  </a:lnTo>
                  <a:lnTo>
                    <a:pt x="79" y="101"/>
                  </a:lnTo>
                  <a:lnTo>
                    <a:pt x="71" y="104"/>
                  </a:lnTo>
                  <a:lnTo>
                    <a:pt x="62" y="100"/>
                  </a:lnTo>
                  <a:lnTo>
                    <a:pt x="55" y="101"/>
                  </a:lnTo>
                  <a:lnTo>
                    <a:pt x="45" y="95"/>
                  </a:lnTo>
                  <a:lnTo>
                    <a:pt x="39" y="81"/>
                  </a:lnTo>
                  <a:lnTo>
                    <a:pt x="40" y="61"/>
                  </a:lnTo>
                  <a:lnTo>
                    <a:pt x="22" y="60"/>
                  </a:lnTo>
                  <a:lnTo>
                    <a:pt x="22" y="57"/>
                  </a:lnTo>
                  <a:lnTo>
                    <a:pt x="28" y="51"/>
                  </a:lnTo>
                  <a:lnTo>
                    <a:pt x="18" y="48"/>
                  </a:lnTo>
                  <a:lnTo>
                    <a:pt x="18" y="41"/>
                  </a:lnTo>
                  <a:lnTo>
                    <a:pt x="10" y="39"/>
                  </a:lnTo>
                  <a:lnTo>
                    <a:pt x="6" y="28"/>
                  </a:lnTo>
                  <a:lnTo>
                    <a:pt x="0" y="2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3" y="19"/>
                  </a:lnTo>
                  <a:lnTo>
                    <a:pt x="19" y="17"/>
                  </a:lnTo>
                  <a:lnTo>
                    <a:pt x="37" y="26"/>
                  </a:lnTo>
                  <a:lnTo>
                    <a:pt x="49" y="11"/>
                  </a:lnTo>
                  <a:lnTo>
                    <a:pt x="53" y="10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2" name="Freeform 41"/>
            <p:cNvSpPr/>
            <p:nvPr/>
          </p:nvSpPr>
          <p:spPr bwMode="auto">
            <a:xfrm>
              <a:off x="9629775" y="5568950"/>
              <a:ext cx="371475" cy="147638"/>
            </a:xfrm>
            <a:custGeom>
              <a:avLst/>
              <a:gdLst>
                <a:gd name="T0" fmla="*/ 70 w 234"/>
                <a:gd name="T1" fmla="*/ 15 h 93"/>
                <a:gd name="T2" fmla="*/ 113 w 234"/>
                <a:gd name="T3" fmla="*/ 0 h 93"/>
                <a:gd name="T4" fmla="*/ 128 w 234"/>
                <a:gd name="T5" fmla="*/ 14 h 93"/>
                <a:gd name="T6" fmla="*/ 134 w 234"/>
                <a:gd name="T7" fmla="*/ 24 h 93"/>
                <a:gd name="T8" fmla="*/ 138 w 234"/>
                <a:gd name="T9" fmla="*/ 27 h 93"/>
                <a:gd name="T10" fmla="*/ 145 w 234"/>
                <a:gd name="T11" fmla="*/ 24 h 93"/>
                <a:gd name="T12" fmla="*/ 144 w 234"/>
                <a:gd name="T13" fmla="*/ 37 h 93"/>
                <a:gd name="T14" fmla="*/ 153 w 234"/>
                <a:gd name="T15" fmla="*/ 42 h 93"/>
                <a:gd name="T16" fmla="*/ 153 w 234"/>
                <a:gd name="T17" fmla="*/ 46 h 93"/>
                <a:gd name="T18" fmla="*/ 168 w 234"/>
                <a:gd name="T19" fmla="*/ 39 h 93"/>
                <a:gd name="T20" fmla="*/ 172 w 234"/>
                <a:gd name="T21" fmla="*/ 37 h 93"/>
                <a:gd name="T22" fmla="*/ 175 w 234"/>
                <a:gd name="T23" fmla="*/ 39 h 93"/>
                <a:gd name="T24" fmla="*/ 178 w 234"/>
                <a:gd name="T25" fmla="*/ 42 h 93"/>
                <a:gd name="T26" fmla="*/ 184 w 234"/>
                <a:gd name="T27" fmla="*/ 42 h 93"/>
                <a:gd name="T28" fmla="*/ 185 w 234"/>
                <a:gd name="T29" fmla="*/ 40 h 93"/>
                <a:gd name="T30" fmla="*/ 185 w 234"/>
                <a:gd name="T31" fmla="*/ 39 h 93"/>
                <a:gd name="T32" fmla="*/ 188 w 234"/>
                <a:gd name="T33" fmla="*/ 36 h 93"/>
                <a:gd name="T34" fmla="*/ 196 w 234"/>
                <a:gd name="T35" fmla="*/ 31 h 93"/>
                <a:gd name="T36" fmla="*/ 197 w 234"/>
                <a:gd name="T37" fmla="*/ 28 h 93"/>
                <a:gd name="T38" fmla="*/ 203 w 234"/>
                <a:gd name="T39" fmla="*/ 30 h 93"/>
                <a:gd name="T40" fmla="*/ 203 w 234"/>
                <a:gd name="T41" fmla="*/ 33 h 93"/>
                <a:gd name="T42" fmla="*/ 208 w 234"/>
                <a:gd name="T43" fmla="*/ 36 h 93"/>
                <a:gd name="T44" fmla="*/ 221 w 234"/>
                <a:gd name="T45" fmla="*/ 23 h 93"/>
                <a:gd name="T46" fmla="*/ 234 w 234"/>
                <a:gd name="T47" fmla="*/ 40 h 93"/>
                <a:gd name="T48" fmla="*/ 231 w 234"/>
                <a:gd name="T49" fmla="*/ 42 h 93"/>
                <a:gd name="T50" fmla="*/ 233 w 234"/>
                <a:gd name="T51" fmla="*/ 70 h 93"/>
                <a:gd name="T52" fmla="*/ 230 w 234"/>
                <a:gd name="T53" fmla="*/ 84 h 93"/>
                <a:gd name="T54" fmla="*/ 221 w 234"/>
                <a:gd name="T55" fmla="*/ 93 h 93"/>
                <a:gd name="T56" fmla="*/ 200 w 234"/>
                <a:gd name="T57" fmla="*/ 84 h 93"/>
                <a:gd name="T58" fmla="*/ 159 w 234"/>
                <a:gd name="T59" fmla="*/ 68 h 93"/>
                <a:gd name="T60" fmla="*/ 135 w 234"/>
                <a:gd name="T61" fmla="*/ 59 h 93"/>
                <a:gd name="T62" fmla="*/ 113 w 234"/>
                <a:gd name="T63" fmla="*/ 62 h 93"/>
                <a:gd name="T64" fmla="*/ 77 w 234"/>
                <a:gd name="T65" fmla="*/ 74 h 93"/>
                <a:gd name="T66" fmla="*/ 54 w 234"/>
                <a:gd name="T67" fmla="*/ 70 h 93"/>
                <a:gd name="T68" fmla="*/ 54 w 234"/>
                <a:gd name="T69" fmla="*/ 70 h 93"/>
                <a:gd name="T70" fmla="*/ 42 w 234"/>
                <a:gd name="T71" fmla="*/ 62 h 93"/>
                <a:gd name="T72" fmla="*/ 20 w 234"/>
                <a:gd name="T73" fmla="*/ 76 h 93"/>
                <a:gd name="T74" fmla="*/ 15 w 234"/>
                <a:gd name="T75" fmla="*/ 71 h 93"/>
                <a:gd name="T76" fmla="*/ 3 w 234"/>
                <a:gd name="T77" fmla="*/ 65 h 93"/>
                <a:gd name="T78" fmla="*/ 0 w 234"/>
                <a:gd name="T79" fmla="*/ 52 h 93"/>
                <a:gd name="T80" fmla="*/ 11 w 234"/>
                <a:gd name="T81" fmla="*/ 43 h 93"/>
                <a:gd name="T82" fmla="*/ 31 w 234"/>
                <a:gd name="T83" fmla="*/ 1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4" h="93">
                  <a:moveTo>
                    <a:pt x="31" y="12"/>
                  </a:moveTo>
                  <a:lnTo>
                    <a:pt x="70" y="15"/>
                  </a:lnTo>
                  <a:lnTo>
                    <a:pt x="68" y="3"/>
                  </a:lnTo>
                  <a:lnTo>
                    <a:pt x="113" y="0"/>
                  </a:lnTo>
                  <a:lnTo>
                    <a:pt x="128" y="11"/>
                  </a:lnTo>
                  <a:lnTo>
                    <a:pt x="128" y="14"/>
                  </a:lnTo>
                  <a:lnTo>
                    <a:pt x="134" y="17"/>
                  </a:lnTo>
                  <a:lnTo>
                    <a:pt x="134" y="24"/>
                  </a:lnTo>
                  <a:lnTo>
                    <a:pt x="135" y="25"/>
                  </a:lnTo>
                  <a:lnTo>
                    <a:pt x="138" y="27"/>
                  </a:lnTo>
                  <a:lnTo>
                    <a:pt x="141" y="23"/>
                  </a:lnTo>
                  <a:lnTo>
                    <a:pt x="145" y="24"/>
                  </a:lnTo>
                  <a:lnTo>
                    <a:pt x="153" y="33"/>
                  </a:lnTo>
                  <a:lnTo>
                    <a:pt x="144" y="37"/>
                  </a:lnTo>
                  <a:lnTo>
                    <a:pt x="147" y="43"/>
                  </a:lnTo>
                  <a:lnTo>
                    <a:pt x="153" y="42"/>
                  </a:lnTo>
                  <a:lnTo>
                    <a:pt x="156" y="45"/>
                  </a:lnTo>
                  <a:lnTo>
                    <a:pt x="153" y="46"/>
                  </a:lnTo>
                  <a:lnTo>
                    <a:pt x="160" y="46"/>
                  </a:lnTo>
                  <a:lnTo>
                    <a:pt x="168" y="39"/>
                  </a:lnTo>
                  <a:lnTo>
                    <a:pt x="169" y="39"/>
                  </a:lnTo>
                  <a:lnTo>
                    <a:pt x="172" y="37"/>
                  </a:lnTo>
                  <a:lnTo>
                    <a:pt x="174" y="40"/>
                  </a:lnTo>
                  <a:lnTo>
                    <a:pt x="175" y="39"/>
                  </a:lnTo>
                  <a:lnTo>
                    <a:pt x="178" y="39"/>
                  </a:lnTo>
                  <a:lnTo>
                    <a:pt x="178" y="42"/>
                  </a:lnTo>
                  <a:lnTo>
                    <a:pt x="184" y="42"/>
                  </a:lnTo>
                  <a:lnTo>
                    <a:pt x="184" y="42"/>
                  </a:lnTo>
                  <a:lnTo>
                    <a:pt x="185" y="40"/>
                  </a:lnTo>
                  <a:lnTo>
                    <a:pt x="185" y="40"/>
                  </a:lnTo>
                  <a:lnTo>
                    <a:pt x="185" y="39"/>
                  </a:lnTo>
                  <a:lnTo>
                    <a:pt x="185" y="39"/>
                  </a:lnTo>
                  <a:lnTo>
                    <a:pt x="185" y="37"/>
                  </a:lnTo>
                  <a:lnTo>
                    <a:pt x="188" y="36"/>
                  </a:lnTo>
                  <a:lnTo>
                    <a:pt x="188" y="36"/>
                  </a:lnTo>
                  <a:lnTo>
                    <a:pt x="196" y="31"/>
                  </a:lnTo>
                  <a:lnTo>
                    <a:pt x="197" y="28"/>
                  </a:lnTo>
                  <a:lnTo>
                    <a:pt x="197" y="28"/>
                  </a:lnTo>
                  <a:lnTo>
                    <a:pt x="200" y="25"/>
                  </a:lnTo>
                  <a:lnTo>
                    <a:pt x="203" y="30"/>
                  </a:lnTo>
                  <a:lnTo>
                    <a:pt x="203" y="30"/>
                  </a:lnTo>
                  <a:lnTo>
                    <a:pt x="203" y="33"/>
                  </a:lnTo>
                  <a:lnTo>
                    <a:pt x="203" y="33"/>
                  </a:lnTo>
                  <a:lnTo>
                    <a:pt x="208" y="36"/>
                  </a:lnTo>
                  <a:lnTo>
                    <a:pt x="208" y="36"/>
                  </a:lnTo>
                  <a:lnTo>
                    <a:pt x="221" y="23"/>
                  </a:lnTo>
                  <a:lnTo>
                    <a:pt x="221" y="23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231" y="42"/>
                  </a:lnTo>
                  <a:lnTo>
                    <a:pt x="233" y="43"/>
                  </a:lnTo>
                  <a:lnTo>
                    <a:pt x="233" y="70"/>
                  </a:lnTo>
                  <a:lnTo>
                    <a:pt x="224" y="80"/>
                  </a:lnTo>
                  <a:lnTo>
                    <a:pt x="230" y="84"/>
                  </a:lnTo>
                  <a:lnTo>
                    <a:pt x="233" y="87"/>
                  </a:lnTo>
                  <a:lnTo>
                    <a:pt x="221" y="93"/>
                  </a:lnTo>
                  <a:lnTo>
                    <a:pt x="221" y="93"/>
                  </a:lnTo>
                  <a:lnTo>
                    <a:pt x="200" y="84"/>
                  </a:lnTo>
                  <a:lnTo>
                    <a:pt x="174" y="77"/>
                  </a:lnTo>
                  <a:lnTo>
                    <a:pt x="159" y="68"/>
                  </a:lnTo>
                  <a:lnTo>
                    <a:pt x="153" y="68"/>
                  </a:lnTo>
                  <a:lnTo>
                    <a:pt x="135" y="59"/>
                  </a:lnTo>
                  <a:lnTo>
                    <a:pt x="117" y="65"/>
                  </a:lnTo>
                  <a:lnTo>
                    <a:pt x="113" y="62"/>
                  </a:lnTo>
                  <a:lnTo>
                    <a:pt x="98" y="65"/>
                  </a:lnTo>
                  <a:lnTo>
                    <a:pt x="77" y="74"/>
                  </a:lnTo>
                  <a:lnTo>
                    <a:pt x="64" y="74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42" y="62"/>
                  </a:lnTo>
                  <a:lnTo>
                    <a:pt x="27" y="74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5" y="71"/>
                  </a:lnTo>
                  <a:lnTo>
                    <a:pt x="2" y="67"/>
                  </a:lnTo>
                  <a:lnTo>
                    <a:pt x="3" y="65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8" y="53"/>
                  </a:lnTo>
                  <a:lnTo>
                    <a:pt x="11" y="43"/>
                  </a:lnTo>
                  <a:lnTo>
                    <a:pt x="31" y="23"/>
                  </a:lnTo>
                  <a:lnTo>
                    <a:pt x="31" y="1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3" name="Freeform 42"/>
            <p:cNvSpPr>
              <a:spLocks noEditPoints="1"/>
            </p:cNvSpPr>
            <p:nvPr/>
          </p:nvSpPr>
          <p:spPr bwMode="auto">
            <a:xfrm>
              <a:off x="8875713" y="5588000"/>
              <a:ext cx="649288" cy="442913"/>
            </a:xfrm>
            <a:custGeom>
              <a:avLst/>
              <a:gdLst>
                <a:gd name="T0" fmla="*/ 50 w 409"/>
                <a:gd name="T1" fmla="*/ 30 h 279"/>
                <a:gd name="T2" fmla="*/ 57 w 409"/>
                <a:gd name="T3" fmla="*/ 49 h 279"/>
                <a:gd name="T4" fmla="*/ 49 w 409"/>
                <a:gd name="T5" fmla="*/ 100 h 279"/>
                <a:gd name="T6" fmla="*/ 50 w 409"/>
                <a:gd name="T7" fmla="*/ 114 h 279"/>
                <a:gd name="T8" fmla="*/ 47 w 409"/>
                <a:gd name="T9" fmla="*/ 121 h 279"/>
                <a:gd name="T10" fmla="*/ 43 w 409"/>
                <a:gd name="T11" fmla="*/ 127 h 279"/>
                <a:gd name="T12" fmla="*/ 28 w 409"/>
                <a:gd name="T13" fmla="*/ 71 h 279"/>
                <a:gd name="T14" fmla="*/ 10 w 409"/>
                <a:gd name="T15" fmla="*/ 56 h 279"/>
                <a:gd name="T16" fmla="*/ 0 w 409"/>
                <a:gd name="T17" fmla="*/ 43 h 279"/>
                <a:gd name="T18" fmla="*/ 26 w 409"/>
                <a:gd name="T19" fmla="*/ 33 h 279"/>
                <a:gd name="T20" fmla="*/ 40 w 409"/>
                <a:gd name="T21" fmla="*/ 21 h 279"/>
                <a:gd name="T22" fmla="*/ 226 w 409"/>
                <a:gd name="T23" fmla="*/ 5 h 279"/>
                <a:gd name="T24" fmla="*/ 247 w 409"/>
                <a:gd name="T25" fmla="*/ 44 h 279"/>
                <a:gd name="T26" fmla="*/ 329 w 409"/>
                <a:gd name="T27" fmla="*/ 86 h 279"/>
                <a:gd name="T28" fmla="*/ 334 w 409"/>
                <a:gd name="T29" fmla="*/ 80 h 279"/>
                <a:gd name="T30" fmla="*/ 355 w 409"/>
                <a:gd name="T31" fmla="*/ 96 h 279"/>
                <a:gd name="T32" fmla="*/ 407 w 409"/>
                <a:gd name="T33" fmla="*/ 149 h 279"/>
                <a:gd name="T34" fmla="*/ 404 w 409"/>
                <a:gd name="T35" fmla="*/ 162 h 279"/>
                <a:gd name="T36" fmla="*/ 385 w 409"/>
                <a:gd name="T37" fmla="*/ 180 h 279"/>
                <a:gd name="T38" fmla="*/ 379 w 409"/>
                <a:gd name="T39" fmla="*/ 190 h 279"/>
                <a:gd name="T40" fmla="*/ 366 w 409"/>
                <a:gd name="T41" fmla="*/ 209 h 279"/>
                <a:gd name="T42" fmla="*/ 374 w 409"/>
                <a:gd name="T43" fmla="*/ 211 h 279"/>
                <a:gd name="T44" fmla="*/ 373 w 409"/>
                <a:gd name="T45" fmla="*/ 220 h 279"/>
                <a:gd name="T46" fmla="*/ 370 w 409"/>
                <a:gd name="T47" fmla="*/ 227 h 279"/>
                <a:gd name="T48" fmla="*/ 361 w 409"/>
                <a:gd name="T49" fmla="*/ 223 h 279"/>
                <a:gd name="T50" fmla="*/ 352 w 409"/>
                <a:gd name="T51" fmla="*/ 220 h 279"/>
                <a:gd name="T52" fmla="*/ 348 w 409"/>
                <a:gd name="T53" fmla="*/ 226 h 279"/>
                <a:gd name="T54" fmla="*/ 357 w 409"/>
                <a:gd name="T55" fmla="*/ 236 h 279"/>
                <a:gd name="T56" fmla="*/ 355 w 409"/>
                <a:gd name="T57" fmla="*/ 249 h 279"/>
                <a:gd name="T58" fmla="*/ 351 w 409"/>
                <a:gd name="T59" fmla="*/ 265 h 279"/>
                <a:gd name="T60" fmla="*/ 351 w 409"/>
                <a:gd name="T61" fmla="*/ 277 h 279"/>
                <a:gd name="T62" fmla="*/ 281 w 409"/>
                <a:gd name="T63" fmla="*/ 236 h 279"/>
                <a:gd name="T64" fmla="*/ 266 w 409"/>
                <a:gd name="T65" fmla="*/ 242 h 279"/>
                <a:gd name="T66" fmla="*/ 243 w 409"/>
                <a:gd name="T67" fmla="*/ 243 h 279"/>
                <a:gd name="T68" fmla="*/ 246 w 409"/>
                <a:gd name="T69" fmla="*/ 199 h 279"/>
                <a:gd name="T70" fmla="*/ 262 w 409"/>
                <a:gd name="T71" fmla="*/ 167 h 279"/>
                <a:gd name="T72" fmla="*/ 294 w 409"/>
                <a:gd name="T73" fmla="*/ 142 h 279"/>
                <a:gd name="T74" fmla="*/ 303 w 409"/>
                <a:gd name="T75" fmla="*/ 149 h 279"/>
                <a:gd name="T76" fmla="*/ 278 w 409"/>
                <a:gd name="T77" fmla="*/ 106 h 279"/>
                <a:gd name="T78" fmla="*/ 237 w 409"/>
                <a:gd name="T79" fmla="*/ 87 h 279"/>
                <a:gd name="T80" fmla="*/ 210 w 409"/>
                <a:gd name="T81" fmla="*/ 77 h 279"/>
                <a:gd name="T82" fmla="*/ 188 w 409"/>
                <a:gd name="T83" fmla="*/ 94 h 279"/>
                <a:gd name="T84" fmla="*/ 180 w 409"/>
                <a:gd name="T85" fmla="*/ 80 h 279"/>
                <a:gd name="T86" fmla="*/ 170 w 409"/>
                <a:gd name="T87" fmla="*/ 59 h 279"/>
                <a:gd name="T88" fmla="*/ 146 w 409"/>
                <a:gd name="T89" fmla="*/ 41 h 279"/>
                <a:gd name="T90" fmla="*/ 155 w 409"/>
                <a:gd name="T91" fmla="*/ 27 h 279"/>
                <a:gd name="T92" fmla="*/ 167 w 409"/>
                <a:gd name="T93" fmla="*/ 22 h 279"/>
                <a:gd name="T94" fmla="*/ 180 w 409"/>
                <a:gd name="T95" fmla="*/ 9 h 279"/>
                <a:gd name="T96" fmla="*/ 204 w 409"/>
                <a:gd name="T9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9" h="279">
                  <a:moveTo>
                    <a:pt x="40" y="21"/>
                  </a:moveTo>
                  <a:lnTo>
                    <a:pt x="47" y="30"/>
                  </a:lnTo>
                  <a:lnTo>
                    <a:pt x="50" y="30"/>
                  </a:lnTo>
                  <a:lnTo>
                    <a:pt x="53" y="33"/>
                  </a:lnTo>
                  <a:lnTo>
                    <a:pt x="59" y="40"/>
                  </a:lnTo>
                  <a:lnTo>
                    <a:pt x="57" y="49"/>
                  </a:lnTo>
                  <a:lnTo>
                    <a:pt x="59" y="71"/>
                  </a:lnTo>
                  <a:lnTo>
                    <a:pt x="47" y="96"/>
                  </a:lnTo>
                  <a:lnTo>
                    <a:pt x="49" y="100"/>
                  </a:lnTo>
                  <a:lnTo>
                    <a:pt x="44" y="109"/>
                  </a:lnTo>
                  <a:lnTo>
                    <a:pt x="46" y="111"/>
                  </a:lnTo>
                  <a:lnTo>
                    <a:pt x="50" y="114"/>
                  </a:lnTo>
                  <a:lnTo>
                    <a:pt x="49" y="117"/>
                  </a:lnTo>
                  <a:lnTo>
                    <a:pt x="49" y="120"/>
                  </a:lnTo>
                  <a:lnTo>
                    <a:pt x="47" y="121"/>
                  </a:lnTo>
                  <a:lnTo>
                    <a:pt x="49" y="125"/>
                  </a:lnTo>
                  <a:lnTo>
                    <a:pt x="47" y="127"/>
                  </a:lnTo>
                  <a:lnTo>
                    <a:pt x="43" y="127"/>
                  </a:lnTo>
                  <a:lnTo>
                    <a:pt x="40" y="118"/>
                  </a:lnTo>
                  <a:lnTo>
                    <a:pt x="37" y="118"/>
                  </a:lnTo>
                  <a:lnTo>
                    <a:pt x="28" y="71"/>
                  </a:lnTo>
                  <a:lnTo>
                    <a:pt x="19" y="59"/>
                  </a:lnTo>
                  <a:lnTo>
                    <a:pt x="14" y="61"/>
                  </a:lnTo>
                  <a:lnTo>
                    <a:pt x="10" y="56"/>
                  </a:lnTo>
                  <a:lnTo>
                    <a:pt x="6" y="58"/>
                  </a:lnTo>
                  <a:lnTo>
                    <a:pt x="3" y="44"/>
                  </a:lnTo>
                  <a:lnTo>
                    <a:pt x="0" y="43"/>
                  </a:lnTo>
                  <a:lnTo>
                    <a:pt x="1" y="39"/>
                  </a:lnTo>
                  <a:lnTo>
                    <a:pt x="22" y="43"/>
                  </a:lnTo>
                  <a:lnTo>
                    <a:pt x="26" y="33"/>
                  </a:lnTo>
                  <a:lnTo>
                    <a:pt x="32" y="31"/>
                  </a:lnTo>
                  <a:lnTo>
                    <a:pt x="34" y="24"/>
                  </a:lnTo>
                  <a:lnTo>
                    <a:pt x="40" y="21"/>
                  </a:lnTo>
                  <a:close/>
                  <a:moveTo>
                    <a:pt x="204" y="0"/>
                  </a:moveTo>
                  <a:lnTo>
                    <a:pt x="220" y="5"/>
                  </a:lnTo>
                  <a:lnTo>
                    <a:pt x="226" y="5"/>
                  </a:lnTo>
                  <a:lnTo>
                    <a:pt x="226" y="5"/>
                  </a:lnTo>
                  <a:lnTo>
                    <a:pt x="226" y="12"/>
                  </a:lnTo>
                  <a:lnTo>
                    <a:pt x="247" y="44"/>
                  </a:lnTo>
                  <a:lnTo>
                    <a:pt x="284" y="53"/>
                  </a:lnTo>
                  <a:lnTo>
                    <a:pt x="309" y="68"/>
                  </a:lnTo>
                  <a:lnTo>
                    <a:pt x="329" y="86"/>
                  </a:lnTo>
                  <a:lnTo>
                    <a:pt x="334" y="78"/>
                  </a:lnTo>
                  <a:lnTo>
                    <a:pt x="334" y="80"/>
                  </a:lnTo>
                  <a:lnTo>
                    <a:pt x="334" y="80"/>
                  </a:lnTo>
                  <a:lnTo>
                    <a:pt x="334" y="81"/>
                  </a:lnTo>
                  <a:lnTo>
                    <a:pt x="351" y="96"/>
                  </a:lnTo>
                  <a:lnTo>
                    <a:pt x="355" y="96"/>
                  </a:lnTo>
                  <a:lnTo>
                    <a:pt x="364" y="105"/>
                  </a:lnTo>
                  <a:lnTo>
                    <a:pt x="367" y="112"/>
                  </a:lnTo>
                  <a:lnTo>
                    <a:pt x="407" y="149"/>
                  </a:lnTo>
                  <a:lnTo>
                    <a:pt x="407" y="149"/>
                  </a:lnTo>
                  <a:lnTo>
                    <a:pt x="409" y="150"/>
                  </a:lnTo>
                  <a:lnTo>
                    <a:pt x="404" y="162"/>
                  </a:lnTo>
                  <a:lnTo>
                    <a:pt x="404" y="164"/>
                  </a:lnTo>
                  <a:lnTo>
                    <a:pt x="383" y="174"/>
                  </a:lnTo>
                  <a:lnTo>
                    <a:pt x="385" y="180"/>
                  </a:lnTo>
                  <a:lnTo>
                    <a:pt x="377" y="186"/>
                  </a:lnTo>
                  <a:lnTo>
                    <a:pt x="379" y="187"/>
                  </a:lnTo>
                  <a:lnTo>
                    <a:pt x="379" y="190"/>
                  </a:lnTo>
                  <a:lnTo>
                    <a:pt x="358" y="202"/>
                  </a:lnTo>
                  <a:lnTo>
                    <a:pt x="361" y="208"/>
                  </a:lnTo>
                  <a:lnTo>
                    <a:pt x="366" y="209"/>
                  </a:lnTo>
                  <a:lnTo>
                    <a:pt x="369" y="208"/>
                  </a:lnTo>
                  <a:lnTo>
                    <a:pt x="369" y="212"/>
                  </a:lnTo>
                  <a:lnTo>
                    <a:pt x="374" y="211"/>
                  </a:lnTo>
                  <a:lnTo>
                    <a:pt x="377" y="214"/>
                  </a:lnTo>
                  <a:lnTo>
                    <a:pt x="376" y="221"/>
                  </a:lnTo>
                  <a:lnTo>
                    <a:pt x="373" y="220"/>
                  </a:lnTo>
                  <a:lnTo>
                    <a:pt x="370" y="223"/>
                  </a:lnTo>
                  <a:lnTo>
                    <a:pt x="370" y="227"/>
                  </a:lnTo>
                  <a:lnTo>
                    <a:pt x="370" y="227"/>
                  </a:lnTo>
                  <a:lnTo>
                    <a:pt x="369" y="229"/>
                  </a:lnTo>
                  <a:lnTo>
                    <a:pt x="363" y="229"/>
                  </a:lnTo>
                  <a:lnTo>
                    <a:pt x="361" y="223"/>
                  </a:lnTo>
                  <a:lnTo>
                    <a:pt x="358" y="226"/>
                  </a:lnTo>
                  <a:lnTo>
                    <a:pt x="354" y="224"/>
                  </a:lnTo>
                  <a:lnTo>
                    <a:pt x="352" y="220"/>
                  </a:lnTo>
                  <a:lnTo>
                    <a:pt x="349" y="217"/>
                  </a:lnTo>
                  <a:lnTo>
                    <a:pt x="348" y="220"/>
                  </a:lnTo>
                  <a:lnTo>
                    <a:pt x="348" y="226"/>
                  </a:lnTo>
                  <a:lnTo>
                    <a:pt x="355" y="233"/>
                  </a:lnTo>
                  <a:lnTo>
                    <a:pt x="354" y="237"/>
                  </a:lnTo>
                  <a:lnTo>
                    <a:pt x="357" y="236"/>
                  </a:lnTo>
                  <a:lnTo>
                    <a:pt x="358" y="243"/>
                  </a:lnTo>
                  <a:lnTo>
                    <a:pt x="357" y="245"/>
                  </a:lnTo>
                  <a:lnTo>
                    <a:pt x="355" y="249"/>
                  </a:lnTo>
                  <a:lnTo>
                    <a:pt x="352" y="249"/>
                  </a:lnTo>
                  <a:lnTo>
                    <a:pt x="351" y="252"/>
                  </a:lnTo>
                  <a:lnTo>
                    <a:pt x="351" y="265"/>
                  </a:lnTo>
                  <a:lnTo>
                    <a:pt x="357" y="279"/>
                  </a:lnTo>
                  <a:lnTo>
                    <a:pt x="352" y="276"/>
                  </a:lnTo>
                  <a:lnTo>
                    <a:pt x="351" y="277"/>
                  </a:lnTo>
                  <a:lnTo>
                    <a:pt x="351" y="277"/>
                  </a:lnTo>
                  <a:lnTo>
                    <a:pt x="342" y="274"/>
                  </a:lnTo>
                  <a:lnTo>
                    <a:pt x="281" y="236"/>
                  </a:lnTo>
                  <a:lnTo>
                    <a:pt x="278" y="240"/>
                  </a:lnTo>
                  <a:lnTo>
                    <a:pt x="271" y="237"/>
                  </a:lnTo>
                  <a:lnTo>
                    <a:pt x="266" y="242"/>
                  </a:lnTo>
                  <a:lnTo>
                    <a:pt x="260" y="236"/>
                  </a:lnTo>
                  <a:lnTo>
                    <a:pt x="252" y="252"/>
                  </a:lnTo>
                  <a:lnTo>
                    <a:pt x="243" y="243"/>
                  </a:lnTo>
                  <a:lnTo>
                    <a:pt x="240" y="243"/>
                  </a:lnTo>
                  <a:lnTo>
                    <a:pt x="240" y="243"/>
                  </a:lnTo>
                  <a:lnTo>
                    <a:pt x="246" y="199"/>
                  </a:lnTo>
                  <a:lnTo>
                    <a:pt x="254" y="168"/>
                  </a:lnTo>
                  <a:lnTo>
                    <a:pt x="256" y="165"/>
                  </a:lnTo>
                  <a:lnTo>
                    <a:pt x="262" y="167"/>
                  </a:lnTo>
                  <a:lnTo>
                    <a:pt x="269" y="165"/>
                  </a:lnTo>
                  <a:lnTo>
                    <a:pt x="283" y="150"/>
                  </a:lnTo>
                  <a:lnTo>
                    <a:pt x="294" y="142"/>
                  </a:lnTo>
                  <a:lnTo>
                    <a:pt x="299" y="142"/>
                  </a:lnTo>
                  <a:lnTo>
                    <a:pt x="302" y="150"/>
                  </a:lnTo>
                  <a:lnTo>
                    <a:pt x="303" y="149"/>
                  </a:lnTo>
                  <a:lnTo>
                    <a:pt x="305" y="143"/>
                  </a:lnTo>
                  <a:lnTo>
                    <a:pt x="300" y="128"/>
                  </a:lnTo>
                  <a:lnTo>
                    <a:pt x="278" y="106"/>
                  </a:lnTo>
                  <a:lnTo>
                    <a:pt x="256" y="109"/>
                  </a:lnTo>
                  <a:lnTo>
                    <a:pt x="252" y="108"/>
                  </a:lnTo>
                  <a:lnTo>
                    <a:pt x="237" y="87"/>
                  </a:lnTo>
                  <a:lnTo>
                    <a:pt x="225" y="77"/>
                  </a:lnTo>
                  <a:lnTo>
                    <a:pt x="216" y="75"/>
                  </a:lnTo>
                  <a:lnTo>
                    <a:pt x="210" y="77"/>
                  </a:lnTo>
                  <a:lnTo>
                    <a:pt x="203" y="84"/>
                  </a:lnTo>
                  <a:lnTo>
                    <a:pt x="195" y="97"/>
                  </a:lnTo>
                  <a:lnTo>
                    <a:pt x="188" y="94"/>
                  </a:lnTo>
                  <a:lnTo>
                    <a:pt x="186" y="92"/>
                  </a:lnTo>
                  <a:lnTo>
                    <a:pt x="182" y="86"/>
                  </a:lnTo>
                  <a:lnTo>
                    <a:pt x="180" y="80"/>
                  </a:lnTo>
                  <a:lnTo>
                    <a:pt x="182" y="78"/>
                  </a:lnTo>
                  <a:lnTo>
                    <a:pt x="176" y="64"/>
                  </a:lnTo>
                  <a:lnTo>
                    <a:pt x="170" y="59"/>
                  </a:lnTo>
                  <a:lnTo>
                    <a:pt x="166" y="52"/>
                  </a:lnTo>
                  <a:lnTo>
                    <a:pt x="155" y="39"/>
                  </a:lnTo>
                  <a:lnTo>
                    <a:pt x="146" y="41"/>
                  </a:lnTo>
                  <a:lnTo>
                    <a:pt x="148" y="33"/>
                  </a:lnTo>
                  <a:lnTo>
                    <a:pt x="145" y="28"/>
                  </a:lnTo>
                  <a:lnTo>
                    <a:pt x="155" y="27"/>
                  </a:lnTo>
                  <a:lnTo>
                    <a:pt x="160" y="31"/>
                  </a:lnTo>
                  <a:lnTo>
                    <a:pt x="164" y="27"/>
                  </a:lnTo>
                  <a:lnTo>
                    <a:pt x="167" y="22"/>
                  </a:lnTo>
                  <a:lnTo>
                    <a:pt x="171" y="19"/>
                  </a:lnTo>
                  <a:lnTo>
                    <a:pt x="174" y="11"/>
                  </a:lnTo>
                  <a:lnTo>
                    <a:pt x="180" y="9"/>
                  </a:lnTo>
                  <a:lnTo>
                    <a:pt x="180" y="3"/>
                  </a:lnTo>
                  <a:lnTo>
                    <a:pt x="195" y="0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4" name="Freeform 43"/>
            <p:cNvSpPr/>
            <p:nvPr/>
          </p:nvSpPr>
          <p:spPr bwMode="auto">
            <a:xfrm>
              <a:off x="9580563" y="5667375"/>
              <a:ext cx="230188" cy="171450"/>
            </a:xfrm>
            <a:custGeom>
              <a:avLst/>
              <a:gdLst>
                <a:gd name="T0" fmla="*/ 85 w 145"/>
                <a:gd name="T1" fmla="*/ 8 h 108"/>
                <a:gd name="T2" fmla="*/ 83 w 145"/>
                <a:gd name="T3" fmla="*/ 14 h 108"/>
                <a:gd name="T4" fmla="*/ 85 w 145"/>
                <a:gd name="T5" fmla="*/ 15 h 108"/>
                <a:gd name="T6" fmla="*/ 85 w 145"/>
                <a:gd name="T7" fmla="*/ 19 h 108"/>
                <a:gd name="T8" fmla="*/ 101 w 145"/>
                <a:gd name="T9" fmla="*/ 22 h 108"/>
                <a:gd name="T10" fmla="*/ 105 w 145"/>
                <a:gd name="T11" fmla="*/ 24 h 108"/>
                <a:gd name="T12" fmla="*/ 113 w 145"/>
                <a:gd name="T13" fmla="*/ 33 h 108"/>
                <a:gd name="T14" fmla="*/ 119 w 145"/>
                <a:gd name="T15" fmla="*/ 37 h 108"/>
                <a:gd name="T16" fmla="*/ 122 w 145"/>
                <a:gd name="T17" fmla="*/ 37 h 108"/>
                <a:gd name="T18" fmla="*/ 129 w 145"/>
                <a:gd name="T19" fmla="*/ 46 h 108"/>
                <a:gd name="T20" fmla="*/ 145 w 145"/>
                <a:gd name="T21" fmla="*/ 68 h 108"/>
                <a:gd name="T22" fmla="*/ 145 w 145"/>
                <a:gd name="T23" fmla="*/ 68 h 108"/>
                <a:gd name="T24" fmla="*/ 134 w 145"/>
                <a:gd name="T25" fmla="*/ 61 h 108"/>
                <a:gd name="T26" fmla="*/ 131 w 145"/>
                <a:gd name="T27" fmla="*/ 62 h 108"/>
                <a:gd name="T28" fmla="*/ 129 w 145"/>
                <a:gd name="T29" fmla="*/ 70 h 108"/>
                <a:gd name="T30" fmla="*/ 131 w 145"/>
                <a:gd name="T31" fmla="*/ 70 h 108"/>
                <a:gd name="T32" fmla="*/ 132 w 145"/>
                <a:gd name="T33" fmla="*/ 74 h 108"/>
                <a:gd name="T34" fmla="*/ 126 w 145"/>
                <a:gd name="T35" fmla="*/ 78 h 108"/>
                <a:gd name="T36" fmla="*/ 122 w 145"/>
                <a:gd name="T37" fmla="*/ 74 h 108"/>
                <a:gd name="T38" fmla="*/ 111 w 145"/>
                <a:gd name="T39" fmla="*/ 75 h 108"/>
                <a:gd name="T40" fmla="*/ 108 w 145"/>
                <a:gd name="T41" fmla="*/ 74 h 108"/>
                <a:gd name="T42" fmla="*/ 107 w 145"/>
                <a:gd name="T43" fmla="*/ 89 h 108"/>
                <a:gd name="T44" fmla="*/ 102 w 145"/>
                <a:gd name="T45" fmla="*/ 95 h 108"/>
                <a:gd name="T46" fmla="*/ 96 w 145"/>
                <a:gd name="T47" fmla="*/ 90 h 108"/>
                <a:gd name="T48" fmla="*/ 94 w 145"/>
                <a:gd name="T49" fmla="*/ 93 h 108"/>
                <a:gd name="T50" fmla="*/ 89 w 145"/>
                <a:gd name="T51" fmla="*/ 93 h 108"/>
                <a:gd name="T52" fmla="*/ 85 w 145"/>
                <a:gd name="T53" fmla="*/ 98 h 108"/>
                <a:gd name="T54" fmla="*/ 80 w 145"/>
                <a:gd name="T55" fmla="*/ 96 h 108"/>
                <a:gd name="T56" fmla="*/ 80 w 145"/>
                <a:gd name="T57" fmla="*/ 100 h 108"/>
                <a:gd name="T58" fmla="*/ 76 w 145"/>
                <a:gd name="T59" fmla="*/ 103 h 108"/>
                <a:gd name="T60" fmla="*/ 73 w 145"/>
                <a:gd name="T61" fmla="*/ 103 h 108"/>
                <a:gd name="T62" fmla="*/ 65 w 145"/>
                <a:gd name="T63" fmla="*/ 99 h 108"/>
                <a:gd name="T64" fmla="*/ 71 w 145"/>
                <a:gd name="T65" fmla="*/ 108 h 108"/>
                <a:gd name="T66" fmla="*/ 71 w 145"/>
                <a:gd name="T67" fmla="*/ 108 h 108"/>
                <a:gd name="T68" fmla="*/ 56 w 145"/>
                <a:gd name="T69" fmla="*/ 96 h 108"/>
                <a:gd name="T70" fmla="*/ 51 w 145"/>
                <a:gd name="T71" fmla="*/ 95 h 108"/>
                <a:gd name="T72" fmla="*/ 51 w 145"/>
                <a:gd name="T73" fmla="*/ 95 h 108"/>
                <a:gd name="T74" fmla="*/ 39 w 145"/>
                <a:gd name="T75" fmla="*/ 84 h 108"/>
                <a:gd name="T76" fmla="*/ 39 w 145"/>
                <a:gd name="T77" fmla="*/ 84 h 108"/>
                <a:gd name="T78" fmla="*/ 24 w 145"/>
                <a:gd name="T79" fmla="*/ 64 h 108"/>
                <a:gd name="T80" fmla="*/ 0 w 145"/>
                <a:gd name="T81" fmla="*/ 47 h 108"/>
                <a:gd name="T82" fmla="*/ 0 w 145"/>
                <a:gd name="T83" fmla="*/ 47 h 108"/>
                <a:gd name="T84" fmla="*/ 9 w 145"/>
                <a:gd name="T85" fmla="*/ 30 h 108"/>
                <a:gd name="T86" fmla="*/ 15 w 145"/>
                <a:gd name="T87" fmla="*/ 33 h 108"/>
                <a:gd name="T88" fmla="*/ 19 w 145"/>
                <a:gd name="T89" fmla="*/ 37 h 108"/>
                <a:gd name="T90" fmla="*/ 22 w 145"/>
                <a:gd name="T91" fmla="*/ 34 h 108"/>
                <a:gd name="T92" fmla="*/ 28 w 145"/>
                <a:gd name="T93" fmla="*/ 42 h 108"/>
                <a:gd name="T94" fmla="*/ 34 w 145"/>
                <a:gd name="T95" fmla="*/ 44 h 108"/>
                <a:gd name="T96" fmla="*/ 39 w 145"/>
                <a:gd name="T97" fmla="*/ 43 h 108"/>
                <a:gd name="T98" fmla="*/ 40 w 145"/>
                <a:gd name="T99" fmla="*/ 42 h 108"/>
                <a:gd name="T100" fmla="*/ 45 w 145"/>
                <a:gd name="T101" fmla="*/ 43 h 108"/>
                <a:gd name="T102" fmla="*/ 46 w 145"/>
                <a:gd name="T103" fmla="*/ 34 h 108"/>
                <a:gd name="T104" fmla="*/ 55 w 145"/>
                <a:gd name="T105" fmla="*/ 33 h 108"/>
                <a:gd name="T106" fmla="*/ 56 w 145"/>
                <a:gd name="T107" fmla="*/ 28 h 108"/>
                <a:gd name="T108" fmla="*/ 52 w 145"/>
                <a:gd name="T109" fmla="*/ 24 h 108"/>
                <a:gd name="T110" fmla="*/ 52 w 145"/>
                <a:gd name="T111" fmla="*/ 21 h 108"/>
                <a:gd name="T112" fmla="*/ 49 w 145"/>
                <a:gd name="T113" fmla="*/ 21 h 108"/>
                <a:gd name="T114" fmla="*/ 46 w 145"/>
                <a:gd name="T115" fmla="*/ 16 h 108"/>
                <a:gd name="T116" fmla="*/ 51 w 145"/>
                <a:gd name="T117" fmla="*/ 14 h 108"/>
                <a:gd name="T118" fmla="*/ 51 w 145"/>
                <a:gd name="T119" fmla="*/ 14 h 108"/>
                <a:gd name="T120" fmla="*/ 58 w 145"/>
                <a:gd name="T121" fmla="*/ 12 h 108"/>
                <a:gd name="T122" fmla="*/ 73 w 145"/>
                <a:gd name="T123" fmla="*/ 0 h 108"/>
                <a:gd name="T124" fmla="*/ 85 w 145"/>
                <a:gd name="T125" fmla="*/ 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" h="108">
                  <a:moveTo>
                    <a:pt x="85" y="8"/>
                  </a:moveTo>
                  <a:lnTo>
                    <a:pt x="83" y="14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101" y="22"/>
                  </a:lnTo>
                  <a:lnTo>
                    <a:pt x="105" y="24"/>
                  </a:lnTo>
                  <a:lnTo>
                    <a:pt x="113" y="33"/>
                  </a:lnTo>
                  <a:lnTo>
                    <a:pt x="119" y="37"/>
                  </a:lnTo>
                  <a:lnTo>
                    <a:pt x="122" y="37"/>
                  </a:lnTo>
                  <a:lnTo>
                    <a:pt x="129" y="46"/>
                  </a:lnTo>
                  <a:lnTo>
                    <a:pt x="145" y="68"/>
                  </a:lnTo>
                  <a:lnTo>
                    <a:pt x="145" y="68"/>
                  </a:lnTo>
                  <a:lnTo>
                    <a:pt x="134" y="61"/>
                  </a:lnTo>
                  <a:lnTo>
                    <a:pt x="131" y="62"/>
                  </a:lnTo>
                  <a:lnTo>
                    <a:pt x="129" y="70"/>
                  </a:lnTo>
                  <a:lnTo>
                    <a:pt x="131" y="70"/>
                  </a:lnTo>
                  <a:lnTo>
                    <a:pt x="132" y="74"/>
                  </a:lnTo>
                  <a:lnTo>
                    <a:pt x="126" y="78"/>
                  </a:lnTo>
                  <a:lnTo>
                    <a:pt x="122" y="74"/>
                  </a:lnTo>
                  <a:lnTo>
                    <a:pt x="111" y="75"/>
                  </a:lnTo>
                  <a:lnTo>
                    <a:pt x="108" y="74"/>
                  </a:lnTo>
                  <a:lnTo>
                    <a:pt x="107" y="89"/>
                  </a:lnTo>
                  <a:lnTo>
                    <a:pt x="102" y="95"/>
                  </a:lnTo>
                  <a:lnTo>
                    <a:pt x="96" y="90"/>
                  </a:lnTo>
                  <a:lnTo>
                    <a:pt x="94" y="93"/>
                  </a:lnTo>
                  <a:lnTo>
                    <a:pt x="89" y="93"/>
                  </a:lnTo>
                  <a:lnTo>
                    <a:pt x="85" y="98"/>
                  </a:lnTo>
                  <a:lnTo>
                    <a:pt x="80" y="96"/>
                  </a:lnTo>
                  <a:lnTo>
                    <a:pt x="80" y="100"/>
                  </a:lnTo>
                  <a:lnTo>
                    <a:pt x="76" y="103"/>
                  </a:lnTo>
                  <a:lnTo>
                    <a:pt x="73" y="103"/>
                  </a:lnTo>
                  <a:lnTo>
                    <a:pt x="65" y="99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56" y="96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24" y="64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9" y="30"/>
                  </a:lnTo>
                  <a:lnTo>
                    <a:pt x="15" y="33"/>
                  </a:lnTo>
                  <a:lnTo>
                    <a:pt x="19" y="37"/>
                  </a:lnTo>
                  <a:lnTo>
                    <a:pt x="22" y="34"/>
                  </a:lnTo>
                  <a:lnTo>
                    <a:pt x="28" y="42"/>
                  </a:lnTo>
                  <a:lnTo>
                    <a:pt x="34" y="44"/>
                  </a:lnTo>
                  <a:lnTo>
                    <a:pt x="39" y="43"/>
                  </a:lnTo>
                  <a:lnTo>
                    <a:pt x="40" y="42"/>
                  </a:lnTo>
                  <a:lnTo>
                    <a:pt x="45" y="43"/>
                  </a:lnTo>
                  <a:lnTo>
                    <a:pt x="46" y="34"/>
                  </a:lnTo>
                  <a:lnTo>
                    <a:pt x="55" y="33"/>
                  </a:lnTo>
                  <a:lnTo>
                    <a:pt x="56" y="28"/>
                  </a:lnTo>
                  <a:lnTo>
                    <a:pt x="52" y="24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6" y="16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8" y="12"/>
                  </a:lnTo>
                  <a:lnTo>
                    <a:pt x="73" y="0"/>
                  </a:lnTo>
                  <a:lnTo>
                    <a:pt x="85" y="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5" name="Freeform 44"/>
            <p:cNvSpPr/>
            <p:nvPr/>
          </p:nvSpPr>
          <p:spPr bwMode="auto">
            <a:xfrm>
              <a:off x="9712325" y="5662613"/>
              <a:ext cx="288925" cy="206375"/>
            </a:xfrm>
            <a:custGeom>
              <a:avLst/>
              <a:gdLst>
                <a:gd name="T0" fmla="*/ 2 w 182"/>
                <a:gd name="T1" fmla="*/ 11 h 130"/>
                <a:gd name="T2" fmla="*/ 12 w 182"/>
                <a:gd name="T3" fmla="*/ 15 h 130"/>
                <a:gd name="T4" fmla="*/ 25 w 182"/>
                <a:gd name="T5" fmla="*/ 15 h 130"/>
                <a:gd name="T6" fmla="*/ 46 w 182"/>
                <a:gd name="T7" fmla="*/ 6 h 130"/>
                <a:gd name="T8" fmla="*/ 61 w 182"/>
                <a:gd name="T9" fmla="*/ 3 h 130"/>
                <a:gd name="T10" fmla="*/ 65 w 182"/>
                <a:gd name="T11" fmla="*/ 6 h 130"/>
                <a:gd name="T12" fmla="*/ 83 w 182"/>
                <a:gd name="T13" fmla="*/ 0 h 130"/>
                <a:gd name="T14" fmla="*/ 101 w 182"/>
                <a:gd name="T15" fmla="*/ 9 h 130"/>
                <a:gd name="T16" fmla="*/ 107 w 182"/>
                <a:gd name="T17" fmla="*/ 9 h 130"/>
                <a:gd name="T18" fmla="*/ 122 w 182"/>
                <a:gd name="T19" fmla="*/ 18 h 130"/>
                <a:gd name="T20" fmla="*/ 148 w 182"/>
                <a:gd name="T21" fmla="*/ 25 h 130"/>
                <a:gd name="T22" fmla="*/ 169 w 182"/>
                <a:gd name="T23" fmla="*/ 34 h 130"/>
                <a:gd name="T24" fmla="*/ 169 w 182"/>
                <a:gd name="T25" fmla="*/ 34 h 130"/>
                <a:gd name="T26" fmla="*/ 168 w 182"/>
                <a:gd name="T27" fmla="*/ 37 h 130"/>
                <a:gd name="T28" fmla="*/ 179 w 182"/>
                <a:gd name="T29" fmla="*/ 42 h 130"/>
                <a:gd name="T30" fmla="*/ 182 w 182"/>
                <a:gd name="T31" fmla="*/ 46 h 130"/>
                <a:gd name="T32" fmla="*/ 181 w 182"/>
                <a:gd name="T33" fmla="*/ 50 h 130"/>
                <a:gd name="T34" fmla="*/ 182 w 182"/>
                <a:gd name="T35" fmla="*/ 56 h 130"/>
                <a:gd name="T36" fmla="*/ 181 w 182"/>
                <a:gd name="T37" fmla="*/ 61 h 130"/>
                <a:gd name="T38" fmla="*/ 169 w 182"/>
                <a:gd name="T39" fmla="*/ 71 h 130"/>
                <a:gd name="T40" fmla="*/ 165 w 182"/>
                <a:gd name="T41" fmla="*/ 71 h 130"/>
                <a:gd name="T42" fmla="*/ 159 w 182"/>
                <a:gd name="T43" fmla="*/ 73 h 130"/>
                <a:gd name="T44" fmla="*/ 162 w 182"/>
                <a:gd name="T45" fmla="*/ 68 h 130"/>
                <a:gd name="T46" fmla="*/ 160 w 182"/>
                <a:gd name="T47" fmla="*/ 65 h 130"/>
                <a:gd name="T48" fmla="*/ 156 w 182"/>
                <a:gd name="T49" fmla="*/ 71 h 130"/>
                <a:gd name="T50" fmla="*/ 159 w 182"/>
                <a:gd name="T51" fmla="*/ 78 h 130"/>
                <a:gd name="T52" fmla="*/ 153 w 182"/>
                <a:gd name="T53" fmla="*/ 81 h 130"/>
                <a:gd name="T54" fmla="*/ 148 w 182"/>
                <a:gd name="T55" fmla="*/ 89 h 130"/>
                <a:gd name="T56" fmla="*/ 139 w 182"/>
                <a:gd name="T57" fmla="*/ 89 h 130"/>
                <a:gd name="T58" fmla="*/ 132 w 182"/>
                <a:gd name="T59" fmla="*/ 84 h 130"/>
                <a:gd name="T60" fmla="*/ 131 w 182"/>
                <a:gd name="T61" fmla="*/ 87 h 130"/>
                <a:gd name="T62" fmla="*/ 151 w 182"/>
                <a:gd name="T63" fmla="*/ 99 h 130"/>
                <a:gd name="T64" fmla="*/ 154 w 182"/>
                <a:gd name="T65" fmla="*/ 105 h 130"/>
                <a:gd name="T66" fmla="*/ 159 w 182"/>
                <a:gd name="T67" fmla="*/ 111 h 130"/>
                <a:gd name="T68" fmla="*/ 151 w 182"/>
                <a:gd name="T69" fmla="*/ 123 h 130"/>
                <a:gd name="T70" fmla="*/ 144 w 182"/>
                <a:gd name="T71" fmla="*/ 130 h 130"/>
                <a:gd name="T72" fmla="*/ 139 w 182"/>
                <a:gd name="T73" fmla="*/ 130 h 130"/>
                <a:gd name="T74" fmla="*/ 110 w 182"/>
                <a:gd name="T75" fmla="*/ 101 h 130"/>
                <a:gd name="T76" fmla="*/ 104 w 182"/>
                <a:gd name="T77" fmla="*/ 99 h 130"/>
                <a:gd name="T78" fmla="*/ 104 w 182"/>
                <a:gd name="T79" fmla="*/ 99 h 130"/>
                <a:gd name="T80" fmla="*/ 71 w 182"/>
                <a:gd name="T81" fmla="*/ 80 h 130"/>
                <a:gd name="T82" fmla="*/ 62 w 182"/>
                <a:gd name="T83" fmla="*/ 71 h 130"/>
                <a:gd name="T84" fmla="*/ 62 w 182"/>
                <a:gd name="T85" fmla="*/ 71 h 130"/>
                <a:gd name="T86" fmla="*/ 48 w 182"/>
                <a:gd name="T87" fmla="*/ 49 h 130"/>
                <a:gd name="T88" fmla="*/ 39 w 182"/>
                <a:gd name="T89" fmla="*/ 40 h 130"/>
                <a:gd name="T90" fmla="*/ 36 w 182"/>
                <a:gd name="T91" fmla="*/ 40 h 130"/>
                <a:gd name="T92" fmla="*/ 30 w 182"/>
                <a:gd name="T93" fmla="*/ 36 h 130"/>
                <a:gd name="T94" fmla="*/ 22 w 182"/>
                <a:gd name="T95" fmla="*/ 28 h 130"/>
                <a:gd name="T96" fmla="*/ 18 w 182"/>
                <a:gd name="T97" fmla="*/ 25 h 130"/>
                <a:gd name="T98" fmla="*/ 2 w 182"/>
                <a:gd name="T99" fmla="*/ 22 h 130"/>
                <a:gd name="T100" fmla="*/ 2 w 182"/>
                <a:gd name="T101" fmla="*/ 18 h 130"/>
                <a:gd name="T102" fmla="*/ 0 w 182"/>
                <a:gd name="T103" fmla="*/ 17 h 130"/>
                <a:gd name="T104" fmla="*/ 2 w 182"/>
                <a:gd name="T105" fmla="*/ 1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2" h="130">
                  <a:moveTo>
                    <a:pt x="2" y="11"/>
                  </a:moveTo>
                  <a:lnTo>
                    <a:pt x="12" y="15"/>
                  </a:lnTo>
                  <a:lnTo>
                    <a:pt x="25" y="15"/>
                  </a:lnTo>
                  <a:lnTo>
                    <a:pt x="46" y="6"/>
                  </a:lnTo>
                  <a:lnTo>
                    <a:pt x="61" y="3"/>
                  </a:lnTo>
                  <a:lnTo>
                    <a:pt x="65" y="6"/>
                  </a:lnTo>
                  <a:lnTo>
                    <a:pt x="83" y="0"/>
                  </a:lnTo>
                  <a:lnTo>
                    <a:pt x="101" y="9"/>
                  </a:lnTo>
                  <a:lnTo>
                    <a:pt x="107" y="9"/>
                  </a:lnTo>
                  <a:lnTo>
                    <a:pt x="122" y="18"/>
                  </a:lnTo>
                  <a:lnTo>
                    <a:pt x="148" y="25"/>
                  </a:lnTo>
                  <a:lnTo>
                    <a:pt x="169" y="34"/>
                  </a:lnTo>
                  <a:lnTo>
                    <a:pt x="169" y="34"/>
                  </a:lnTo>
                  <a:lnTo>
                    <a:pt x="168" y="37"/>
                  </a:lnTo>
                  <a:lnTo>
                    <a:pt x="179" y="42"/>
                  </a:lnTo>
                  <a:lnTo>
                    <a:pt x="182" y="46"/>
                  </a:lnTo>
                  <a:lnTo>
                    <a:pt x="181" y="50"/>
                  </a:lnTo>
                  <a:lnTo>
                    <a:pt x="182" y="56"/>
                  </a:lnTo>
                  <a:lnTo>
                    <a:pt x="181" y="61"/>
                  </a:lnTo>
                  <a:lnTo>
                    <a:pt x="169" y="71"/>
                  </a:lnTo>
                  <a:lnTo>
                    <a:pt x="165" y="71"/>
                  </a:lnTo>
                  <a:lnTo>
                    <a:pt x="159" y="73"/>
                  </a:lnTo>
                  <a:lnTo>
                    <a:pt x="162" y="68"/>
                  </a:lnTo>
                  <a:lnTo>
                    <a:pt x="160" y="65"/>
                  </a:lnTo>
                  <a:lnTo>
                    <a:pt x="156" y="71"/>
                  </a:lnTo>
                  <a:lnTo>
                    <a:pt x="159" y="78"/>
                  </a:lnTo>
                  <a:lnTo>
                    <a:pt x="153" y="81"/>
                  </a:lnTo>
                  <a:lnTo>
                    <a:pt x="148" y="89"/>
                  </a:lnTo>
                  <a:lnTo>
                    <a:pt x="139" y="89"/>
                  </a:lnTo>
                  <a:lnTo>
                    <a:pt x="132" y="84"/>
                  </a:lnTo>
                  <a:lnTo>
                    <a:pt x="131" y="87"/>
                  </a:lnTo>
                  <a:lnTo>
                    <a:pt x="151" y="99"/>
                  </a:lnTo>
                  <a:lnTo>
                    <a:pt x="154" y="105"/>
                  </a:lnTo>
                  <a:lnTo>
                    <a:pt x="159" y="111"/>
                  </a:lnTo>
                  <a:lnTo>
                    <a:pt x="151" y="123"/>
                  </a:lnTo>
                  <a:lnTo>
                    <a:pt x="144" y="130"/>
                  </a:lnTo>
                  <a:lnTo>
                    <a:pt x="139" y="130"/>
                  </a:lnTo>
                  <a:lnTo>
                    <a:pt x="110" y="101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71" y="80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48" y="49"/>
                  </a:lnTo>
                  <a:lnTo>
                    <a:pt x="39" y="40"/>
                  </a:lnTo>
                  <a:lnTo>
                    <a:pt x="36" y="40"/>
                  </a:lnTo>
                  <a:lnTo>
                    <a:pt x="30" y="36"/>
                  </a:lnTo>
                  <a:lnTo>
                    <a:pt x="22" y="28"/>
                  </a:lnTo>
                  <a:lnTo>
                    <a:pt x="18" y="25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2" y="11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6" name="Freeform 45"/>
            <p:cNvSpPr/>
            <p:nvPr/>
          </p:nvSpPr>
          <p:spPr bwMode="auto">
            <a:xfrm>
              <a:off x="9683750" y="5764213"/>
              <a:ext cx="238125" cy="209550"/>
            </a:xfrm>
            <a:custGeom>
              <a:avLst/>
              <a:gdLst>
                <a:gd name="T0" fmla="*/ 6 w 150"/>
                <a:gd name="T1" fmla="*/ 47 h 132"/>
                <a:gd name="T2" fmla="*/ 0 w 150"/>
                <a:gd name="T3" fmla="*/ 38 h 132"/>
                <a:gd name="T4" fmla="*/ 8 w 150"/>
                <a:gd name="T5" fmla="*/ 42 h 132"/>
                <a:gd name="T6" fmla="*/ 11 w 150"/>
                <a:gd name="T7" fmla="*/ 42 h 132"/>
                <a:gd name="T8" fmla="*/ 15 w 150"/>
                <a:gd name="T9" fmla="*/ 39 h 132"/>
                <a:gd name="T10" fmla="*/ 15 w 150"/>
                <a:gd name="T11" fmla="*/ 35 h 132"/>
                <a:gd name="T12" fmla="*/ 20 w 150"/>
                <a:gd name="T13" fmla="*/ 37 h 132"/>
                <a:gd name="T14" fmla="*/ 24 w 150"/>
                <a:gd name="T15" fmla="*/ 32 h 132"/>
                <a:gd name="T16" fmla="*/ 29 w 150"/>
                <a:gd name="T17" fmla="*/ 32 h 132"/>
                <a:gd name="T18" fmla="*/ 31 w 150"/>
                <a:gd name="T19" fmla="*/ 29 h 132"/>
                <a:gd name="T20" fmla="*/ 37 w 150"/>
                <a:gd name="T21" fmla="*/ 34 h 132"/>
                <a:gd name="T22" fmla="*/ 42 w 150"/>
                <a:gd name="T23" fmla="*/ 28 h 132"/>
                <a:gd name="T24" fmla="*/ 43 w 150"/>
                <a:gd name="T25" fmla="*/ 13 h 132"/>
                <a:gd name="T26" fmla="*/ 46 w 150"/>
                <a:gd name="T27" fmla="*/ 14 h 132"/>
                <a:gd name="T28" fmla="*/ 57 w 150"/>
                <a:gd name="T29" fmla="*/ 13 h 132"/>
                <a:gd name="T30" fmla="*/ 61 w 150"/>
                <a:gd name="T31" fmla="*/ 17 h 132"/>
                <a:gd name="T32" fmla="*/ 67 w 150"/>
                <a:gd name="T33" fmla="*/ 13 h 132"/>
                <a:gd name="T34" fmla="*/ 66 w 150"/>
                <a:gd name="T35" fmla="*/ 9 h 132"/>
                <a:gd name="T36" fmla="*/ 64 w 150"/>
                <a:gd name="T37" fmla="*/ 9 h 132"/>
                <a:gd name="T38" fmla="*/ 66 w 150"/>
                <a:gd name="T39" fmla="*/ 1 h 132"/>
                <a:gd name="T40" fmla="*/ 69 w 150"/>
                <a:gd name="T41" fmla="*/ 0 h 132"/>
                <a:gd name="T42" fmla="*/ 80 w 150"/>
                <a:gd name="T43" fmla="*/ 7 h 132"/>
                <a:gd name="T44" fmla="*/ 80 w 150"/>
                <a:gd name="T45" fmla="*/ 7 h 132"/>
                <a:gd name="T46" fmla="*/ 88 w 150"/>
                <a:gd name="T47" fmla="*/ 16 h 132"/>
                <a:gd name="T48" fmla="*/ 122 w 150"/>
                <a:gd name="T49" fmla="*/ 35 h 132"/>
                <a:gd name="T50" fmla="*/ 122 w 150"/>
                <a:gd name="T51" fmla="*/ 35 h 132"/>
                <a:gd name="T52" fmla="*/ 141 w 150"/>
                <a:gd name="T53" fmla="*/ 56 h 132"/>
                <a:gd name="T54" fmla="*/ 137 w 150"/>
                <a:gd name="T55" fmla="*/ 59 h 132"/>
                <a:gd name="T56" fmla="*/ 122 w 150"/>
                <a:gd name="T57" fmla="*/ 44 h 132"/>
                <a:gd name="T58" fmla="*/ 119 w 150"/>
                <a:gd name="T59" fmla="*/ 42 h 132"/>
                <a:gd name="T60" fmla="*/ 116 w 150"/>
                <a:gd name="T61" fmla="*/ 44 h 132"/>
                <a:gd name="T62" fmla="*/ 135 w 150"/>
                <a:gd name="T63" fmla="*/ 64 h 132"/>
                <a:gd name="T64" fmla="*/ 135 w 150"/>
                <a:gd name="T65" fmla="*/ 75 h 132"/>
                <a:gd name="T66" fmla="*/ 147 w 150"/>
                <a:gd name="T67" fmla="*/ 82 h 132"/>
                <a:gd name="T68" fmla="*/ 150 w 150"/>
                <a:gd name="T69" fmla="*/ 97 h 132"/>
                <a:gd name="T70" fmla="*/ 146 w 150"/>
                <a:gd name="T71" fmla="*/ 109 h 132"/>
                <a:gd name="T72" fmla="*/ 138 w 150"/>
                <a:gd name="T73" fmla="*/ 120 h 132"/>
                <a:gd name="T74" fmla="*/ 132 w 150"/>
                <a:gd name="T75" fmla="*/ 125 h 132"/>
                <a:gd name="T76" fmla="*/ 110 w 150"/>
                <a:gd name="T77" fmla="*/ 132 h 132"/>
                <a:gd name="T78" fmla="*/ 101 w 150"/>
                <a:gd name="T79" fmla="*/ 132 h 132"/>
                <a:gd name="T80" fmla="*/ 89 w 150"/>
                <a:gd name="T81" fmla="*/ 118 h 132"/>
                <a:gd name="T82" fmla="*/ 80 w 150"/>
                <a:gd name="T83" fmla="*/ 113 h 132"/>
                <a:gd name="T84" fmla="*/ 77 w 150"/>
                <a:gd name="T85" fmla="*/ 115 h 132"/>
                <a:gd name="T86" fmla="*/ 77 w 150"/>
                <a:gd name="T87" fmla="*/ 115 h 132"/>
                <a:gd name="T88" fmla="*/ 61 w 150"/>
                <a:gd name="T89" fmla="*/ 103 h 132"/>
                <a:gd name="T90" fmla="*/ 36 w 150"/>
                <a:gd name="T91" fmla="*/ 78 h 132"/>
                <a:gd name="T92" fmla="*/ 27 w 150"/>
                <a:gd name="T93" fmla="*/ 72 h 132"/>
                <a:gd name="T94" fmla="*/ 6 w 150"/>
                <a:gd name="T95" fmla="*/ 4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0" h="132">
                  <a:moveTo>
                    <a:pt x="6" y="47"/>
                  </a:moveTo>
                  <a:lnTo>
                    <a:pt x="0" y="38"/>
                  </a:lnTo>
                  <a:lnTo>
                    <a:pt x="8" y="42"/>
                  </a:lnTo>
                  <a:lnTo>
                    <a:pt x="11" y="42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20" y="37"/>
                  </a:lnTo>
                  <a:lnTo>
                    <a:pt x="24" y="32"/>
                  </a:lnTo>
                  <a:lnTo>
                    <a:pt x="29" y="32"/>
                  </a:lnTo>
                  <a:lnTo>
                    <a:pt x="31" y="29"/>
                  </a:lnTo>
                  <a:lnTo>
                    <a:pt x="37" y="34"/>
                  </a:lnTo>
                  <a:lnTo>
                    <a:pt x="42" y="28"/>
                  </a:lnTo>
                  <a:lnTo>
                    <a:pt x="43" y="13"/>
                  </a:lnTo>
                  <a:lnTo>
                    <a:pt x="46" y="14"/>
                  </a:lnTo>
                  <a:lnTo>
                    <a:pt x="57" y="13"/>
                  </a:lnTo>
                  <a:lnTo>
                    <a:pt x="61" y="17"/>
                  </a:lnTo>
                  <a:lnTo>
                    <a:pt x="67" y="13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8" y="16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41" y="56"/>
                  </a:lnTo>
                  <a:lnTo>
                    <a:pt x="137" y="59"/>
                  </a:lnTo>
                  <a:lnTo>
                    <a:pt x="122" y="44"/>
                  </a:lnTo>
                  <a:lnTo>
                    <a:pt x="119" y="42"/>
                  </a:lnTo>
                  <a:lnTo>
                    <a:pt x="116" y="44"/>
                  </a:lnTo>
                  <a:lnTo>
                    <a:pt x="135" y="64"/>
                  </a:lnTo>
                  <a:lnTo>
                    <a:pt x="135" y="75"/>
                  </a:lnTo>
                  <a:lnTo>
                    <a:pt x="147" y="82"/>
                  </a:lnTo>
                  <a:lnTo>
                    <a:pt x="150" y="97"/>
                  </a:lnTo>
                  <a:lnTo>
                    <a:pt x="146" y="109"/>
                  </a:lnTo>
                  <a:lnTo>
                    <a:pt x="138" y="120"/>
                  </a:lnTo>
                  <a:lnTo>
                    <a:pt x="132" y="125"/>
                  </a:lnTo>
                  <a:lnTo>
                    <a:pt x="110" y="132"/>
                  </a:lnTo>
                  <a:lnTo>
                    <a:pt x="101" y="132"/>
                  </a:lnTo>
                  <a:lnTo>
                    <a:pt x="89" y="118"/>
                  </a:lnTo>
                  <a:lnTo>
                    <a:pt x="80" y="113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61" y="103"/>
                  </a:lnTo>
                  <a:lnTo>
                    <a:pt x="36" y="78"/>
                  </a:lnTo>
                  <a:lnTo>
                    <a:pt x="27" y="72"/>
                  </a:lnTo>
                  <a:lnTo>
                    <a:pt x="6" y="4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7" name="Freeform 46"/>
            <p:cNvSpPr/>
            <p:nvPr/>
          </p:nvSpPr>
          <p:spPr bwMode="auto">
            <a:xfrm>
              <a:off x="9526588" y="5818188"/>
              <a:ext cx="287338" cy="263525"/>
            </a:xfrm>
            <a:custGeom>
              <a:avLst/>
              <a:gdLst>
                <a:gd name="T0" fmla="*/ 90 w 181"/>
                <a:gd name="T1" fmla="*/ 1 h 166"/>
                <a:gd name="T2" fmla="*/ 105 w 181"/>
                <a:gd name="T3" fmla="*/ 13 h 166"/>
                <a:gd name="T4" fmla="*/ 135 w 181"/>
                <a:gd name="T5" fmla="*/ 44 h 166"/>
                <a:gd name="T6" fmla="*/ 176 w 181"/>
                <a:gd name="T7" fmla="*/ 81 h 166"/>
                <a:gd name="T8" fmla="*/ 175 w 181"/>
                <a:gd name="T9" fmla="*/ 84 h 166"/>
                <a:gd name="T10" fmla="*/ 178 w 181"/>
                <a:gd name="T11" fmla="*/ 95 h 166"/>
                <a:gd name="T12" fmla="*/ 168 w 181"/>
                <a:gd name="T13" fmla="*/ 107 h 166"/>
                <a:gd name="T14" fmla="*/ 160 w 181"/>
                <a:gd name="T15" fmla="*/ 101 h 166"/>
                <a:gd name="T16" fmla="*/ 150 w 181"/>
                <a:gd name="T17" fmla="*/ 123 h 166"/>
                <a:gd name="T18" fmla="*/ 154 w 181"/>
                <a:gd name="T19" fmla="*/ 134 h 166"/>
                <a:gd name="T20" fmla="*/ 141 w 181"/>
                <a:gd name="T21" fmla="*/ 145 h 166"/>
                <a:gd name="T22" fmla="*/ 125 w 181"/>
                <a:gd name="T23" fmla="*/ 147 h 166"/>
                <a:gd name="T24" fmla="*/ 68 w 181"/>
                <a:gd name="T25" fmla="*/ 166 h 166"/>
                <a:gd name="T26" fmla="*/ 76 w 181"/>
                <a:gd name="T27" fmla="*/ 138 h 166"/>
                <a:gd name="T28" fmla="*/ 73 w 181"/>
                <a:gd name="T29" fmla="*/ 132 h 166"/>
                <a:gd name="T30" fmla="*/ 73 w 181"/>
                <a:gd name="T31" fmla="*/ 128 h 166"/>
                <a:gd name="T32" fmla="*/ 71 w 181"/>
                <a:gd name="T33" fmla="*/ 129 h 166"/>
                <a:gd name="T34" fmla="*/ 67 w 181"/>
                <a:gd name="T35" fmla="*/ 131 h 166"/>
                <a:gd name="T36" fmla="*/ 59 w 181"/>
                <a:gd name="T37" fmla="*/ 135 h 166"/>
                <a:gd name="T38" fmla="*/ 58 w 181"/>
                <a:gd name="T39" fmla="*/ 129 h 166"/>
                <a:gd name="T40" fmla="*/ 46 w 181"/>
                <a:gd name="T41" fmla="*/ 129 h 166"/>
                <a:gd name="T42" fmla="*/ 40 w 181"/>
                <a:gd name="T43" fmla="*/ 131 h 166"/>
                <a:gd name="T44" fmla="*/ 34 w 181"/>
                <a:gd name="T45" fmla="*/ 134 h 166"/>
                <a:gd name="T46" fmla="*/ 25 w 181"/>
                <a:gd name="T47" fmla="*/ 132 h 166"/>
                <a:gd name="T48" fmla="*/ 22 w 181"/>
                <a:gd name="T49" fmla="*/ 126 h 166"/>
                <a:gd name="T50" fmla="*/ 18 w 181"/>
                <a:gd name="T51" fmla="*/ 128 h 166"/>
                <a:gd name="T52" fmla="*/ 10 w 181"/>
                <a:gd name="T53" fmla="*/ 123 h 166"/>
                <a:gd name="T54" fmla="*/ 0 w 181"/>
                <a:gd name="T55" fmla="*/ 117 h 166"/>
                <a:gd name="T56" fmla="*/ 0 w 181"/>
                <a:gd name="T57" fmla="*/ 85 h 166"/>
                <a:gd name="T58" fmla="*/ 2 w 181"/>
                <a:gd name="T59" fmla="*/ 82 h 166"/>
                <a:gd name="T60" fmla="*/ 7 w 181"/>
                <a:gd name="T61" fmla="*/ 78 h 166"/>
                <a:gd name="T62" fmla="*/ 15 w 181"/>
                <a:gd name="T63" fmla="*/ 76 h 166"/>
                <a:gd name="T64" fmla="*/ 30 w 181"/>
                <a:gd name="T65" fmla="*/ 70 h 166"/>
                <a:gd name="T66" fmla="*/ 40 w 181"/>
                <a:gd name="T67" fmla="*/ 64 h 166"/>
                <a:gd name="T68" fmla="*/ 79 w 181"/>
                <a:gd name="T69" fmla="*/ 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1" h="166">
                  <a:moveTo>
                    <a:pt x="85" y="0"/>
                  </a:moveTo>
                  <a:lnTo>
                    <a:pt x="90" y="1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26" y="38"/>
                  </a:lnTo>
                  <a:lnTo>
                    <a:pt x="135" y="44"/>
                  </a:lnTo>
                  <a:lnTo>
                    <a:pt x="160" y="69"/>
                  </a:lnTo>
                  <a:lnTo>
                    <a:pt x="176" y="81"/>
                  </a:lnTo>
                  <a:lnTo>
                    <a:pt x="176" y="81"/>
                  </a:lnTo>
                  <a:lnTo>
                    <a:pt x="175" y="84"/>
                  </a:lnTo>
                  <a:lnTo>
                    <a:pt x="181" y="86"/>
                  </a:lnTo>
                  <a:lnTo>
                    <a:pt x="178" y="95"/>
                  </a:lnTo>
                  <a:lnTo>
                    <a:pt x="172" y="104"/>
                  </a:lnTo>
                  <a:lnTo>
                    <a:pt x="168" y="107"/>
                  </a:lnTo>
                  <a:lnTo>
                    <a:pt x="162" y="98"/>
                  </a:lnTo>
                  <a:lnTo>
                    <a:pt x="160" y="101"/>
                  </a:lnTo>
                  <a:lnTo>
                    <a:pt x="159" y="114"/>
                  </a:lnTo>
                  <a:lnTo>
                    <a:pt x="150" y="123"/>
                  </a:lnTo>
                  <a:lnTo>
                    <a:pt x="156" y="128"/>
                  </a:lnTo>
                  <a:lnTo>
                    <a:pt x="154" y="134"/>
                  </a:lnTo>
                  <a:lnTo>
                    <a:pt x="150" y="139"/>
                  </a:lnTo>
                  <a:lnTo>
                    <a:pt x="141" y="145"/>
                  </a:lnTo>
                  <a:lnTo>
                    <a:pt x="133" y="144"/>
                  </a:lnTo>
                  <a:lnTo>
                    <a:pt x="125" y="147"/>
                  </a:lnTo>
                  <a:lnTo>
                    <a:pt x="68" y="166"/>
                  </a:lnTo>
                  <a:lnTo>
                    <a:pt x="68" y="166"/>
                  </a:lnTo>
                  <a:lnTo>
                    <a:pt x="65" y="144"/>
                  </a:lnTo>
                  <a:lnTo>
                    <a:pt x="76" y="138"/>
                  </a:lnTo>
                  <a:lnTo>
                    <a:pt x="76" y="134"/>
                  </a:lnTo>
                  <a:lnTo>
                    <a:pt x="73" y="132"/>
                  </a:lnTo>
                  <a:lnTo>
                    <a:pt x="73" y="132"/>
                  </a:lnTo>
                  <a:lnTo>
                    <a:pt x="73" y="128"/>
                  </a:lnTo>
                  <a:lnTo>
                    <a:pt x="71" y="129"/>
                  </a:lnTo>
                  <a:lnTo>
                    <a:pt x="71" y="129"/>
                  </a:lnTo>
                  <a:lnTo>
                    <a:pt x="70" y="131"/>
                  </a:lnTo>
                  <a:lnTo>
                    <a:pt x="67" y="131"/>
                  </a:lnTo>
                  <a:lnTo>
                    <a:pt x="65" y="135"/>
                  </a:lnTo>
                  <a:lnTo>
                    <a:pt x="59" y="135"/>
                  </a:lnTo>
                  <a:lnTo>
                    <a:pt x="56" y="131"/>
                  </a:lnTo>
                  <a:lnTo>
                    <a:pt x="58" y="129"/>
                  </a:lnTo>
                  <a:lnTo>
                    <a:pt x="52" y="126"/>
                  </a:lnTo>
                  <a:lnTo>
                    <a:pt x="46" y="129"/>
                  </a:lnTo>
                  <a:lnTo>
                    <a:pt x="46" y="131"/>
                  </a:lnTo>
                  <a:lnTo>
                    <a:pt x="40" y="131"/>
                  </a:lnTo>
                  <a:lnTo>
                    <a:pt x="39" y="134"/>
                  </a:lnTo>
                  <a:lnTo>
                    <a:pt x="34" y="134"/>
                  </a:lnTo>
                  <a:lnTo>
                    <a:pt x="31" y="131"/>
                  </a:lnTo>
                  <a:lnTo>
                    <a:pt x="25" y="132"/>
                  </a:lnTo>
                  <a:lnTo>
                    <a:pt x="22" y="129"/>
                  </a:lnTo>
                  <a:lnTo>
                    <a:pt x="22" y="126"/>
                  </a:lnTo>
                  <a:lnTo>
                    <a:pt x="18" y="125"/>
                  </a:lnTo>
                  <a:lnTo>
                    <a:pt x="18" y="128"/>
                  </a:lnTo>
                  <a:lnTo>
                    <a:pt x="13" y="123"/>
                  </a:lnTo>
                  <a:lnTo>
                    <a:pt x="10" y="123"/>
                  </a:lnTo>
                  <a:lnTo>
                    <a:pt x="9" y="126"/>
                  </a:lnTo>
                  <a:lnTo>
                    <a:pt x="0" y="117"/>
                  </a:lnTo>
                  <a:lnTo>
                    <a:pt x="3" y="9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2" y="82"/>
                  </a:lnTo>
                  <a:lnTo>
                    <a:pt x="6" y="81"/>
                  </a:lnTo>
                  <a:lnTo>
                    <a:pt x="7" y="78"/>
                  </a:lnTo>
                  <a:lnTo>
                    <a:pt x="12" y="81"/>
                  </a:lnTo>
                  <a:lnTo>
                    <a:pt x="15" y="76"/>
                  </a:lnTo>
                  <a:lnTo>
                    <a:pt x="22" y="76"/>
                  </a:lnTo>
                  <a:lnTo>
                    <a:pt x="30" y="70"/>
                  </a:lnTo>
                  <a:lnTo>
                    <a:pt x="30" y="73"/>
                  </a:lnTo>
                  <a:lnTo>
                    <a:pt x="40" y="64"/>
                  </a:lnTo>
                  <a:lnTo>
                    <a:pt x="73" y="45"/>
                  </a:lnTo>
                  <a:lnTo>
                    <a:pt x="79" y="7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8" name="Freeform 47"/>
            <p:cNvSpPr/>
            <p:nvPr/>
          </p:nvSpPr>
          <p:spPr bwMode="auto">
            <a:xfrm>
              <a:off x="9483725" y="782638"/>
              <a:ext cx="311150" cy="379413"/>
            </a:xfrm>
            <a:custGeom>
              <a:avLst/>
              <a:gdLst>
                <a:gd name="T0" fmla="*/ 27 w 196"/>
                <a:gd name="T1" fmla="*/ 21 h 239"/>
                <a:gd name="T2" fmla="*/ 42 w 196"/>
                <a:gd name="T3" fmla="*/ 18 h 239"/>
                <a:gd name="T4" fmla="*/ 52 w 196"/>
                <a:gd name="T5" fmla="*/ 11 h 239"/>
                <a:gd name="T6" fmla="*/ 64 w 196"/>
                <a:gd name="T7" fmla="*/ 3 h 239"/>
                <a:gd name="T8" fmla="*/ 74 w 196"/>
                <a:gd name="T9" fmla="*/ 0 h 239"/>
                <a:gd name="T10" fmla="*/ 79 w 196"/>
                <a:gd name="T11" fmla="*/ 11 h 239"/>
                <a:gd name="T12" fmla="*/ 77 w 196"/>
                <a:gd name="T13" fmla="*/ 34 h 239"/>
                <a:gd name="T14" fmla="*/ 80 w 196"/>
                <a:gd name="T15" fmla="*/ 39 h 239"/>
                <a:gd name="T16" fmla="*/ 85 w 196"/>
                <a:gd name="T17" fmla="*/ 49 h 239"/>
                <a:gd name="T18" fmla="*/ 97 w 196"/>
                <a:gd name="T19" fmla="*/ 55 h 239"/>
                <a:gd name="T20" fmla="*/ 106 w 196"/>
                <a:gd name="T21" fmla="*/ 56 h 239"/>
                <a:gd name="T22" fmla="*/ 126 w 196"/>
                <a:gd name="T23" fmla="*/ 56 h 239"/>
                <a:gd name="T24" fmla="*/ 149 w 196"/>
                <a:gd name="T25" fmla="*/ 42 h 239"/>
                <a:gd name="T26" fmla="*/ 155 w 196"/>
                <a:gd name="T27" fmla="*/ 48 h 239"/>
                <a:gd name="T28" fmla="*/ 166 w 196"/>
                <a:gd name="T29" fmla="*/ 59 h 239"/>
                <a:gd name="T30" fmla="*/ 162 w 196"/>
                <a:gd name="T31" fmla="*/ 87 h 239"/>
                <a:gd name="T32" fmla="*/ 181 w 196"/>
                <a:gd name="T33" fmla="*/ 90 h 239"/>
                <a:gd name="T34" fmla="*/ 189 w 196"/>
                <a:gd name="T35" fmla="*/ 98 h 239"/>
                <a:gd name="T36" fmla="*/ 196 w 196"/>
                <a:gd name="T37" fmla="*/ 121 h 239"/>
                <a:gd name="T38" fmla="*/ 193 w 196"/>
                <a:gd name="T39" fmla="*/ 143 h 239"/>
                <a:gd name="T40" fmla="*/ 181 w 196"/>
                <a:gd name="T41" fmla="*/ 160 h 239"/>
                <a:gd name="T42" fmla="*/ 166 w 196"/>
                <a:gd name="T43" fmla="*/ 168 h 239"/>
                <a:gd name="T44" fmla="*/ 162 w 196"/>
                <a:gd name="T45" fmla="*/ 179 h 239"/>
                <a:gd name="T46" fmla="*/ 162 w 196"/>
                <a:gd name="T47" fmla="*/ 190 h 239"/>
                <a:gd name="T48" fmla="*/ 160 w 196"/>
                <a:gd name="T49" fmla="*/ 201 h 239"/>
                <a:gd name="T50" fmla="*/ 160 w 196"/>
                <a:gd name="T51" fmla="*/ 205 h 239"/>
                <a:gd name="T52" fmla="*/ 147 w 196"/>
                <a:gd name="T53" fmla="*/ 199 h 239"/>
                <a:gd name="T54" fmla="*/ 137 w 196"/>
                <a:gd name="T55" fmla="*/ 207 h 239"/>
                <a:gd name="T56" fmla="*/ 114 w 196"/>
                <a:gd name="T57" fmla="*/ 217 h 239"/>
                <a:gd name="T58" fmla="*/ 104 w 196"/>
                <a:gd name="T59" fmla="*/ 226 h 239"/>
                <a:gd name="T60" fmla="*/ 92 w 196"/>
                <a:gd name="T61" fmla="*/ 230 h 239"/>
                <a:gd name="T62" fmla="*/ 82 w 196"/>
                <a:gd name="T63" fmla="*/ 218 h 239"/>
                <a:gd name="T64" fmla="*/ 83 w 196"/>
                <a:gd name="T65" fmla="*/ 207 h 239"/>
                <a:gd name="T66" fmla="*/ 80 w 196"/>
                <a:gd name="T67" fmla="*/ 193 h 239"/>
                <a:gd name="T68" fmla="*/ 63 w 196"/>
                <a:gd name="T69" fmla="*/ 180 h 239"/>
                <a:gd name="T70" fmla="*/ 51 w 196"/>
                <a:gd name="T71" fmla="*/ 183 h 239"/>
                <a:gd name="T72" fmla="*/ 36 w 196"/>
                <a:gd name="T73" fmla="*/ 198 h 239"/>
                <a:gd name="T74" fmla="*/ 30 w 196"/>
                <a:gd name="T75" fmla="*/ 201 h 239"/>
                <a:gd name="T76" fmla="*/ 14 w 196"/>
                <a:gd name="T77" fmla="*/ 177 h 239"/>
                <a:gd name="T78" fmla="*/ 8 w 196"/>
                <a:gd name="T79" fmla="*/ 160 h 239"/>
                <a:gd name="T80" fmla="*/ 6 w 196"/>
                <a:gd name="T81" fmla="*/ 140 h 239"/>
                <a:gd name="T82" fmla="*/ 2 w 196"/>
                <a:gd name="T83" fmla="*/ 130 h 239"/>
                <a:gd name="T84" fmla="*/ 8 w 196"/>
                <a:gd name="T85" fmla="*/ 121 h 239"/>
                <a:gd name="T86" fmla="*/ 15 w 196"/>
                <a:gd name="T87" fmla="*/ 114 h 239"/>
                <a:gd name="T88" fmla="*/ 15 w 196"/>
                <a:gd name="T89" fmla="*/ 108 h 239"/>
                <a:gd name="T90" fmla="*/ 21 w 196"/>
                <a:gd name="T91" fmla="*/ 87 h 239"/>
                <a:gd name="T92" fmla="*/ 33 w 196"/>
                <a:gd name="T93" fmla="*/ 81 h 239"/>
                <a:gd name="T94" fmla="*/ 30 w 196"/>
                <a:gd name="T95" fmla="*/ 77 h 239"/>
                <a:gd name="T96" fmla="*/ 39 w 196"/>
                <a:gd name="T97" fmla="*/ 51 h 239"/>
                <a:gd name="T98" fmla="*/ 24 w 196"/>
                <a:gd name="T99" fmla="*/ 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39">
                  <a:moveTo>
                    <a:pt x="24" y="27"/>
                  </a:moveTo>
                  <a:lnTo>
                    <a:pt x="27" y="27"/>
                  </a:lnTo>
                  <a:lnTo>
                    <a:pt x="27" y="21"/>
                  </a:lnTo>
                  <a:lnTo>
                    <a:pt x="36" y="20"/>
                  </a:lnTo>
                  <a:lnTo>
                    <a:pt x="37" y="17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3" y="12"/>
                  </a:lnTo>
                  <a:lnTo>
                    <a:pt x="52" y="11"/>
                  </a:lnTo>
                  <a:lnTo>
                    <a:pt x="57" y="5"/>
                  </a:lnTo>
                  <a:lnTo>
                    <a:pt x="63" y="6"/>
                  </a:lnTo>
                  <a:lnTo>
                    <a:pt x="64" y="3"/>
                  </a:lnTo>
                  <a:lnTo>
                    <a:pt x="66" y="5"/>
                  </a:lnTo>
                  <a:lnTo>
                    <a:pt x="67" y="2"/>
                  </a:lnTo>
                  <a:lnTo>
                    <a:pt x="74" y="0"/>
                  </a:lnTo>
                  <a:lnTo>
                    <a:pt x="79" y="3"/>
                  </a:lnTo>
                  <a:lnTo>
                    <a:pt x="77" y="8"/>
                  </a:lnTo>
                  <a:lnTo>
                    <a:pt x="79" y="11"/>
                  </a:lnTo>
                  <a:lnTo>
                    <a:pt x="83" y="12"/>
                  </a:lnTo>
                  <a:lnTo>
                    <a:pt x="72" y="28"/>
                  </a:lnTo>
                  <a:lnTo>
                    <a:pt x="77" y="34"/>
                  </a:lnTo>
                  <a:lnTo>
                    <a:pt x="76" y="37"/>
                  </a:lnTo>
                  <a:lnTo>
                    <a:pt x="77" y="40"/>
                  </a:lnTo>
                  <a:lnTo>
                    <a:pt x="80" y="39"/>
                  </a:lnTo>
                  <a:lnTo>
                    <a:pt x="83" y="42"/>
                  </a:lnTo>
                  <a:lnTo>
                    <a:pt x="80" y="48"/>
                  </a:lnTo>
                  <a:lnTo>
                    <a:pt x="85" y="49"/>
                  </a:lnTo>
                  <a:lnTo>
                    <a:pt x="89" y="55"/>
                  </a:lnTo>
                  <a:lnTo>
                    <a:pt x="94" y="56"/>
                  </a:lnTo>
                  <a:lnTo>
                    <a:pt x="97" y="55"/>
                  </a:lnTo>
                  <a:lnTo>
                    <a:pt x="97" y="58"/>
                  </a:lnTo>
                  <a:lnTo>
                    <a:pt x="98" y="58"/>
                  </a:lnTo>
                  <a:lnTo>
                    <a:pt x="106" y="56"/>
                  </a:lnTo>
                  <a:lnTo>
                    <a:pt x="116" y="62"/>
                  </a:lnTo>
                  <a:lnTo>
                    <a:pt x="120" y="55"/>
                  </a:lnTo>
                  <a:lnTo>
                    <a:pt x="126" y="56"/>
                  </a:lnTo>
                  <a:lnTo>
                    <a:pt x="138" y="48"/>
                  </a:lnTo>
                  <a:lnTo>
                    <a:pt x="147" y="46"/>
                  </a:lnTo>
                  <a:lnTo>
                    <a:pt x="149" y="42"/>
                  </a:lnTo>
                  <a:lnTo>
                    <a:pt x="153" y="43"/>
                  </a:lnTo>
                  <a:lnTo>
                    <a:pt x="156" y="43"/>
                  </a:lnTo>
                  <a:lnTo>
                    <a:pt x="155" y="48"/>
                  </a:lnTo>
                  <a:lnTo>
                    <a:pt x="160" y="49"/>
                  </a:lnTo>
                  <a:lnTo>
                    <a:pt x="162" y="58"/>
                  </a:lnTo>
                  <a:lnTo>
                    <a:pt x="166" y="59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62" y="87"/>
                  </a:lnTo>
                  <a:lnTo>
                    <a:pt x="171" y="89"/>
                  </a:lnTo>
                  <a:lnTo>
                    <a:pt x="175" y="84"/>
                  </a:lnTo>
                  <a:lnTo>
                    <a:pt x="181" y="90"/>
                  </a:lnTo>
                  <a:lnTo>
                    <a:pt x="181" y="90"/>
                  </a:lnTo>
                  <a:lnTo>
                    <a:pt x="181" y="92"/>
                  </a:lnTo>
                  <a:lnTo>
                    <a:pt x="189" y="98"/>
                  </a:lnTo>
                  <a:lnTo>
                    <a:pt x="184" y="109"/>
                  </a:lnTo>
                  <a:lnTo>
                    <a:pt x="186" y="112"/>
                  </a:lnTo>
                  <a:lnTo>
                    <a:pt x="196" y="121"/>
                  </a:lnTo>
                  <a:lnTo>
                    <a:pt x="193" y="133"/>
                  </a:lnTo>
                  <a:lnTo>
                    <a:pt x="190" y="136"/>
                  </a:lnTo>
                  <a:lnTo>
                    <a:pt x="193" y="143"/>
                  </a:lnTo>
                  <a:lnTo>
                    <a:pt x="183" y="152"/>
                  </a:lnTo>
                  <a:lnTo>
                    <a:pt x="180" y="157"/>
                  </a:lnTo>
                  <a:lnTo>
                    <a:pt x="181" y="160"/>
                  </a:lnTo>
                  <a:lnTo>
                    <a:pt x="177" y="161"/>
                  </a:lnTo>
                  <a:lnTo>
                    <a:pt x="174" y="168"/>
                  </a:lnTo>
                  <a:lnTo>
                    <a:pt x="166" y="168"/>
                  </a:lnTo>
                  <a:lnTo>
                    <a:pt x="163" y="171"/>
                  </a:lnTo>
                  <a:lnTo>
                    <a:pt x="160" y="171"/>
                  </a:lnTo>
                  <a:lnTo>
                    <a:pt x="162" y="179"/>
                  </a:lnTo>
                  <a:lnTo>
                    <a:pt x="159" y="180"/>
                  </a:lnTo>
                  <a:lnTo>
                    <a:pt x="163" y="186"/>
                  </a:lnTo>
                  <a:lnTo>
                    <a:pt x="162" y="190"/>
                  </a:lnTo>
                  <a:lnTo>
                    <a:pt x="165" y="195"/>
                  </a:lnTo>
                  <a:lnTo>
                    <a:pt x="163" y="199"/>
                  </a:lnTo>
                  <a:lnTo>
                    <a:pt x="160" y="201"/>
                  </a:lnTo>
                  <a:lnTo>
                    <a:pt x="160" y="202"/>
                  </a:lnTo>
                  <a:lnTo>
                    <a:pt x="163" y="202"/>
                  </a:lnTo>
                  <a:lnTo>
                    <a:pt x="160" y="205"/>
                  </a:lnTo>
                  <a:lnTo>
                    <a:pt x="160" y="205"/>
                  </a:lnTo>
                  <a:lnTo>
                    <a:pt x="150" y="205"/>
                  </a:lnTo>
                  <a:lnTo>
                    <a:pt x="147" y="199"/>
                  </a:lnTo>
                  <a:lnTo>
                    <a:pt x="144" y="198"/>
                  </a:lnTo>
                  <a:lnTo>
                    <a:pt x="140" y="205"/>
                  </a:lnTo>
                  <a:lnTo>
                    <a:pt x="137" y="207"/>
                  </a:lnTo>
                  <a:lnTo>
                    <a:pt x="131" y="205"/>
                  </a:lnTo>
                  <a:lnTo>
                    <a:pt x="123" y="214"/>
                  </a:lnTo>
                  <a:lnTo>
                    <a:pt x="114" y="217"/>
                  </a:lnTo>
                  <a:lnTo>
                    <a:pt x="109" y="226"/>
                  </a:lnTo>
                  <a:lnTo>
                    <a:pt x="104" y="226"/>
                  </a:lnTo>
                  <a:lnTo>
                    <a:pt x="104" y="226"/>
                  </a:lnTo>
                  <a:lnTo>
                    <a:pt x="103" y="229"/>
                  </a:lnTo>
                  <a:lnTo>
                    <a:pt x="103" y="229"/>
                  </a:lnTo>
                  <a:lnTo>
                    <a:pt x="92" y="230"/>
                  </a:lnTo>
                  <a:lnTo>
                    <a:pt x="88" y="239"/>
                  </a:lnTo>
                  <a:lnTo>
                    <a:pt x="79" y="236"/>
                  </a:lnTo>
                  <a:lnTo>
                    <a:pt x="82" y="218"/>
                  </a:lnTo>
                  <a:lnTo>
                    <a:pt x="83" y="218"/>
                  </a:lnTo>
                  <a:lnTo>
                    <a:pt x="80" y="211"/>
                  </a:lnTo>
                  <a:lnTo>
                    <a:pt x="83" y="207"/>
                  </a:lnTo>
                  <a:lnTo>
                    <a:pt x="82" y="202"/>
                  </a:lnTo>
                  <a:lnTo>
                    <a:pt x="79" y="198"/>
                  </a:lnTo>
                  <a:lnTo>
                    <a:pt x="80" y="193"/>
                  </a:lnTo>
                  <a:lnTo>
                    <a:pt x="77" y="186"/>
                  </a:lnTo>
                  <a:lnTo>
                    <a:pt x="66" y="183"/>
                  </a:lnTo>
                  <a:lnTo>
                    <a:pt x="63" y="180"/>
                  </a:lnTo>
                  <a:lnTo>
                    <a:pt x="57" y="177"/>
                  </a:lnTo>
                  <a:lnTo>
                    <a:pt x="54" y="183"/>
                  </a:lnTo>
                  <a:lnTo>
                    <a:pt x="51" y="183"/>
                  </a:lnTo>
                  <a:lnTo>
                    <a:pt x="49" y="185"/>
                  </a:lnTo>
                  <a:lnTo>
                    <a:pt x="39" y="188"/>
                  </a:lnTo>
                  <a:lnTo>
                    <a:pt x="36" y="198"/>
                  </a:lnTo>
                  <a:lnTo>
                    <a:pt x="34" y="198"/>
                  </a:lnTo>
                  <a:lnTo>
                    <a:pt x="34" y="201"/>
                  </a:lnTo>
                  <a:lnTo>
                    <a:pt x="30" y="201"/>
                  </a:lnTo>
                  <a:lnTo>
                    <a:pt x="30" y="201"/>
                  </a:lnTo>
                  <a:lnTo>
                    <a:pt x="18" y="192"/>
                  </a:lnTo>
                  <a:lnTo>
                    <a:pt x="14" y="177"/>
                  </a:lnTo>
                  <a:lnTo>
                    <a:pt x="8" y="170"/>
                  </a:lnTo>
                  <a:lnTo>
                    <a:pt x="11" y="164"/>
                  </a:lnTo>
                  <a:lnTo>
                    <a:pt x="8" y="160"/>
                  </a:lnTo>
                  <a:lnTo>
                    <a:pt x="15" y="149"/>
                  </a:lnTo>
                  <a:lnTo>
                    <a:pt x="9" y="148"/>
                  </a:lnTo>
                  <a:lnTo>
                    <a:pt x="6" y="140"/>
                  </a:lnTo>
                  <a:lnTo>
                    <a:pt x="5" y="140"/>
                  </a:lnTo>
                  <a:lnTo>
                    <a:pt x="0" y="134"/>
                  </a:lnTo>
                  <a:lnTo>
                    <a:pt x="2" y="130"/>
                  </a:lnTo>
                  <a:lnTo>
                    <a:pt x="0" y="123"/>
                  </a:lnTo>
                  <a:lnTo>
                    <a:pt x="5" y="121"/>
                  </a:lnTo>
                  <a:lnTo>
                    <a:pt x="8" y="121"/>
                  </a:lnTo>
                  <a:lnTo>
                    <a:pt x="9" y="120"/>
                  </a:lnTo>
                  <a:lnTo>
                    <a:pt x="6" y="117"/>
                  </a:lnTo>
                  <a:lnTo>
                    <a:pt x="15" y="114"/>
                  </a:lnTo>
                  <a:lnTo>
                    <a:pt x="11" y="111"/>
                  </a:lnTo>
                  <a:lnTo>
                    <a:pt x="12" y="108"/>
                  </a:lnTo>
                  <a:lnTo>
                    <a:pt x="15" y="108"/>
                  </a:lnTo>
                  <a:lnTo>
                    <a:pt x="15" y="102"/>
                  </a:lnTo>
                  <a:lnTo>
                    <a:pt x="20" y="101"/>
                  </a:lnTo>
                  <a:lnTo>
                    <a:pt x="21" y="87"/>
                  </a:lnTo>
                  <a:lnTo>
                    <a:pt x="26" y="84"/>
                  </a:lnTo>
                  <a:lnTo>
                    <a:pt x="32" y="86"/>
                  </a:lnTo>
                  <a:lnTo>
                    <a:pt x="33" y="81"/>
                  </a:lnTo>
                  <a:lnTo>
                    <a:pt x="29" y="84"/>
                  </a:lnTo>
                  <a:lnTo>
                    <a:pt x="29" y="77"/>
                  </a:lnTo>
                  <a:lnTo>
                    <a:pt x="30" y="77"/>
                  </a:lnTo>
                  <a:lnTo>
                    <a:pt x="32" y="71"/>
                  </a:lnTo>
                  <a:lnTo>
                    <a:pt x="40" y="64"/>
                  </a:lnTo>
                  <a:lnTo>
                    <a:pt x="39" y="51"/>
                  </a:lnTo>
                  <a:lnTo>
                    <a:pt x="29" y="42"/>
                  </a:lnTo>
                  <a:lnTo>
                    <a:pt x="29" y="36"/>
                  </a:lnTo>
                  <a:lnTo>
                    <a:pt x="24" y="31"/>
                  </a:lnTo>
                  <a:lnTo>
                    <a:pt x="24" y="27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59" name="Freeform 48"/>
            <p:cNvSpPr/>
            <p:nvPr/>
          </p:nvSpPr>
          <p:spPr bwMode="auto">
            <a:xfrm>
              <a:off x="9656763" y="1236663"/>
              <a:ext cx="436563" cy="201613"/>
            </a:xfrm>
            <a:custGeom>
              <a:avLst/>
              <a:gdLst>
                <a:gd name="T0" fmla="*/ 5 w 275"/>
                <a:gd name="T1" fmla="*/ 69 h 127"/>
                <a:gd name="T2" fmla="*/ 13 w 275"/>
                <a:gd name="T3" fmla="*/ 64 h 127"/>
                <a:gd name="T4" fmla="*/ 17 w 275"/>
                <a:gd name="T5" fmla="*/ 56 h 127"/>
                <a:gd name="T6" fmla="*/ 35 w 275"/>
                <a:gd name="T7" fmla="*/ 58 h 127"/>
                <a:gd name="T8" fmla="*/ 40 w 275"/>
                <a:gd name="T9" fmla="*/ 46 h 127"/>
                <a:gd name="T10" fmla="*/ 40 w 275"/>
                <a:gd name="T11" fmla="*/ 37 h 127"/>
                <a:gd name="T12" fmla="*/ 35 w 275"/>
                <a:gd name="T13" fmla="*/ 15 h 127"/>
                <a:gd name="T14" fmla="*/ 57 w 275"/>
                <a:gd name="T15" fmla="*/ 2 h 127"/>
                <a:gd name="T16" fmla="*/ 72 w 275"/>
                <a:gd name="T17" fmla="*/ 5 h 127"/>
                <a:gd name="T18" fmla="*/ 84 w 275"/>
                <a:gd name="T19" fmla="*/ 33 h 127"/>
                <a:gd name="T20" fmla="*/ 97 w 275"/>
                <a:gd name="T21" fmla="*/ 34 h 127"/>
                <a:gd name="T22" fmla="*/ 99 w 275"/>
                <a:gd name="T23" fmla="*/ 46 h 127"/>
                <a:gd name="T24" fmla="*/ 103 w 275"/>
                <a:gd name="T25" fmla="*/ 46 h 127"/>
                <a:gd name="T26" fmla="*/ 109 w 275"/>
                <a:gd name="T27" fmla="*/ 58 h 127"/>
                <a:gd name="T28" fmla="*/ 124 w 275"/>
                <a:gd name="T29" fmla="*/ 56 h 127"/>
                <a:gd name="T30" fmla="*/ 124 w 275"/>
                <a:gd name="T31" fmla="*/ 50 h 127"/>
                <a:gd name="T32" fmla="*/ 134 w 275"/>
                <a:gd name="T33" fmla="*/ 47 h 127"/>
                <a:gd name="T34" fmla="*/ 146 w 275"/>
                <a:gd name="T35" fmla="*/ 36 h 127"/>
                <a:gd name="T36" fmla="*/ 161 w 275"/>
                <a:gd name="T37" fmla="*/ 8 h 127"/>
                <a:gd name="T38" fmla="*/ 176 w 275"/>
                <a:gd name="T39" fmla="*/ 3 h 127"/>
                <a:gd name="T40" fmla="*/ 197 w 275"/>
                <a:gd name="T41" fmla="*/ 8 h 127"/>
                <a:gd name="T42" fmla="*/ 210 w 275"/>
                <a:gd name="T43" fmla="*/ 19 h 127"/>
                <a:gd name="T44" fmla="*/ 222 w 275"/>
                <a:gd name="T45" fmla="*/ 16 h 127"/>
                <a:gd name="T46" fmla="*/ 235 w 275"/>
                <a:gd name="T47" fmla="*/ 22 h 127"/>
                <a:gd name="T48" fmla="*/ 232 w 275"/>
                <a:gd name="T49" fmla="*/ 31 h 127"/>
                <a:gd name="T50" fmla="*/ 241 w 275"/>
                <a:gd name="T51" fmla="*/ 44 h 127"/>
                <a:gd name="T52" fmla="*/ 250 w 275"/>
                <a:gd name="T53" fmla="*/ 50 h 127"/>
                <a:gd name="T54" fmla="*/ 265 w 275"/>
                <a:gd name="T55" fmla="*/ 47 h 127"/>
                <a:gd name="T56" fmla="*/ 266 w 275"/>
                <a:gd name="T57" fmla="*/ 62 h 127"/>
                <a:gd name="T58" fmla="*/ 275 w 275"/>
                <a:gd name="T59" fmla="*/ 75 h 127"/>
                <a:gd name="T60" fmla="*/ 272 w 275"/>
                <a:gd name="T61" fmla="*/ 83 h 127"/>
                <a:gd name="T62" fmla="*/ 262 w 275"/>
                <a:gd name="T63" fmla="*/ 100 h 127"/>
                <a:gd name="T64" fmla="*/ 253 w 275"/>
                <a:gd name="T65" fmla="*/ 115 h 127"/>
                <a:gd name="T66" fmla="*/ 237 w 275"/>
                <a:gd name="T67" fmla="*/ 115 h 127"/>
                <a:gd name="T68" fmla="*/ 226 w 275"/>
                <a:gd name="T69" fmla="*/ 111 h 127"/>
                <a:gd name="T70" fmla="*/ 182 w 275"/>
                <a:gd name="T71" fmla="*/ 112 h 127"/>
                <a:gd name="T72" fmla="*/ 173 w 275"/>
                <a:gd name="T73" fmla="*/ 114 h 127"/>
                <a:gd name="T74" fmla="*/ 158 w 275"/>
                <a:gd name="T75" fmla="*/ 109 h 127"/>
                <a:gd name="T76" fmla="*/ 148 w 275"/>
                <a:gd name="T77" fmla="*/ 102 h 127"/>
                <a:gd name="T78" fmla="*/ 137 w 275"/>
                <a:gd name="T79" fmla="*/ 100 h 127"/>
                <a:gd name="T80" fmla="*/ 136 w 275"/>
                <a:gd name="T81" fmla="*/ 100 h 127"/>
                <a:gd name="T82" fmla="*/ 118 w 275"/>
                <a:gd name="T83" fmla="*/ 109 h 127"/>
                <a:gd name="T84" fmla="*/ 111 w 275"/>
                <a:gd name="T85" fmla="*/ 117 h 127"/>
                <a:gd name="T86" fmla="*/ 103 w 275"/>
                <a:gd name="T87" fmla="*/ 109 h 127"/>
                <a:gd name="T88" fmla="*/ 99 w 275"/>
                <a:gd name="T89" fmla="*/ 127 h 127"/>
                <a:gd name="T90" fmla="*/ 88 w 275"/>
                <a:gd name="T91" fmla="*/ 119 h 127"/>
                <a:gd name="T92" fmla="*/ 81 w 275"/>
                <a:gd name="T93" fmla="*/ 114 h 127"/>
                <a:gd name="T94" fmla="*/ 62 w 275"/>
                <a:gd name="T95" fmla="*/ 103 h 127"/>
                <a:gd name="T96" fmla="*/ 50 w 275"/>
                <a:gd name="T97" fmla="*/ 106 h 127"/>
                <a:gd name="T98" fmla="*/ 38 w 275"/>
                <a:gd name="T99" fmla="*/ 108 h 127"/>
                <a:gd name="T100" fmla="*/ 26 w 275"/>
                <a:gd name="T101" fmla="*/ 92 h 127"/>
                <a:gd name="T102" fmla="*/ 22 w 275"/>
                <a:gd name="T103" fmla="*/ 102 h 127"/>
                <a:gd name="T104" fmla="*/ 13 w 275"/>
                <a:gd name="T105" fmla="*/ 97 h 127"/>
                <a:gd name="T106" fmla="*/ 11 w 275"/>
                <a:gd name="T107" fmla="*/ 84 h 127"/>
                <a:gd name="T108" fmla="*/ 4 w 275"/>
                <a:gd name="T109" fmla="*/ 8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5" h="127">
                  <a:moveTo>
                    <a:pt x="1" y="75"/>
                  </a:moveTo>
                  <a:lnTo>
                    <a:pt x="0" y="72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7" y="62"/>
                  </a:lnTo>
                  <a:lnTo>
                    <a:pt x="13" y="64"/>
                  </a:lnTo>
                  <a:lnTo>
                    <a:pt x="13" y="58"/>
                  </a:lnTo>
                  <a:lnTo>
                    <a:pt x="16" y="55"/>
                  </a:lnTo>
                  <a:lnTo>
                    <a:pt x="17" y="56"/>
                  </a:lnTo>
                  <a:lnTo>
                    <a:pt x="19" y="47"/>
                  </a:lnTo>
                  <a:lnTo>
                    <a:pt x="22" y="53"/>
                  </a:lnTo>
                  <a:lnTo>
                    <a:pt x="35" y="58"/>
                  </a:lnTo>
                  <a:lnTo>
                    <a:pt x="35" y="53"/>
                  </a:lnTo>
                  <a:lnTo>
                    <a:pt x="34" y="49"/>
                  </a:lnTo>
                  <a:lnTo>
                    <a:pt x="40" y="46"/>
                  </a:lnTo>
                  <a:lnTo>
                    <a:pt x="40" y="41"/>
                  </a:lnTo>
                  <a:lnTo>
                    <a:pt x="37" y="38"/>
                  </a:lnTo>
                  <a:lnTo>
                    <a:pt x="40" y="37"/>
                  </a:lnTo>
                  <a:lnTo>
                    <a:pt x="37" y="34"/>
                  </a:lnTo>
                  <a:lnTo>
                    <a:pt x="41" y="18"/>
                  </a:lnTo>
                  <a:lnTo>
                    <a:pt x="35" y="15"/>
                  </a:lnTo>
                  <a:lnTo>
                    <a:pt x="41" y="5"/>
                  </a:lnTo>
                  <a:lnTo>
                    <a:pt x="51" y="0"/>
                  </a:lnTo>
                  <a:lnTo>
                    <a:pt x="57" y="2"/>
                  </a:lnTo>
                  <a:lnTo>
                    <a:pt x="66" y="0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68" y="8"/>
                  </a:lnTo>
                  <a:lnTo>
                    <a:pt x="68" y="28"/>
                  </a:lnTo>
                  <a:lnTo>
                    <a:pt x="84" y="33"/>
                  </a:lnTo>
                  <a:lnTo>
                    <a:pt x="86" y="36"/>
                  </a:lnTo>
                  <a:lnTo>
                    <a:pt x="93" y="33"/>
                  </a:lnTo>
                  <a:lnTo>
                    <a:pt x="97" y="34"/>
                  </a:lnTo>
                  <a:lnTo>
                    <a:pt x="96" y="43"/>
                  </a:lnTo>
                  <a:lnTo>
                    <a:pt x="97" y="43"/>
                  </a:lnTo>
                  <a:lnTo>
                    <a:pt x="99" y="46"/>
                  </a:lnTo>
                  <a:lnTo>
                    <a:pt x="100" y="46"/>
                  </a:lnTo>
                  <a:lnTo>
                    <a:pt x="102" y="43"/>
                  </a:lnTo>
                  <a:lnTo>
                    <a:pt x="103" y="46"/>
                  </a:lnTo>
                  <a:lnTo>
                    <a:pt x="106" y="44"/>
                  </a:lnTo>
                  <a:lnTo>
                    <a:pt x="106" y="55"/>
                  </a:lnTo>
                  <a:lnTo>
                    <a:pt x="109" y="58"/>
                  </a:lnTo>
                  <a:lnTo>
                    <a:pt x="121" y="58"/>
                  </a:lnTo>
                  <a:lnTo>
                    <a:pt x="121" y="58"/>
                  </a:lnTo>
                  <a:lnTo>
                    <a:pt x="124" y="56"/>
                  </a:lnTo>
                  <a:lnTo>
                    <a:pt x="124" y="56"/>
                  </a:lnTo>
                  <a:lnTo>
                    <a:pt x="127" y="55"/>
                  </a:lnTo>
                  <a:lnTo>
                    <a:pt x="124" y="50"/>
                  </a:lnTo>
                  <a:lnTo>
                    <a:pt x="128" y="47"/>
                  </a:lnTo>
                  <a:lnTo>
                    <a:pt x="133" y="46"/>
                  </a:lnTo>
                  <a:lnTo>
                    <a:pt x="134" y="47"/>
                  </a:lnTo>
                  <a:lnTo>
                    <a:pt x="139" y="47"/>
                  </a:lnTo>
                  <a:lnTo>
                    <a:pt x="143" y="44"/>
                  </a:lnTo>
                  <a:lnTo>
                    <a:pt x="146" y="36"/>
                  </a:lnTo>
                  <a:lnTo>
                    <a:pt x="152" y="31"/>
                  </a:lnTo>
                  <a:lnTo>
                    <a:pt x="149" y="25"/>
                  </a:lnTo>
                  <a:lnTo>
                    <a:pt x="161" y="8"/>
                  </a:lnTo>
                  <a:lnTo>
                    <a:pt x="164" y="5"/>
                  </a:lnTo>
                  <a:lnTo>
                    <a:pt x="170" y="6"/>
                  </a:lnTo>
                  <a:lnTo>
                    <a:pt x="176" y="3"/>
                  </a:lnTo>
                  <a:lnTo>
                    <a:pt x="180" y="6"/>
                  </a:lnTo>
                  <a:lnTo>
                    <a:pt x="188" y="3"/>
                  </a:lnTo>
                  <a:lnTo>
                    <a:pt x="197" y="8"/>
                  </a:lnTo>
                  <a:lnTo>
                    <a:pt x="195" y="13"/>
                  </a:lnTo>
                  <a:lnTo>
                    <a:pt x="206" y="21"/>
                  </a:lnTo>
                  <a:lnTo>
                    <a:pt x="210" y="19"/>
                  </a:lnTo>
                  <a:lnTo>
                    <a:pt x="210" y="13"/>
                  </a:lnTo>
                  <a:lnTo>
                    <a:pt x="216" y="12"/>
                  </a:lnTo>
                  <a:lnTo>
                    <a:pt x="222" y="16"/>
                  </a:lnTo>
                  <a:lnTo>
                    <a:pt x="231" y="16"/>
                  </a:lnTo>
                  <a:lnTo>
                    <a:pt x="232" y="21"/>
                  </a:lnTo>
                  <a:lnTo>
                    <a:pt x="235" y="22"/>
                  </a:lnTo>
                  <a:lnTo>
                    <a:pt x="229" y="28"/>
                  </a:lnTo>
                  <a:lnTo>
                    <a:pt x="231" y="33"/>
                  </a:lnTo>
                  <a:lnTo>
                    <a:pt x="232" y="31"/>
                  </a:lnTo>
                  <a:lnTo>
                    <a:pt x="241" y="34"/>
                  </a:lnTo>
                  <a:lnTo>
                    <a:pt x="244" y="38"/>
                  </a:lnTo>
                  <a:lnTo>
                    <a:pt x="241" y="44"/>
                  </a:lnTo>
                  <a:lnTo>
                    <a:pt x="247" y="49"/>
                  </a:lnTo>
                  <a:lnTo>
                    <a:pt x="250" y="46"/>
                  </a:lnTo>
                  <a:lnTo>
                    <a:pt x="250" y="50"/>
                  </a:lnTo>
                  <a:lnTo>
                    <a:pt x="254" y="47"/>
                  </a:lnTo>
                  <a:lnTo>
                    <a:pt x="256" y="50"/>
                  </a:lnTo>
                  <a:lnTo>
                    <a:pt x="265" y="47"/>
                  </a:lnTo>
                  <a:lnTo>
                    <a:pt x="269" y="52"/>
                  </a:lnTo>
                  <a:lnTo>
                    <a:pt x="265" y="56"/>
                  </a:lnTo>
                  <a:lnTo>
                    <a:pt x="266" y="62"/>
                  </a:lnTo>
                  <a:lnTo>
                    <a:pt x="265" y="66"/>
                  </a:lnTo>
                  <a:lnTo>
                    <a:pt x="272" y="71"/>
                  </a:lnTo>
                  <a:lnTo>
                    <a:pt x="275" y="75"/>
                  </a:lnTo>
                  <a:lnTo>
                    <a:pt x="275" y="75"/>
                  </a:lnTo>
                  <a:lnTo>
                    <a:pt x="275" y="78"/>
                  </a:lnTo>
                  <a:lnTo>
                    <a:pt x="272" y="83"/>
                  </a:lnTo>
                  <a:lnTo>
                    <a:pt x="260" y="86"/>
                  </a:lnTo>
                  <a:lnTo>
                    <a:pt x="265" y="93"/>
                  </a:lnTo>
                  <a:lnTo>
                    <a:pt x="262" y="100"/>
                  </a:lnTo>
                  <a:lnTo>
                    <a:pt x="260" y="102"/>
                  </a:lnTo>
                  <a:lnTo>
                    <a:pt x="257" y="111"/>
                  </a:lnTo>
                  <a:lnTo>
                    <a:pt x="253" y="115"/>
                  </a:lnTo>
                  <a:lnTo>
                    <a:pt x="247" y="112"/>
                  </a:lnTo>
                  <a:lnTo>
                    <a:pt x="240" y="112"/>
                  </a:lnTo>
                  <a:lnTo>
                    <a:pt x="237" y="115"/>
                  </a:lnTo>
                  <a:lnTo>
                    <a:pt x="234" y="114"/>
                  </a:lnTo>
                  <a:lnTo>
                    <a:pt x="232" y="111"/>
                  </a:lnTo>
                  <a:lnTo>
                    <a:pt x="226" y="111"/>
                  </a:lnTo>
                  <a:lnTo>
                    <a:pt x="228" y="119"/>
                  </a:lnTo>
                  <a:lnTo>
                    <a:pt x="217" y="121"/>
                  </a:lnTo>
                  <a:lnTo>
                    <a:pt x="182" y="112"/>
                  </a:lnTo>
                  <a:lnTo>
                    <a:pt x="180" y="115"/>
                  </a:lnTo>
                  <a:lnTo>
                    <a:pt x="174" y="115"/>
                  </a:lnTo>
                  <a:lnTo>
                    <a:pt x="173" y="114"/>
                  </a:lnTo>
                  <a:lnTo>
                    <a:pt x="168" y="114"/>
                  </a:lnTo>
                  <a:lnTo>
                    <a:pt x="167" y="109"/>
                  </a:lnTo>
                  <a:lnTo>
                    <a:pt x="158" y="109"/>
                  </a:lnTo>
                  <a:lnTo>
                    <a:pt x="154" y="102"/>
                  </a:lnTo>
                  <a:lnTo>
                    <a:pt x="148" y="102"/>
                  </a:lnTo>
                  <a:lnTo>
                    <a:pt x="148" y="102"/>
                  </a:lnTo>
                  <a:lnTo>
                    <a:pt x="145" y="99"/>
                  </a:lnTo>
                  <a:lnTo>
                    <a:pt x="145" y="100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6" y="100"/>
                  </a:lnTo>
                  <a:lnTo>
                    <a:pt x="136" y="100"/>
                  </a:lnTo>
                  <a:lnTo>
                    <a:pt x="130" y="100"/>
                  </a:lnTo>
                  <a:lnTo>
                    <a:pt x="127" y="106"/>
                  </a:lnTo>
                  <a:lnTo>
                    <a:pt x="118" y="109"/>
                  </a:lnTo>
                  <a:lnTo>
                    <a:pt x="115" y="115"/>
                  </a:lnTo>
                  <a:lnTo>
                    <a:pt x="111" y="115"/>
                  </a:lnTo>
                  <a:lnTo>
                    <a:pt x="111" y="117"/>
                  </a:lnTo>
                  <a:lnTo>
                    <a:pt x="105" y="112"/>
                  </a:lnTo>
                  <a:lnTo>
                    <a:pt x="106" y="109"/>
                  </a:lnTo>
                  <a:lnTo>
                    <a:pt x="103" y="109"/>
                  </a:lnTo>
                  <a:lnTo>
                    <a:pt x="102" y="112"/>
                  </a:lnTo>
                  <a:lnTo>
                    <a:pt x="105" y="121"/>
                  </a:lnTo>
                  <a:lnTo>
                    <a:pt x="99" y="127"/>
                  </a:lnTo>
                  <a:lnTo>
                    <a:pt x="99" y="127"/>
                  </a:lnTo>
                  <a:lnTo>
                    <a:pt x="93" y="125"/>
                  </a:lnTo>
                  <a:lnTo>
                    <a:pt x="88" y="119"/>
                  </a:lnTo>
                  <a:lnTo>
                    <a:pt x="88" y="115"/>
                  </a:lnTo>
                  <a:lnTo>
                    <a:pt x="80" y="118"/>
                  </a:lnTo>
                  <a:lnTo>
                    <a:pt x="81" y="114"/>
                  </a:lnTo>
                  <a:lnTo>
                    <a:pt x="75" y="112"/>
                  </a:lnTo>
                  <a:lnTo>
                    <a:pt x="71" y="114"/>
                  </a:lnTo>
                  <a:lnTo>
                    <a:pt x="62" y="103"/>
                  </a:lnTo>
                  <a:lnTo>
                    <a:pt x="59" y="105"/>
                  </a:lnTo>
                  <a:lnTo>
                    <a:pt x="57" y="108"/>
                  </a:lnTo>
                  <a:lnTo>
                    <a:pt x="50" y="106"/>
                  </a:lnTo>
                  <a:lnTo>
                    <a:pt x="48" y="103"/>
                  </a:lnTo>
                  <a:lnTo>
                    <a:pt x="41" y="100"/>
                  </a:lnTo>
                  <a:lnTo>
                    <a:pt x="38" y="108"/>
                  </a:lnTo>
                  <a:lnTo>
                    <a:pt x="37" y="96"/>
                  </a:lnTo>
                  <a:lnTo>
                    <a:pt x="31" y="93"/>
                  </a:lnTo>
                  <a:lnTo>
                    <a:pt x="26" y="92"/>
                  </a:lnTo>
                  <a:lnTo>
                    <a:pt x="25" y="94"/>
                  </a:lnTo>
                  <a:lnTo>
                    <a:pt x="26" y="99"/>
                  </a:lnTo>
                  <a:lnTo>
                    <a:pt x="22" y="102"/>
                  </a:lnTo>
                  <a:lnTo>
                    <a:pt x="13" y="99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8" y="90"/>
                  </a:lnTo>
                  <a:lnTo>
                    <a:pt x="8" y="86"/>
                  </a:lnTo>
                  <a:lnTo>
                    <a:pt x="11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4" y="81"/>
                  </a:lnTo>
                  <a:lnTo>
                    <a:pt x="4" y="75"/>
                  </a:lnTo>
                  <a:lnTo>
                    <a:pt x="1" y="7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0" name="Freeform 49"/>
            <p:cNvSpPr/>
            <p:nvPr/>
          </p:nvSpPr>
          <p:spPr bwMode="auto">
            <a:xfrm>
              <a:off x="9409113" y="5932488"/>
              <a:ext cx="238125" cy="234950"/>
            </a:xfrm>
            <a:custGeom>
              <a:avLst/>
              <a:gdLst>
                <a:gd name="T0" fmla="*/ 16 w 150"/>
                <a:gd name="T1" fmla="*/ 59 h 148"/>
                <a:gd name="T2" fmla="*/ 15 w 150"/>
                <a:gd name="T3" fmla="*/ 48 h 148"/>
                <a:gd name="T4" fmla="*/ 16 w 150"/>
                <a:gd name="T5" fmla="*/ 32 h 148"/>
                <a:gd name="T6" fmla="*/ 21 w 150"/>
                <a:gd name="T7" fmla="*/ 28 h 148"/>
                <a:gd name="T8" fmla="*/ 21 w 150"/>
                <a:gd name="T9" fmla="*/ 19 h 148"/>
                <a:gd name="T10" fmla="*/ 19 w 150"/>
                <a:gd name="T11" fmla="*/ 16 h 148"/>
                <a:gd name="T12" fmla="*/ 12 w 150"/>
                <a:gd name="T13" fmla="*/ 3 h 148"/>
                <a:gd name="T14" fmla="*/ 16 w 150"/>
                <a:gd name="T15" fmla="*/ 3 h 148"/>
                <a:gd name="T16" fmla="*/ 22 w 150"/>
                <a:gd name="T17" fmla="*/ 9 h 148"/>
                <a:gd name="T18" fmla="*/ 27 w 150"/>
                <a:gd name="T19" fmla="*/ 10 h 148"/>
                <a:gd name="T20" fmla="*/ 33 w 150"/>
                <a:gd name="T21" fmla="*/ 10 h 148"/>
                <a:gd name="T22" fmla="*/ 36 w 150"/>
                <a:gd name="T23" fmla="*/ 13 h 148"/>
                <a:gd name="T24" fmla="*/ 44 w 150"/>
                <a:gd name="T25" fmla="*/ 10 h 148"/>
                <a:gd name="T26" fmla="*/ 50 w 150"/>
                <a:gd name="T27" fmla="*/ 10 h 148"/>
                <a:gd name="T28" fmla="*/ 55 w 150"/>
                <a:gd name="T29" fmla="*/ 12 h 148"/>
                <a:gd name="T30" fmla="*/ 58 w 150"/>
                <a:gd name="T31" fmla="*/ 13 h 148"/>
                <a:gd name="T32" fmla="*/ 62 w 150"/>
                <a:gd name="T33" fmla="*/ 12 h 148"/>
                <a:gd name="T34" fmla="*/ 73 w 150"/>
                <a:gd name="T35" fmla="*/ 10 h 148"/>
                <a:gd name="T36" fmla="*/ 74 w 150"/>
                <a:gd name="T37" fmla="*/ 13 h 148"/>
                <a:gd name="T38" fmla="*/ 74 w 150"/>
                <a:gd name="T39" fmla="*/ 45 h 148"/>
                <a:gd name="T40" fmla="*/ 84 w 150"/>
                <a:gd name="T41" fmla="*/ 51 h 148"/>
                <a:gd name="T42" fmla="*/ 92 w 150"/>
                <a:gd name="T43" fmla="*/ 56 h 148"/>
                <a:gd name="T44" fmla="*/ 96 w 150"/>
                <a:gd name="T45" fmla="*/ 54 h 148"/>
                <a:gd name="T46" fmla="*/ 99 w 150"/>
                <a:gd name="T47" fmla="*/ 60 h 148"/>
                <a:gd name="T48" fmla="*/ 108 w 150"/>
                <a:gd name="T49" fmla="*/ 62 h 148"/>
                <a:gd name="T50" fmla="*/ 114 w 150"/>
                <a:gd name="T51" fmla="*/ 59 h 148"/>
                <a:gd name="T52" fmla="*/ 120 w 150"/>
                <a:gd name="T53" fmla="*/ 57 h 148"/>
                <a:gd name="T54" fmla="*/ 132 w 150"/>
                <a:gd name="T55" fmla="*/ 57 h 148"/>
                <a:gd name="T56" fmla="*/ 132 w 150"/>
                <a:gd name="T57" fmla="*/ 62 h 148"/>
                <a:gd name="T58" fmla="*/ 132 w 150"/>
                <a:gd name="T59" fmla="*/ 62 h 148"/>
                <a:gd name="T60" fmla="*/ 139 w 150"/>
                <a:gd name="T61" fmla="*/ 63 h 148"/>
                <a:gd name="T62" fmla="*/ 144 w 150"/>
                <a:gd name="T63" fmla="*/ 59 h 148"/>
                <a:gd name="T64" fmla="*/ 145 w 150"/>
                <a:gd name="T65" fmla="*/ 57 h 148"/>
                <a:gd name="T66" fmla="*/ 147 w 150"/>
                <a:gd name="T67" fmla="*/ 60 h 148"/>
                <a:gd name="T68" fmla="*/ 150 w 150"/>
                <a:gd name="T69" fmla="*/ 62 h 148"/>
                <a:gd name="T70" fmla="*/ 139 w 150"/>
                <a:gd name="T71" fmla="*/ 72 h 148"/>
                <a:gd name="T72" fmla="*/ 142 w 150"/>
                <a:gd name="T73" fmla="*/ 94 h 148"/>
                <a:gd name="T74" fmla="*/ 71 w 150"/>
                <a:gd name="T75" fmla="*/ 125 h 148"/>
                <a:gd name="T76" fmla="*/ 46 w 150"/>
                <a:gd name="T77" fmla="*/ 148 h 148"/>
                <a:gd name="T78" fmla="*/ 44 w 150"/>
                <a:gd name="T79" fmla="*/ 147 h 148"/>
                <a:gd name="T80" fmla="*/ 38 w 150"/>
                <a:gd name="T81" fmla="*/ 137 h 148"/>
                <a:gd name="T82" fmla="*/ 30 w 150"/>
                <a:gd name="T83" fmla="*/ 138 h 148"/>
                <a:gd name="T84" fmla="*/ 24 w 150"/>
                <a:gd name="T85" fmla="*/ 137 h 148"/>
                <a:gd name="T86" fmla="*/ 9 w 150"/>
                <a:gd name="T87" fmla="*/ 132 h 148"/>
                <a:gd name="T88" fmla="*/ 4 w 150"/>
                <a:gd name="T89" fmla="*/ 121 h 148"/>
                <a:gd name="T90" fmla="*/ 10 w 150"/>
                <a:gd name="T91" fmla="*/ 113 h 148"/>
                <a:gd name="T92" fmla="*/ 6 w 150"/>
                <a:gd name="T93" fmla="*/ 110 h 148"/>
                <a:gd name="T94" fmla="*/ 1 w 150"/>
                <a:gd name="T95" fmla="*/ 104 h 148"/>
                <a:gd name="T96" fmla="*/ 15 w 150"/>
                <a:gd name="T97" fmla="*/ 85 h 148"/>
                <a:gd name="T98" fmla="*/ 3 w 150"/>
                <a:gd name="T99" fmla="*/ 7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148">
                  <a:moveTo>
                    <a:pt x="15" y="60"/>
                  </a:moveTo>
                  <a:lnTo>
                    <a:pt x="16" y="59"/>
                  </a:lnTo>
                  <a:lnTo>
                    <a:pt x="21" y="62"/>
                  </a:lnTo>
                  <a:lnTo>
                    <a:pt x="15" y="48"/>
                  </a:lnTo>
                  <a:lnTo>
                    <a:pt x="15" y="35"/>
                  </a:lnTo>
                  <a:lnTo>
                    <a:pt x="16" y="32"/>
                  </a:lnTo>
                  <a:lnTo>
                    <a:pt x="19" y="32"/>
                  </a:lnTo>
                  <a:lnTo>
                    <a:pt x="21" y="28"/>
                  </a:lnTo>
                  <a:lnTo>
                    <a:pt x="22" y="26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12" y="9"/>
                  </a:lnTo>
                  <a:lnTo>
                    <a:pt x="12" y="3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8" y="7"/>
                  </a:lnTo>
                  <a:lnTo>
                    <a:pt x="22" y="9"/>
                  </a:lnTo>
                  <a:lnTo>
                    <a:pt x="25" y="6"/>
                  </a:lnTo>
                  <a:lnTo>
                    <a:pt x="27" y="1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6" y="13"/>
                  </a:lnTo>
                  <a:lnTo>
                    <a:pt x="43" y="9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50" y="10"/>
                  </a:lnTo>
                  <a:lnTo>
                    <a:pt x="52" y="12"/>
                  </a:lnTo>
                  <a:lnTo>
                    <a:pt x="55" y="12"/>
                  </a:lnTo>
                  <a:lnTo>
                    <a:pt x="56" y="10"/>
                  </a:lnTo>
                  <a:lnTo>
                    <a:pt x="58" y="13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7" y="13"/>
                  </a:lnTo>
                  <a:lnTo>
                    <a:pt x="73" y="10"/>
                  </a:lnTo>
                  <a:lnTo>
                    <a:pt x="74" y="13"/>
                  </a:lnTo>
                  <a:lnTo>
                    <a:pt x="74" y="13"/>
                  </a:lnTo>
                  <a:lnTo>
                    <a:pt x="77" y="19"/>
                  </a:lnTo>
                  <a:lnTo>
                    <a:pt x="74" y="45"/>
                  </a:lnTo>
                  <a:lnTo>
                    <a:pt x="83" y="54"/>
                  </a:lnTo>
                  <a:lnTo>
                    <a:pt x="84" y="51"/>
                  </a:lnTo>
                  <a:lnTo>
                    <a:pt x="87" y="51"/>
                  </a:lnTo>
                  <a:lnTo>
                    <a:pt x="92" y="56"/>
                  </a:lnTo>
                  <a:lnTo>
                    <a:pt x="92" y="53"/>
                  </a:lnTo>
                  <a:lnTo>
                    <a:pt x="96" y="54"/>
                  </a:lnTo>
                  <a:lnTo>
                    <a:pt x="96" y="57"/>
                  </a:lnTo>
                  <a:lnTo>
                    <a:pt x="99" y="60"/>
                  </a:lnTo>
                  <a:lnTo>
                    <a:pt x="105" y="59"/>
                  </a:lnTo>
                  <a:lnTo>
                    <a:pt x="108" y="62"/>
                  </a:lnTo>
                  <a:lnTo>
                    <a:pt x="113" y="62"/>
                  </a:lnTo>
                  <a:lnTo>
                    <a:pt x="114" y="59"/>
                  </a:lnTo>
                  <a:lnTo>
                    <a:pt x="120" y="59"/>
                  </a:lnTo>
                  <a:lnTo>
                    <a:pt x="120" y="57"/>
                  </a:lnTo>
                  <a:lnTo>
                    <a:pt x="126" y="54"/>
                  </a:lnTo>
                  <a:lnTo>
                    <a:pt x="132" y="57"/>
                  </a:lnTo>
                  <a:lnTo>
                    <a:pt x="130" y="59"/>
                  </a:lnTo>
                  <a:lnTo>
                    <a:pt x="132" y="62"/>
                  </a:lnTo>
                  <a:lnTo>
                    <a:pt x="132" y="62"/>
                  </a:lnTo>
                  <a:lnTo>
                    <a:pt x="132" y="62"/>
                  </a:lnTo>
                  <a:lnTo>
                    <a:pt x="132" y="62"/>
                  </a:lnTo>
                  <a:lnTo>
                    <a:pt x="139" y="63"/>
                  </a:lnTo>
                  <a:lnTo>
                    <a:pt x="141" y="59"/>
                  </a:lnTo>
                  <a:lnTo>
                    <a:pt x="144" y="59"/>
                  </a:lnTo>
                  <a:lnTo>
                    <a:pt x="145" y="57"/>
                  </a:lnTo>
                  <a:lnTo>
                    <a:pt x="145" y="57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50" y="62"/>
                  </a:lnTo>
                  <a:lnTo>
                    <a:pt x="150" y="66"/>
                  </a:lnTo>
                  <a:lnTo>
                    <a:pt x="139" y="72"/>
                  </a:lnTo>
                  <a:lnTo>
                    <a:pt x="142" y="94"/>
                  </a:lnTo>
                  <a:lnTo>
                    <a:pt x="142" y="94"/>
                  </a:lnTo>
                  <a:lnTo>
                    <a:pt x="121" y="106"/>
                  </a:lnTo>
                  <a:lnTo>
                    <a:pt x="71" y="125"/>
                  </a:lnTo>
                  <a:lnTo>
                    <a:pt x="59" y="134"/>
                  </a:lnTo>
                  <a:lnTo>
                    <a:pt x="46" y="148"/>
                  </a:lnTo>
                  <a:lnTo>
                    <a:pt x="44" y="147"/>
                  </a:lnTo>
                  <a:lnTo>
                    <a:pt x="44" y="147"/>
                  </a:lnTo>
                  <a:lnTo>
                    <a:pt x="44" y="144"/>
                  </a:lnTo>
                  <a:lnTo>
                    <a:pt x="38" y="137"/>
                  </a:lnTo>
                  <a:lnTo>
                    <a:pt x="34" y="140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24" y="137"/>
                  </a:lnTo>
                  <a:lnTo>
                    <a:pt x="15" y="131"/>
                  </a:lnTo>
                  <a:lnTo>
                    <a:pt x="9" y="132"/>
                  </a:lnTo>
                  <a:lnTo>
                    <a:pt x="3" y="129"/>
                  </a:lnTo>
                  <a:lnTo>
                    <a:pt x="4" y="121"/>
                  </a:lnTo>
                  <a:lnTo>
                    <a:pt x="7" y="115"/>
                  </a:lnTo>
                  <a:lnTo>
                    <a:pt x="10" y="113"/>
                  </a:lnTo>
                  <a:lnTo>
                    <a:pt x="9" y="109"/>
                  </a:lnTo>
                  <a:lnTo>
                    <a:pt x="6" y="110"/>
                  </a:lnTo>
                  <a:lnTo>
                    <a:pt x="4" y="106"/>
                  </a:lnTo>
                  <a:lnTo>
                    <a:pt x="1" y="104"/>
                  </a:lnTo>
                  <a:lnTo>
                    <a:pt x="0" y="100"/>
                  </a:lnTo>
                  <a:lnTo>
                    <a:pt x="15" y="85"/>
                  </a:lnTo>
                  <a:lnTo>
                    <a:pt x="6" y="78"/>
                  </a:lnTo>
                  <a:lnTo>
                    <a:pt x="3" y="73"/>
                  </a:lnTo>
                  <a:lnTo>
                    <a:pt x="15" y="6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1" name="Freeform 50"/>
            <p:cNvSpPr/>
            <p:nvPr/>
          </p:nvSpPr>
          <p:spPr bwMode="auto">
            <a:xfrm>
              <a:off x="9663113" y="1382713"/>
              <a:ext cx="155575" cy="119063"/>
            </a:xfrm>
            <a:custGeom>
              <a:avLst/>
              <a:gdLst>
                <a:gd name="T0" fmla="*/ 9 w 98"/>
                <a:gd name="T1" fmla="*/ 7 h 75"/>
                <a:gd name="T2" fmla="*/ 22 w 98"/>
                <a:gd name="T3" fmla="*/ 7 h 75"/>
                <a:gd name="T4" fmla="*/ 22 w 98"/>
                <a:gd name="T5" fmla="*/ 0 h 75"/>
                <a:gd name="T6" fmla="*/ 33 w 98"/>
                <a:gd name="T7" fmla="*/ 4 h 75"/>
                <a:gd name="T8" fmla="*/ 37 w 98"/>
                <a:gd name="T9" fmla="*/ 8 h 75"/>
                <a:gd name="T10" fmla="*/ 46 w 98"/>
                <a:gd name="T11" fmla="*/ 14 h 75"/>
                <a:gd name="T12" fmla="*/ 55 w 98"/>
                <a:gd name="T13" fmla="*/ 13 h 75"/>
                <a:gd name="T14" fmla="*/ 67 w 98"/>
                <a:gd name="T15" fmla="*/ 22 h 75"/>
                <a:gd name="T16" fmla="*/ 77 w 98"/>
                <a:gd name="T17" fmla="*/ 22 h 75"/>
                <a:gd name="T18" fmla="*/ 84 w 98"/>
                <a:gd name="T19" fmla="*/ 23 h 75"/>
                <a:gd name="T20" fmla="*/ 89 w 98"/>
                <a:gd name="T21" fmla="*/ 33 h 75"/>
                <a:gd name="T22" fmla="*/ 95 w 98"/>
                <a:gd name="T23" fmla="*/ 35 h 75"/>
                <a:gd name="T24" fmla="*/ 98 w 98"/>
                <a:gd name="T25" fmla="*/ 51 h 75"/>
                <a:gd name="T26" fmla="*/ 95 w 98"/>
                <a:gd name="T27" fmla="*/ 61 h 75"/>
                <a:gd name="T28" fmla="*/ 89 w 98"/>
                <a:gd name="T29" fmla="*/ 69 h 75"/>
                <a:gd name="T30" fmla="*/ 77 w 98"/>
                <a:gd name="T31" fmla="*/ 69 h 75"/>
                <a:gd name="T32" fmla="*/ 64 w 98"/>
                <a:gd name="T33" fmla="*/ 70 h 75"/>
                <a:gd name="T34" fmla="*/ 56 w 98"/>
                <a:gd name="T35" fmla="*/ 66 h 75"/>
                <a:gd name="T36" fmla="*/ 55 w 98"/>
                <a:gd name="T37" fmla="*/ 70 h 75"/>
                <a:gd name="T38" fmla="*/ 52 w 98"/>
                <a:gd name="T39" fmla="*/ 67 h 75"/>
                <a:gd name="T40" fmla="*/ 42 w 98"/>
                <a:gd name="T41" fmla="*/ 67 h 75"/>
                <a:gd name="T42" fmla="*/ 31 w 98"/>
                <a:gd name="T43" fmla="*/ 69 h 75"/>
                <a:gd name="T44" fmla="*/ 24 w 98"/>
                <a:gd name="T45" fmla="*/ 67 h 75"/>
                <a:gd name="T46" fmla="*/ 24 w 98"/>
                <a:gd name="T47" fmla="*/ 64 h 75"/>
                <a:gd name="T48" fmla="*/ 25 w 98"/>
                <a:gd name="T49" fmla="*/ 60 h 75"/>
                <a:gd name="T50" fmla="*/ 25 w 98"/>
                <a:gd name="T51" fmla="*/ 50 h 75"/>
                <a:gd name="T52" fmla="*/ 22 w 98"/>
                <a:gd name="T53" fmla="*/ 50 h 75"/>
                <a:gd name="T54" fmla="*/ 13 w 98"/>
                <a:gd name="T55" fmla="*/ 44 h 75"/>
                <a:gd name="T56" fmla="*/ 7 w 98"/>
                <a:gd name="T57" fmla="*/ 39 h 75"/>
                <a:gd name="T58" fmla="*/ 6 w 98"/>
                <a:gd name="T59" fmla="*/ 30 h 75"/>
                <a:gd name="T60" fmla="*/ 6 w 98"/>
                <a:gd name="T61" fmla="*/ 20 h 75"/>
                <a:gd name="T62" fmla="*/ 3 w 98"/>
                <a:gd name="T63" fmla="*/ 11 h 75"/>
                <a:gd name="T64" fmla="*/ 9 w 98"/>
                <a:gd name="T65" fmla="*/ 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75">
                  <a:moveTo>
                    <a:pt x="9" y="5"/>
                  </a:moveTo>
                  <a:lnTo>
                    <a:pt x="9" y="7"/>
                  </a:lnTo>
                  <a:lnTo>
                    <a:pt x="18" y="10"/>
                  </a:lnTo>
                  <a:lnTo>
                    <a:pt x="22" y="7"/>
                  </a:lnTo>
                  <a:lnTo>
                    <a:pt x="21" y="2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3" y="4"/>
                  </a:lnTo>
                  <a:lnTo>
                    <a:pt x="34" y="16"/>
                  </a:lnTo>
                  <a:lnTo>
                    <a:pt x="37" y="8"/>
                  </a:lnTo>
                  <a:lnTo>
                    <a:pt x="44" y="11"/>
                  </a:lnTo>
                  <a:lnTo>
                    <a:pt x="46" y="14"/>
                  </a:lnTo>
                  <a:lnTo>
                    <a:pt x="53" y="16"/>
                  </a:lnTo>
                  <a:lnTo>
                    <a:pt x="55" y="13"/>
                  </a:lnTo>
                  <a:lnTo>
                    <a:pt x="58" y="11"/>
                  </a:lnTo>
                  <a:lnTo>
                    <a:pt x="67" y="22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76" y="26"/>
                  </a:lnTo>
                  <a:lnTo>
                    <a:pt x="84" y="23"/>
                  </a:lnTo>
                  <a:lnTo>
                    <a:pt x="84" y="27"/>
                  </a:lnTo>
                  <a:lnTo>
                    <a:pt x="89" y="33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5" y="39"/>
                  </a:lnTo>
                  <a:lnTo>
                    <a:pt x="98" y="51"/>
                  </a:lnTo>
                  <a:lnTo>
                    <a:pt x="93" y="57"/>
                  </a:lnTo>
                  <a:lnTo>
                    <a:pt x="95" y="61"/>
                  </a:lnTo>
                  <a:lnTo>
                    <a:pt x="89" y="66"/>
                  </a:lnTo>
                  <a:lnTo>
                    <a:pt x="89" y="69"/>
                  </a:lnTo>
                  <a:lnTo>
                    <a:pt x="77" y="67"/>
                  </a:lnTo>
                  <a:lnTo>
                    <a:pt x="77" y="69"/>
                  </a:lnTo>
                  <a:lnTo>
                    <a:pt x="64" y="75"/>
                  </a:lnTo>
                  <a:lnTo>
                    <a:pt x="64" y="70"/>
                  </a:lnTo>
                  <a:lnTo>
                    <a:pt x="59" y="69"/>
                  </a:lnTo>
                  <a:lnTo>
                    <a:pt x="56" y="66"/>
                  </a:lnTo>
                  <a:lnTo>
                    <a:pt x="55" y="70"/>
                  </a:lnTo>
                  <a:lnTo>
                    <a:pt x="55" y="70"/>
                  </a:lnTo>
                  <a:lnTo>
                    <a:pt x="52" y="70"/>
                  </a:lnTo>
                  <a:lnTo>
                    <a:pt x="52" y="67"/>
                  </a:lnTo>
                  <a:lnTo>
                    <a:pt x="46" y="64"/>
                  </a:lnTo>
                  <a:lnTo>
                    <a:pt x="42" y="67"/>
                  </a:lnTo>
                  <a:lnTo>
                    <a:pt x="36" y="64"/>
                  </a:lnTo>
                  <a:lnTo>
                    <a:pt x="31" y="69"/>
                  </a:lnTo>
                  <a:lnTo>
                    <a:pt x="28" y="66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4"/>
                  </a:lnTo>
                  <a:lnTo>
                    <a:pt x="27" y="64"/>
                  </a:lnTo>
                  <a:lnTo>
                    <a:pt x="25" y="60"/>
                  </a:lnTo>
                  <a:lnTo>
                    <a:pt x="28" y="55"/>
                  </a:lnTo>
                  <a:lnTo>
                    <a:pt x="25" y="50"/>
                  </a:lnTo>
                  <a:lnTo>
                    <a:pt x="24" y="48"/>
                  </a:lnTo>
                  <a:lnTo>
                    <a:pt x="22" y="50"/>
                  </a:lnTo>
                  <a:lnTo>
                    <a:pt x="16" y="48"/>
                  </a:lnTo>
                  <a:lnTo>
                    <a:pt x="13" y="44"/>
                  </a:lnTo>
                  <a:lnTo>
                    <a:pt x="9" y="45"/>
                  </a:lnTo>
                  <a:lnTo>
                    <a:pt x="7" y="39"/>
                  </a:lnTo>
                  <a:lnTo>
                    <a:pt x="3" y="35"/>
                  </a:lnTo>
                  <a:lnTo>
                    <a:pt x="6" y="30"/>
                  </a:lnTo>
                  <a:lnTo>
                    <a:pt x="3" y="23"/>
                  </a:lnTo>
                  <a:lnTo>
                    <a:pt x="6" y="20"/>
                  </a:lnTo>
                  <a:lnTo>
                    <a:pt x="1" y="17"/>
                  </a:lnTo>
                  <a:lnTo>
                    <a:pt x="3" y="11"/>
                  </a:lnTo>
                  <a:lnTo>
                    <a:pt x="0" y="10"/>
                  </a:lnTo>
                  <a:lnTo>
                    <a:pt x="9" y="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2" name="Freeform 51"/>
            <p:cNvSpPr/>
            <p:nvPr/>
          </p:nvSpPr>
          <p:spPr bwMode="auto">
            <a:xfrm>
              <a:off x="9825038" y="5218113"/>
              <a:ext cx="242888" cy="246063"/>
            </a:xfrm>
            <a:custGeom>
              <a:avLst/>
              <a:gdLst>
                <a:gd name="T0" fmla="*/ 97 w 153"/>
                <a:gd name="T1" fmla="*/ 20 h 155"/>
                <a:gd name="T2" fmla="*/ 104 w 153"/>
                <a:gd name="T3" fmla="*/ 14 h 155"/>
                <a:gd name="T4" fmla="*/ 116 w 153"/>
                <a:gd name="T5" fmla="*/ 12 h 155"/>
                <a:gd name="T6" fmla="*/ 110 w 153"/>
                <a:gd name="T7" fmla="*/ 26 h 155"/>
                <a:gd name="T8" fmla="*/ 120 w 153"/>
                <a:gd name="T9" fmla="*/ 30 h 155"/>
                <a:gd name="T10" fmla="*/ 128 w 153"/>
                <a:gd name="T11" fmla="*/ 46 h 155"/>
                <a:gd name="T12" fmla="*/ 131 w 153"/>
                <a:gd name="T13" fmla="*/ 43 h 155"/>
                <a:gd name="T14" fmla="*/ 140 w 153"/>
                <a:gd name="T15" fmla="*/ 36 h 155"/>
                <a:gd name="T16" fmla="*/ 147 w 153"/>
                <a:gd name="T17" fmla="*/ 48 h 155"/>
                <a:gd name="T18" fmla="*/ 144 w 153"/>
                <a:gd name="T19" fmla="*/ 58 h 155"/>
                <a:gd name="T20" fmla="*/ 143 w 153"/>
                <a:gd name="T21" fmla="*/ 64 h 155"/>
                <a:gd name="T22" fmla="*/ 140 w 153"/>
                <a:gd name="T23" fmla="*/ 76 h 155"/>
                <a:gd name="T24" fmla="*/ 147 w 153"/>
                <a:gd name="T25" fmla="*/ 82 h 155"/>
                <a:gd name="T26" fmla="*/ 153 w 153"/>
                <a:gd name="T27" fmla="*/ 95 h 155"/>
                <a:gd name="T28" fmla="*/ 145 w 153"/>
                <a:gd name="T29" fmla="*/ 107 h 155"/>
                <a:gd name="T30" fmla="*/ 137 w 153"/>
                <a:gd name="T31" fmla="*/ 115 h 155"/>
                <a:gd name="T32" fmla="*/ 120 w 153"/>
                <a:gd name="T33" fmla="*/ 105 h 155"/>
                <a:gd name="T34" fmla="*/ 107 w 153"/>
                <a:gd name="T35" fmla="*/ 120 h 155"/>
                <a:gd name="T36" fmla="*/ 105 w 153"/>
                <a:gd name="T37" fmla="*/ 130 h 155"/>
                <a:gd name="T38" fmla="*/ 111 w 153"/>
                <a:gd name="T39" fmla="*/ 140 h 155"/>
                <a:gd name="T40" fmla="*/ 122 w 153"/>
                <a:gd name="T41" fmla="*/ 143 h 155"/>
                <a:gd name="T42" fmla="*/ 111 w 153"/>
                <a:gd name="T43" fmla="*/ 154 h 155"/>
                <a:gd name="T44" fmla="*/ 105 w 153"/>
                <a:gd name="T45" fmla="*/ 148 h 155"/>
                <a:gd name="T46" fmla="*/ 103 w 153"/>
                <a:gd name="T47" fmla="*/ 151 h 155"/>
                <a:gd name="T48" fmla="*/ 94 w 153"/>
                <a:gd name="T49" fmla="*/ 146 h 155"/>
                <a:gd name="T50" fmla="*/ 91 w 153"/>
                <a:gd name="T51" fmla="*/ 154 h 155"/>
                <a:gd name="T52" fmla="*/ 86 w 153"/>
                <a:gd name="T53" fmla="*/ 140 h 155"/>
                <a:gd name="T54" fmla="*/ 71 w 153"/>
                <a:gd name="T55" fmla="*/ 126 h 155"/>
                <a:gd name="T56" fmla="*/ 65 w 153"/>
                <a:gd name="T57" fmla="*/ 118 h 155"/>
                <a:gd name="T58" fmla="*/ 60 w 153"/>
                <a:gd name="T59" fmla="*/ 108 h 155"/>
                <a:gd name="T60" fmla="*/ 49 w 153"/>
                <a:gd name="T61" fmla="*/ 107 h 155"/>
                <a:gd name="T62" fmla="*/ 48 w 153"/>
                <a:gd name="T63" fmla="*/ 99 h 155"/>
                <a:gd name="T64" fmla="*/ 48 w 153"/>
                <a:gd name="T65" fmla="*/ 92 h 155"/>
                <a:gd name="T66" fmla="*/ 33 w 153"/>
                <a:gd name="T67" fmla="*/ 83 h 155"/>
                <a:gd name="T68" fmla="*/ 28 w 153"/>
                <a:gd name="T69" fmla="*/ 89 h 155"/>
                <a:gd name="T70" fmla="*/ 27 w 153"/>
                <a:gd name="T71" fmla="*/ 83 h 155"/>
                <a:gd name="T72" fmla="*/ 20 w 153"/>
                <a:gd name="T73" fmla="*/ 76 h 155"/>
                <a:gd name="T74" fmla="*/ 14 w 153"/>
                <a:gd name="T75" fmla="*/ 67 h 155"/>
                <a:gd name="T76" fmla="*/ 6 w 153"/>
                <a:gd name="T77" fmla="*/ 61 h 155"/>
                <a:gd name="T78" fmla="*/ 6 w 153"/>
                <a:gd name="T79" fmla="*/ 52 h 155"/>
                <a:gd name="T80" fmla="*/ 2 w 153"/>
                <a:gd name="T81" fmla="*/ 51 h 155"/>
                <a:gd name="T82" fmla="*/ 2 w 153"/>
                <a:gd name="T83" fmla="*/ 33 h 155"/>
                <a:gd name="T84" fmla="*/ 20 w 153"/>
                <a:gd name="T85" fmla="*/ 9 h 155"/>
                <a:gd name="T86" fmla="*/ 25 w 153"/>
                <a:gd name="T87" fmla="*/ 0 h 155"/>
                <a:gd name="T88" fmla="*/ 55 w 153"/>
                <a:gd name="T89" fmla="*/ 6 h 155"/>
                <a:gd name="T90" fmla="*/ 57 w 153"/>
                <a:gd name="T91" fmla="*/ 15 h 155"/>
                <a:gd name="T92" fmla="*/ 54 w 153"/>
                <a:gd name="T93" fmla="*/ 24 h 155"/>
                <a:gd name="T94" fmla="*/ 55 w 153"/>
                <a:gd name="T95" fmla="*/ 31 h 155"/>
                <a:gd name="T96" fmla="*/ 68 w 153"/>
                <a:gd name="T97" fmla="*/ 28 h 155"/>
                <a:gd name="T98" fmla="*/ 85 w 153"/>
                <a:gd name="T99" fmla="*/ 28 h 155"/>
                <a:gd name="T100" fmla="*/ 94 w 153"/>
                <a:gd name="T101" fmla="*/ 2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" h="155">
                  <a:moveTo>
                    <a:pt x="95" y="20"/>
                  </a:moveTo>
                  <a:lnTo>
                    <a:pt x="97" y="20"/>
                  </a:lnTo>
                  <a:lnTo>
                    <a:pt x="97" y="20"/>
                  </a:lnTo>
                  <a:lnTo>
                    <a:pt x="97" y="18"/>
                  </a:lnTo>
                  <a:lnTo>
                    <a:pt x="100" y="17"/>
                  </a:lnTo>
                  <a:lnTo>
                    <a:pt x="104" y="14"/>
                  </a:lnTo>
                  <a:lnTo>
                    <a:pt x="103" y="6"/>
                  </a:lnTo>
                  <a:lnTo>
                    <a:pt x="113" y="3"/>
                  </a:lnTo>
                  <a:lnTo>
                    <a:pt x="116" y="12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10" y="26"/>
                  </a:lnTo>
                  <a:lnTo>
                    <a:pt x="110" y="30"/>
                  </a:lnTo>
                  <a:lnTo>
                    <a:pt x="116" y="31"/>
                  </a:lnTo>
                  <a:lnTo>
                    <a:pt x="120" y="30"/>
                  </a:lnTo>
                  <a:lnTo>
                    <a:pt x="128" y="31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9" y="46"/>
                  </a:lnTo>
                  <a:lnTo>
                    <a:pt x="132" y="48"/>
                  </a:lnTo>
                  <a:lnTo>
                    <a:pt x="131" y="43"/>
                  </a:lnTo>
                  <a:lnTo>
                    <a:pt x="134" y="39"/>
                  </a:lnTo>
                  <a:lnTo>
                    <a:pt x="138" y="39"/>
                  </a:lnTo>
                  <a:lnTo>
                    <a:pt x="140" y="36"/>
                  </a:lnTo>
                  <a:lnTo>
                    <a:pt x="147" y="37"/>
                  </a:lnTo>
                  <a:lnTo>
                    <a:pt x="150" y="43"/>
                  </a:lnTo>
                  <a:lnTo>
                    <a:pt x="147" y="48"/>
                  </a:lnTo>
                  <a:lnTo>
                    <a:pt x="147" y="48"/>
                  </a:lnTo>
                  <a:lnTo>
                    <a:pt x="148" y="51"/>
                  </a:lnTo>
                  <a:lnTo>
                    <a:pt x="144" y="58"/>
                  </a:lnTo>
                  <a:lnTo>
                    <a:pt x="145" y="62"/>
                  </a:lnTo>
                  <a:lnTo>
                    <a:pt x="141" y="64"/>
                  </a:lnTo>
                  <a:lnTo>
                    <a:pt x="143" y="64"/>
                  </a:lnTo>
                  <a:lnTo>
                    <a:pt x="143" y="68"/>
                  </a:lnTo>
                  <a:lnTo>
                    <a:pt x="138" y="71"/>
                  </a:lnTo>
                  <a:lnTo>
                    <a:pt x="140" y="76"/>
                  </a:lnTo>
                  <a:lnTo>
                    <a:pt x="145" y="76"/>
                  </a:lnTo>
                  <a:lnTo>
                    <a:pt x="148" y="79"/>
                  </a:lnTo>
                  <a:lnTo>
                    <a:pt x="147" y="82"/>
                  </a:lnTo>
                  <a:lnTo>
                    <a:pt x="153" y="86"/>
                  </a:lnTo>
                  <a:lnTo>
                    <a:pt x="151" y="87"/>
                  </a:lnTo>
                  <a:lnTo>
                    <a:pt x="153" y="95"/>
                  </a:lnTo>
                  <a:lnTo>
                    <a:pt x="148" y="101"/>
                  </a:lnTo>
                  <a:lnTo>
                    <a:pt x="150" y="107"/>
                  </a:lnTo>
                  <a:lnTo>
                    <a:pt x="145" y="107"/>
                  </a:lnTo>
                  <a:lnTo>
                    <a:pt x="143" y="108"/>
                  </a:lnTo>
                  <a:lnTo>
                    <a:pt x="140" y="115"/>
                  </a:lnTo>
                  <a:lnTo>
                    <a:pt x="137" y="115"/>
                  </a:lnTo>
                  <a:lnTo>
                    <a:pt x="132" y="117"/>
                  </a:lnTo>
                  <a:lnTo>
                    <a:pt x="123" y="112"/>
                  </a:lnTo>
                  <a:lnTo>
                    <a:pt x="120" y="105"/>
                  </a:lnTo>
                  <a:lnTo>
                    <a:pt x="113" y="108"/>
                  </a:lnTo>
                  <a:lnTo>
                    <a:pt x="117" y="114"/>
                  </a:lnTo>
                  <a:lnTo>
                    <a:pt x="107" y="120"/>
                  </a:lnTo>
                  <a:lnTo>
                    <a:pt x="113" y="129"/>
                  </a:lnTo>
                  <a:lnTo>
                    <a:pt x="108" y="132"/>
                  </a:lnTo>
                  <a:lnTo>
                    <a:pt x="105" y="130"/>
                  </a:lnTo>
                  <a:lnTo>
                    <a:pt x="107" y="135"/>
                  </a:lnTo>
                  <a:lnTo>
                    <a:pt x="111" y="139"/>
                  </a:lnTo>
                  <a:lnTo>
                    <a:pt x="111" y="140"/>
                  </a:lnTo>
                  <a:lnTo>
                    <a:pt x="116" y="140"/>
                  </a:lnTo>
                  <a:lnTo>
                    <a:pt x="117" y="145"/>
                  </a:lnTo>
                  <a:lnTo>
                    <a:pt x="122" y="143"/>
                  </a:lnTo>
                  <a:lnTo>
                    <a:pt x="123" y="146"/>
                  </a:lnTo>
                  <a:lnTo>
                    <a:pt x="123" y="146"/>
                  </a:lnTo>
                  <a:lnTo>
                    <a:pt x="111" y="154"/>
                  </a:lnTo>
                  <a:lnTo>
                    <a:pt x="108" y="154"/>
                  </a:lnTo>
                  <a:lnTo>
                    <a:pt x="108" y="151"/>
                  </a:lnTo>
                  <a:lnTo>
                    <a:pt x="105" y="148"/>
                  </a:lnTo>
                  <a:lnTo>
                    <a:pt x="104" y="154"/>
                  </a:lnTo>
                  <a:lnTo>
                    <a:pt x="103" y="155"/>
                  </a:lnTo>
                  <a:lnTo>
                    <a:pt x="103" y="151"/>
                  </a:lnTo>
                  <a:lnTo>
                    <a:pt x="98" y="151"/>
                  </a:lnTo>
                  <a:lnTo>
                    <a:pt x="100" y="149"/>
                  </a:lnTo>
                  <a:lnTo>
                    <a:pt x="94" y="146"/>
                  </a:lnTo>
                  <a:lnTo>
                    <a:pt x="92" y="151"/>
                  </a:lnTo>
                  <a:lnTo>
                    <a:pt x="95" y="152"/>
                  </a:lnTo>
                  <a:lnTo>
                    <a:pt x="91" y="154"/>
                  </a:lnTo>
                  <a:lnTo>
                    <a:pt x="88" y="151"/>
                  </a:lnTo>
                  <a:lnTo>
                    <a:pt x="88" y="146"/>
                  </a:lnTo>
                  <a:lnTo>
                    <a:pt x="86" y="140"/>
                  </a:lnTo>
                  <a:lnTo>
                    <a:pt x="77" y="137"/>
                  </a:lnTo>
                  <a:lnTo>
                    <a:pt x="77" y="126"/>
                  </a:lnTo>
                  <a:lnTo>
                    <a:pt x="71" y="126"/>
                  </a:lnTo>
                  <a:lnTo>
                    <a:pt x="70" y="124"/>
                  </a:lnTo>
                  <a:lnTo>
                    <a:pt x="70" y="120"/>
                  </a:lnTo>
                  <a:lnTo>
                    <a:pt x="65" y="118"/>
                  </a:lnTo>
                  <a:lnTo>
                    <a:pt x="65" y="111"/>
                  </a:lnTo>
                  <a:lnTo>
                    <a:pt x="62" y="112"/>
                  </a:lnTo>
                  <a:lnTo>
                    <a:pt x="60" y="108"/>
                  </a:lnTo>
                  <a:lnTo>
                    <a:pt x="58" y="111"/>
                  </a:lnTo>
                  <a:lnTo>
                    <a:pt x="54" y="111"/>
                  </a:lnTo>
                  <a:lnTo>
                    <a:pt x="49" y="107"/>
                  </a:lnTo>
                  <a:lnTo>
                    <a:pt x="48" y="104"/>
                  </a:lnTo>
                  <a:lnTo>
                    <a:pt x="49" y="99"/>
                  </a:lnTo>
                  <a:lnTo>
                    <a:pt x="48" y="99"/>
                  </a:lnTo>
                  <a:lnTo>
                    <a:pt x="46" y="98"/>
                  </a:lnTo>
                  <a:lnTo>
                    <a:pt x="48" y="96"/>
                  </a:lnTo>
                  <a:lnTo>
                    <a:pt x="48" y="92"/>
                  </a:lnTo>
                  <a:lnTo>
                    <a:pt x="43" y="87"/>
                  </a:lnTo>
                  <a:lnTo>
                    <a:pt x="34" y="87"/>
                  </a:lnTo>
                  <a:lnTo>
                    <a:pt x="33" y="83"/>
                  </a:lnTo>
                  <a:lnTo>
                    <a:pt x="30" y="83"/>
                  </a:lnTo>
                  <a:lnTo>
                    <a:pt x="31" y="8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25" y="86"/>
                  </a:lnTo>
                  <a:lnTo>
                    <a:pt x="27" y="83"/>
                  </a:lnTo>
                  <a:lnTo>
                    <a:pt x="25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18" y="77"/>
                  </a:lnTo>
                  <a:lnTo>
                    <a:pt x="15" y="77"/>
                  </a:lnTo>
                  <a:lnTo>
                    <a:pt x="14" y="67"/>
                  </a:lnTo>
                  <a:lnTo>
                    <a:pt x="11" y="62"/>
                  </a:lnTo>
                  <a:lnTo>
                    <a:pt x="8" y="64"/>
                  </a:lnTo>
                  <a:lnTo>
                    <a:pt x="6" y="61"/>
                  </a:lnTo>
                  <a:lnTo>
                    <a:pt x="9" y="58"/>
                  </a:lnTo>
                  <a:lnTo>
                    <a:pt x="6" y="58"/>
                  </a:lnTo>
                  <a:lnTo>
                    <a:pt x="6" y="52"/>
                  </a:lnTo>
                  <a:lnTo>
                    <a:pt x="5" y="54"/>
                  </a:lnTo>
                  <a:lnTo>
                    <a:pt x="5" y="51"/>
                  </a:lnTo>
                  <a:lnTo>
                    <a:pt x="2" y="51"/>
                  </a:lnTo>
                  <a:lnTo>
                    <a:pt x="5" y="43"/>
                  </a:lnTo>
                  <a:lnTo>
                    <a:pt x="0" y="39"/>
                  </a:lnTo>
                  <a:lnTo>
                    <a:pt x="2" y="33"/>
                  </a:lnTo>
                  <a:lnTo>
                    <a:pt x="5" y="33"/>
                  </a:lnTo>
                  <a:lnTo>
                    <a:pt x="11" y="12"/>
                  </a:lnTo>
                  <a:lnTo>
                    <a:pt x="20" y="9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5" y="0"/>
                  </a:lnTo>
                  <a:lnTo>
                    <a:pt x="39" y="0"/>
                  </a:lnTo>
                  <a:lnTo>
                    <a:pt x="52" y="9"/>
                  </a:lnTo>
                  <a:lnTo>
                    <a:pt x="55" y="6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52" y="20"/>
                  </a:lnTo>
                  <a:lnTo>
                    <a:pt x="54" y="24"/>
                  </a:lnTo>
                  <a:lnTo>
                    <a:pt x="52" y="28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8" y="28"/>
                  </a:lnTo>
                  <a:lnTo>
                    <a:pt x="70" y="34"/>
                  </a:lnTo>
                  <a:lnTo>
                    <a:pt x="83" y="36"/>
                  </a:lnTo>
                  <a:lnTo>
                    <a:pt x="85" y="28"/>
                  </a:lnTo>
                  <a:lnTo>
                    <a:pt x="83" y="26"/>
                  </a:lnTo>
                  <a:lnTo>
                    <a:pt x="91" y="27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5" y="2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3" name="Freeform 52"/>
            <p:cNvSpPr/>
            <p:nvPr/>
          </p:nvSpPr>
          <p:spPr bwMode="auto">
            <a:xfrm>
              <a:off x="9858375" y="4913313"/>
              <a:ext cx="388938" cy="382588"/>
            </a:xfrm>
            <a:custGeom>
              <a:avLst/>
              <a:gdLst>
                <a:gd name="T0" fmla="*/ 126 w 245"/>
                <a:gd name="T1" fmla="*/ 229 h 241"/>
                <a:gd name="T2" fmla="*/ 113 w 245"/>
                <a:gd name="T3" fmla="*/ 231 h 241"/>
                <a:gd name="T4" fmla="*/ 108 w 245"/>
                <a:gd name="T5" fmla="*/ 238 h 241"/>
                <a:gd name="T6" fmla="*/ 107 w 245"/>
                <a:gd name="T7" fmla="*/ 223 h 241"/>
                <a:gd name="T8" fmla="*/ 89 w 245"/>
                <a:gd name="T9" fmla="*/ 222 h 241"/>
                <a:gd name="T10" fmla="*/ 86 w 245"/>
                <a:gd name="T11" fmla="*/ 213 h 241"/>
                <a:gd name="T12" fmla="*/ 82 w 245"/>
                <a:gd name="T13" fmla="*/ 198 h 241"/>
                <a:gd name="T14" fmla="*/ 76 w 245"/>
                <a:gd name="T15" fmla="*/ 210 h 241"/>
                <a:gd name="T16" fmla="*/ 73 w 245"/>
                <a:gd name="T17" fmla="*/ 212 h 241"/>
                <a:gd name="T18" fmla="*/ 62 w 245"/>
                <a:gd name="T19" fmla="*/ 218 h 241"/>
                <a:gd name="T20" fmla="*/ 49 w 245"/>
                <a:gd name="T21" fmla="*/ 226 h 241"/>
                <a:gd name="T22" fmla="*/ 39 w 245"/>
                <a:gd name="T23" fmla="*/ 223 h 241"/>
                <a:gd name="T24" fmla="*/ 31 w 245"/>
                <a:gd name="T25" fmla="*/ 220 h 241"/>
                <a:gd name="T26" fmla="*/ 36 w 245"/>
                <a:gd name="T27" fmla="*/ 207 h 241"/>
                <a:gd name="T28" fmla="*/ 39 w 245"/>
                <a:gd name="T29" fmla="*/ 203 h 241"/>
                <a:gd name="T30" fmla="*/ 18 w 245"/>
                <a:gd name="T31" fmla="*/ 192 h 241"/>
                <a:gd name="T32" fmla="*/ 3 w 245"/>
                <a:gd name="T33" fmla="*/ 194 h 241"/>
                <a:gd name="T34" fmla="*/ 19 w 245"/>
                <a:gd name="T35" fmla="*/ 176 h 241"/>
                <a:gd name="T36" fmla="*/ 12 w 245"/>
                <a:gd name="T37" fmla="*/ 159 h 241"/>
                <a:gd name="T38" fmla="*/ 9 w 245"/>
                <a:gd name="T39" fmla="*/ 147 h 241"/>
                <a:gd name="T40" fmla="*/ 9 w 245"/>
                <a:gd name="T41" fmla="*/ 114 h 241"/>
                <a:gd name="T42" fmla="*/ 9 w 245"/>
                <a:gd name="T43" fmla="*/ 104 h 241"/>
                <a:gd name="T44" fmla="*/ 4 w 245"/>
                <a:gd name="T45" fmla="*/ 79 h 241"/>
                <a:gd name="T46" fmla="*/ 13 w 245"/>
                <a:gd name="T47" fmla="*/ 78 h 241"/>
                <a:gd name="T48" fmla="*/ 30 w 245"/>
                <a:gd name="T49" fmla="*/ 78 h 241"/>
                <a:gd name="T50" fmla="*/ 58 w 245"/>
                <a:gd name="T51" fmla="*/ 75 h 241"/>
                <a:gd name="T52" fmla="*/ 92 w 245"/>
                <a:gd name="T53" fmla="*/ 53 h 241"/>
                <a:gd name="T54" fmla="*/ 113 w 245"/>
                <a:gd name="T55" fmla="*/ 54 h 241"/>
                <a:gd name="T56" fmla="*/ 144 w 245"/>
                <a:gd name="T57" fmla="*/ 47 h 241"/>
                <a:gd name="T58" fmla="*/ 156 w 245"/>
                <a:gd name="T59" fmla="*/ 33 h 241"/>
                <a:gd name="T60" fmla="*/ 163 w 245"/>
                <a:gd name="T61" fmla="*/ 28 h 241"/>
                <a:gd name="T62" fmla="*/ 173 w 245"/>
                <a:gd name="T63" fmla="*/ 13 h 241"/>
                <a:gd name="T64" fmla="*/ 190 w 245"/>
                <a:gd name="T65" fmla="*/ 0 h 241"/>
                <a:gd name="T66" fmla="*/ 196 w 245"/>
                <a:gd name="T67" fmla="*/ 44 h 241"/>
                <a:gd name="T68" fmla="*/ 197 w 245"/>
                <a:gd name="T69" fmla="*/ 66 h 241"/>
                <a:gd name="T70" fmla="*/ 202 w 245"/>
                <a:gd name="T71" fmla="*/ 67 h 241"/>
                <a:gd name="T72" fmla="*/ 212 w 245"/>
                <a:gd name="T73" fmla="*/ 70 h 241"/>
                <a:gd name="T74" fmla="*/ 227 w 245"/>
                <a:gd name="T75" fmla="*/ 83 h 241"/>
                <a:gd name="T76" fmla="*/ 239 w 245"/>
                <a:gd name="T77" fmla="*/ 104 h 241"/>
                <a:gd name="T78" fmla="*/ 239 w 245"/>
                <a:gd name="T79" fmla="*/ 116 h 241"/>
                <a:gd name="T80" fmla="*/ 237 w 245"/>
                <a:gd name="T81" fmla="*/ 125 h 241"/>
                <a:gd name="T82" fmla="*/ 230 w 245"/>
                <a:gd name="T83" fmla="*/ 128 h 241"/>
                <a:gd name="T84" fmla="*/ 210 w 245"/>
                <a:gd name="T85" fmla="*/ 138 h 241"/>
                <a:gd name="T86" fmla="*/ 204 w 245"/>
                <a:gd name="T87" fmla="*/ 154 h 241"/>
                <a:gd name="T88" fmla="*/ 215 w 245"/>
                <a:gd name="T89" fmla="*/ 169 h 241"/>
                <a:gd name="T90" fmla="*/ 213 w 245"/>
                <a:gd name="T91" fmla="*/ 176 h 241"/>
                <a:gd name="T92" fmla="*/ 222 w 245"/>
                <a:gd name="T93" fmla="*/ 182 h 241"/>
                <a:gd name="T94" fmla="*/ 170 w 245"/>
                <a:gd name="T95" fmla="*/ 197 h 241"/>
                <a:gd name="T96" fmla="*/ 157 w 245"/>
                <a:gd name="T97" fmla="*/ 207 h 241"/>
                <a:gd name="T98" fmla="*/ 156 w 245"/>
                <a:gd name="T99" fmla="*/ 223 h 241"/>
                <a:gd name="T100" fmla="*/ 144 w 245"/>
                <a:gd name="T101" fmla="*/ 229 h 241"/>
                <a:gd name="T102" fmla="*/ 142 w 245"/>
                <a:gd name="T103" fmla="*/ 235 h 241"/>
                <a:gd name="T104" fmla="*/ 133 w 245"/>
                <a:gd name="T105" fmla="*/ 23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5" h="241">
                  <a:moveTo>
                    <a:pt x="126" y="240"/>
                  </a:moveTo>
                  <a:lnTo>
                    <a:pt x="129" y="235"/>
                  </a:lnTo>
                  <a:lnTo>
                    <a:pt x="126" y="229"/>
                  </a:lnTo>
                  <a:lnTo>
                    <a:pt x="119" y="228"/>
                  </a:lnTo>
                  <a:lnTo>
                    <a:pt x="117" y="231"/>
                  </a:lnTo>
                  <a:lnTo>
                    <a:pt x="113" y="231"/>
                  </a:lnTo>
                  <a:lnTo>
                    <a:pt x="110" y="235"/>
                  </a:lnTo>
                  <a:lnTo>
                    <a:pt x="111" y="240"/>
                  </a:lnTo>
                  <a:lnTo>
                    <a:pt x="108" y="238"/>
                  </a:lnTo>
                  <a:lnTo>
                    <a:pt x="107" y="238"/>
                  </a:lnTo>
                  <a:lnTo>
                    <a:pt x="108" y="232"/>
                  </a:lnTo>
                  <a:lnTo>
                    <a:pt x="107" y="223"/>
                  </a:lnTo>
                  <a:lnTo>
                    <a:pt x="99" y="222"/>
                  </a:lnTo>
                  <a:lnTo>
                    <a:pt x="95" y="223"/>
                  </a:lnTo>
                  <a:lnTo>
                    <a:pt x="89" y="222"/>
                  </a:lnTo>
                  <a:lnTo>
                    <a:pt x="89" y="218"/>
                  </a:lnTo>
                  <a:lnTo>
                    <a:pt x="86" y="216"/>
                  </a:lnTo>
                  <a:lnTo>
                    <a:pt x="86" y="213"/>
                  </a:lnTo>
                  <a:lnTo>
                    <a:pt x="95" y="204"/>
                  </a:lnTo>
                  <a:lnTo>
                    <a:pt x="92" y="195"/>
                  </a:lnTo>
                  <a:lnTo>
                    <a:pt x="82" y="198"/>
                  </a:lnTo>
                  <a:lnTo>
                    <a:pt x="83" y="206"/>
                  </a:lnTo>
                  <a:lnTo>
                    <a:pt x="79" y="210"/>
                  </a:lnTo>
                  <a:lnTo>
                    <a:pt x="76" y="210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73" y="212"/>
                  </a:lnTo>
                  <a:lnTo>
                    <a:pt x="73" y="212"/>
                  </a:lnTo>
                  <a:lnTo>
                    <a:pt x="70" y="219"/>
                  </a:lnTo>
                  <a:lnTo>
                    <a:pt x="62" y="218"/>
                  </a:lnTo>
                  <a:lnTo>
                    <a:pt x="64" y="220"/>
                  </a:lnTo>
                  <a:lnTo>
                    <a:pt x="62" y="228"/>
                  </a:lnTo>
                  <a:lnTo>
                    <a:pt x="49" y="226"/>
                  </a:lnTo>
                  <a:lnTo>
                    <a:pt x="47" y="220"/>
                  </a:lnTo>
                  <a:lnTo>
                    <a:pt x="39" y="223"/>
                  </a:lnTo>
                  <a:lnTo>
                    <a:pt x="39" y="223"/>
                  </a:lnTo>
                  <a:lnTo>
                    <a:pt x="34" y="223"/>
                  </a:lnTo>
                  <a:lnTo>
                    <a:pt x="34" y="223"/>
                  </a:lnTo>
                  <a:lnTo>
                    <a:pt x="31" y="220"/>
                  </a:lnTo>
                  <a:lnTo>
                    <a:pt x="33" y="216"/>
                  </a:lnTo>
                  <a:lnTo>
                    <a:pt x="31" y="212"/>
                  </a:lnTo>
                  <a:lnTo>
                    <a:pt x="36" y="207"/>
                  </a:lnTo>
                  <a:lnTo>
                    <a:pt x="36" y="207"/>
                  </a:lnTo>
                  <a:lnTo>
                    <a:pt x="39" y="203"/>
                  </a:lnTo>
                  <a:lnTo>
                    <a:pt x="39" y="203"/>
                  </a:lnTo>
                  <a:lnTo>
                    <a:pt x="34" y="198"/>
                  </a:lnTo>
                  <a:lnTo>
                    <a:pt x="31" y="201"/>
                  </a:lnTo>
                  <a:lnTo>
                    <a:pt x="18" y="192"/>
                  </a:lnTo>
                  <a:lnTo>
                    <a:pt x="4" y="192"/>
                  </a:lnTo>
                  <a:lnTo>
                    <a:pt x="3" y="194"/>
                  </a:lnTo>
                  <a:lnTo>
                    <a:pt x="3" y="194"/>
                  </a:lnTo>
                  <a:lnTo>
                    <a:pt x="4" y="184"/>
                  </a:lnTo>
                  <a:lnTo>
                    <a:pt x="15" y="182"/>
                  </a:lnTo>
                  <a:lnTo>
                    <a:pt x="19" y="176"/>
                  </a:lnTo>
                  <a:lnTo>
                    <a:pt x="18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9" y="151"/>
                  </a:lnTo>
                  <a:lnTo>
                    <a:pt x="9" y="151"/>
                  </a:lnTo>
                  <a:lnTo>
                    <a:pt x="9" y="147"/>
                  </a:lnTo>
                  <a:lnTo>
                    <a:pt x="6" y="142"/>
                  </a:lnTo>
                  <a:lnTo>
                    <a:pt x="0" y="128"/>
                  </a:lnTo>
                  <a:lnTo>
                    <a:pt x="9" y="114"/>
                  </a:lnTo>
                  <a:lnTo>
                    <a:pt x="6" y="110"/>
                  </a:lnTo>
                  <a:lnTo>
                    <a:pt x="6" y="106"/>
                  </a:lnTo>
                  <a:lnTo>
                    <a:pt x="9" y="104"/>
                  </a:lnTo>
                  <a:lnTo>
                    <a:pt x="13" y="104"/>
                  </a:lnTo>
                  <a:lnTo>
                    <a:pt x="0" y="78"/>
                  </a:lnTo>
                  <a:lnTo>
                    <a:pt x="4" y="79"/>
                  </a:lnTo>
                  <a:lnTo>
                    <a:pt x="7" y="75"/>
                  </a:lnTo>
                  <a:lnTo>
                    <a:pt x="10" y="75"/>
                  </a:lnTo>
                  <a:lnTo>
                    <a:pt x="13" y="78"/>
                  </a:lnTo>
                  <a:lnTo>
                    <a:pt x="18" y="79"/>
                  </a:lnTo>
                  <a:lnTo>
                    <a:pt x="25" y="76"/>
                  </a:lnTo>
                  <a:lnTo>
                    <a:pt x="30" y="78"/>
                  </a:lnTo>
                  <a:lnTo>
                    <a:pt x="55" y="78"/>
                  </a:lnTo>
                  <a:lnTo>
                    <a:pt x="56" y="76"/>
                  </a:lnTo>
                  <a:lnTo>
                    <a:pt x="58" y="75"/>
                  </a:lnTo>
                  <a:lnTo>
                    <a:pt x="65" y="81"/>
                  </a:lnTo>
                  <a:lnTo>
                    <a:pt x="74" y="79"/>
                  </a:lnTo>
                  <a:lnTo>
                    <a:pt x="92" y="53"/>
                  </a:lnTo>
                  <a:lnTo>
                    <a:pt x="98" y="51"/>
                  </a:lnTo>
                  <a:lnTo>
                    <a:pt x="105" y="56"/>
                  </a:lnTo>
                  <a:lnTo>
                    <a:pt x="113" y="54"/>
                  </a:lnTo>
                  <a:lnTo>
                    <a:pt x="122" y="57"/>
                  </a:lnTo>
                  <a:lnTo>
                    <a:pt x="139" y="51"/>
                  </a:lnTo>
                  <a:lnTo>
                    <a:pt x="144" y="47"/>
                  </a:lnTo>
                  <a:lnTo>
                    <a:pt x="148" y="42"/>
                  </a:lnTo>
                  <a:lnTo>
                    <a:pt x="154" y="36"/>
                  </a:lnTo>
                  <a:lnTo>
                    <a:pt x="156" y="33"/>
                  </a:lnTo>
                  <a:lnTo>
                    <a:pt x="159" y="29"/>
                  </a:lnTo>
                  <a:lnTo>
                    <a:pt x="159" y="26"/>
                  </a:lnTo>
                  <a:lnTo>
                    <a:pt x="163" y="28"/>
                  </a:lnTo>
                  <a:lnTo>
                    <a:pt x="167" y="20"/>
                  </a:lnTo>
                  <a:lnTo>
                    <a:pt x="175" y="16"/>
                  </a:lnTo>
                  <a:lnTo>
                    <a:pt x="173" y="13"/>
                  </a:lnTo>
                  <a:lnTo>
                    <a:pt x="178" y="5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6" y="35"/>
                  </a:lnTo>
                  <a:lnTo>
                    <a:pt x="194" y="41"/>
                  </a:lnTo>
                  <a:lnTo>
                    <a:pt x="196" y="44"/>
                  </a:lnTo>
                  <a:lnTo>
                    <a:pt x="199" y="44"/>
                  </a:lnTo>
                  <a:lnTo>
                    <a:pt x="196" y="51"/>
                  </a:lnTo>
                  <a:lnTo>
                    <a:pt x="197" y="66"/>
                  </a:lnTo>
                  <a:lnTo>
                    <a:pt x="199" y="63"/>
                  </a:lnTo>
                  <a:lnTo>
                    <a:pt x="199" y="66"/>
                  </a:lnTo>
                  <a:lnTo>
                    <a:pt x="202" y="67"/>
                  </a:lnTo>
                  <a:lnTo>
                    <a:pt x="209" y="69"/>
                  </a:lnTo>
                  <a:lnTo>
                    <a:pt x="210" y="67"/>
                  </a:lnTo>
                  <a:lnTo>
                    <a:pt x="212" y="70"/>
                  </a:lnTo>
                  <a:lnTo>
                    <a:pt x="219" y="70"/>
                  </a:lnTo>
                  <a:lnTo>
                    <a:pt x="225" y="79"/>
                  </a:lnTo>
                  <a:lnTo>
                    <a:pt x="227" y="83"/>
                  </a:lnTo>
                  <a:lnTo>
                    <a:pt x="225" y="86"/>
                  </a:lnTo>
                  <a:lnTo>
                    <a:pt x="233" y="91"/>
                  </a:lnTo>
                  <a:lnTo>
                    <a:pt x="239" y="104"/>
                  </a:lnTo>
                  <a:lnTo>
                    <a:pt x="243" y="106"/>
                  </a:lnTo>
                  <a:lnTo>
                    <a:pt x="245" y="109"/>
                  </a:lnTo>
                  <a:lnTo>
                    <a:pt x="239" y="116"/>
                  </a:lnTo>
                  <a:lnTo>
                    <a:pt x="240" y="119"/>
                  </a:lnTo>
                  <a:lnTo>
                    <a:pt x="236" y="122"/>
                  </a:lnTo>
                  <a:lnTo>
                    <a:pt x="237" y="125"/>
                  </a:lnTo>
                  <a:lnTo>
                    <a:pt x="236" y="128"/>
                  </a:lnTo>
                  <a:lnTo>
                    <a:pt x="236" y="128"/>
                  </a:lnTo>
                  <a:lnTo>
                    <a:pt x="230" y="128"/>
                  </a:lnTo>
                  <a:lnTo>
                    <a:pt x="225" y="132"/>
                  </a:lnTo>
                  <a:lnTo>
                    <a:pt x="219" y="132"/>
                  </a:lnTo>
                  <a:lnTo>
                    <a:pt x="210" y="138"/>
                  </a:lnTo>
                  <a:lnTo>
                    <a:pt x="207" y="147"/>
                  </a:lnTo>
                  <a:lnTo>
                    <a:pt x="209" y="148"/>
                  </a:lnTo>
                  <a:lnTo>
                    <a:pt x="204" y="154"/>
                  </a:lnTo>
                  <a:lnTo>
                    <a:pt x="206" y="160"/>
                  </a:lnTo>
                  <a:lnTo>
                    <a:pt x="215" y="165"/>
                  </a:lnTo>
                  <a:lnTo>
                    <a:pt x="215" y="169"/>
                  </a:lnTo>
                  <a:lnTo>
                    <a:pt x="212" y="172"/>
                  </a:lnTo>
                  <a:lnTo>
                    <a:pt x="216" y="176"/>
                  </a:lnTo>
                  <a:lnTo>
                    <a:pt x="213" y="176"/>
                  </a:lnTo>
                  <a:lnTo>
                    <a:pt x="216" y="179"/>
                  </a:lnTo>
                  <a:lnTo>
                    <a:pt x="221" y="179"/>
                  </a:lnTo>
                  <a:lnTo>
                    <a:pt x="222" y="182"/>
                  </a:lnTo>
                  <a:lnTo>
                    <a:pt x="222" y="182"/>
                  </a:lnTo>
                  <a:lnTo>
                    <a:pt x="173" y="192"/>
                  </a:lnTo>
                  <a:lnTo>
                    <a:pt x="170" y="197"/>
                  </a:lnTo>
                  <a:lnTo>
                    <a:pt x="164" y="198"/>
                  </a:lnTo>
                  <a:lnTo>
                    <a:pt x="164" y="201"/>
                  </a:lnTo>
                  <a:lnTo>
                    <a:pt x="157" y="207"/>
                  </a:lnTo>
                  <a:lnTo>
                    <a:pt x="160" y="213"/>
                  </a:lnTo>
                  <a:lnTo>
                    <a:pt x="156" y="219"/>
                  </a:lnTo>
                  <a:lnTo>
                    <a:pt x="156" y="223"/>
                  </a:lnTo>
                  <a:lnTo>
                    <a:pt x="151" y="223"/>
                  </a:lnTo>
                  <a:lnTo>
                    <a:pt x="150" y="228"/>
                  </a:lnTo>
                  <a:lnTo>
                    <a:pt x="144" y="229"/>
                  </a:lnTo>
                  <a:lnTo>
                    <a:pt x="145" y="232"/>
                  </a:lnTo>
                  <a:lnTo>
                    <a:pt x="142" y="232"/>
                  </a:lnTo>
                  <a:lnTo>
                    <a:pt x="142" y="235"/>
                  </a:lnTo>
                  <a:lnTo>
                    <a:pt x="136" y="234"/>
                  </a:lnTo>
                  <a:lnTo>
                    <a:pt x="138" y="238"/>
                  </a:lnTo>
                  <a:lnTo>
                    <a:pt x="133" y="237"/>
                  </a:lnTo>
                  <a:lnTo>
                    <a:pt x="132" y="241"/>
                  </a:lnTo>
                  <a:lnTo>
                    <a:pt x="126" y="24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4" name="Freeform 53"/>
            <p:cNvSpPr/>
            <p:nvPr/>
          </p:nvSpPr>
          <p:spPr bwMode="auto">
            <a:xfrm>
              <a:off x="9209088" y="5959475"/>
              <a:ext cx="269875" cy="381000"/>
            </a:xfrm>
            <a:custGeom>
              <a:avLst/>
              <a:gdLst>
                <a:gd name="T0" fmla="*/ 27 w 170"/>
                <a:gd name="T1" fmla="*/ 199 h 240"/>
                <a:gd name="T2" fmla="*/ 43 w 170"/>
                <a:gd name="T3" fmla="*/ 189 h 240"/>
                <a:gd name="T4" fmla="*/ 47 w 170"/>
                <a:gd name="T5" fmla="*/ 182 h 240"/>
                <a:gd name="T6" fmla="*/ 25 w 170"/>
                <a:gd name="T7" fmla="*/ 190 h 240"/>
                <a:gd name="T8" fmla="*/ 16 w 170"/>
                <a:gd name="T9" fmla="*/ 180 h 240"/>
                <a:gd name="T10" fmla="*/ 24 w 170"/>
                <a:gd name="T11" fmla="*/ 93 h 240"/>
                <a:gd name="T12" fmla="*/ 30 w 170"/>
                <a:gd name="T13" fmla="*/ 9 h 240"/>
                <a:gd name="T14" fmla="*/ 33 w 170"/>
                <a:gd name="T15" fmla="*/ 9 h 240"/>
                <a:gd name="T16" fmla="*/ 49 w 170"/>
                <a:gd name="T17" fmla="*/ 0 h 240"/>
                <a:gd name="T18" fmla="*/ 61 w 170"/>
                <a:gd name="T19" fmla="*/ 2 h 240"/>
                <a:gd name="T20" fmla="*/ 71 w 170"/>
                <a:gd name="T21" fmla="*/ 2 h 240"/>
                <a:gd name="T22" fmla="*/ 141 w 170"/>
                <a:gd name="T23" fmla="*/ 43 h 240"/>
                <a:gd name="T24" fmla="*/ 129 w 170"/>
                <a:gd name="T25" fmla="*/ 56 h 240"/>
                <a:gd name="T26" fmla="*/ 141 w 170"/>
                <a:gd name="T27" fmla="*/ 70 h 240"/>
                <a:gd name="T28" fmla="*/ 127 w 170"/>
                <a:gd name="T29" fmla="*/ 89 h 240"/>
                <a:gd name="T30" fmla="*/ 132 w 170"/>
                <a:gd name="T31" fmla="*/ 93 h 240"/>
                <a:gd name="T32" fmla="*/ 136 w 170"/>
                <a:gd name="T33" fmla="*/ 96 h 240"/>
                <a:gd name="T34" fmla="*/ 130 w 170"/>
                <a:gd name="T35" fmla="*/ 104 h 240"/>
                <a:gd name="T36" fmla="*/ 135 w 170"/>
                <a:gd name="T37" fmla="*/ 115 h 240"/>
                <a:gd name="T38" fmla="*/ 150 w 170"/>
                <a:gd name="T39" fmla="*/ 120 h 240"/>
                <a:gd name="T40" fmla="*/ 156 w 170"/>
                <a:gd name="T41" fmla="*/ 121 h 240"/>
                <a:gd name="T42" fmla="*/ 164 w 170"/>
                <a:gd name="T43" fmla="*/ 120 h 240"/>
                <a:gd name="T44" fmla="*/ 170 w 170"/>
                <a:gd name="T45" fmla="*/ 130 h 240"/>
                <a:gd name="T46" fmla="*/ 164 w 170"/>
                <a:gd name="T47" fmla="*/ 140 h 240"/>
                <a:gd name="T48" fmla="*/ 148 w 170"/>
                <a:gd name="T49" fmla="*/ 177 h 240"/>
                <a:gd name="T50" fmla="*/ 113 w 170"/>
                <a:gd name="T51" fmla="*/ 199 h 240"/>
                <a:gd name="T52" fmla="*/ 104 w 170"/>
                <a:gd name="T53" fmla="*/ 211 h 240"/>
                <a:gd name="T54" fmla="*/ 96 w 170"/>
                <a:gd name="T55" fmla="*/ 224 h 240"/>
                <a:gd name="T56" fmla="*/ 31 w 170"/>
                <a:gd name="T57" fmla="*/ 240 h 240"/>
                <a:gd name="T58" fmla="*/ 0 w 170"/>
                <a:gd name="T59" fmla="*/ 224 h 240"/>
                <a:gd name="T60" fmla="*/ 7 w 170"/>
                <a:gd name="T61" fmla="*/ 221 h 240"/>
                <a:gd name="T62" fmla="*/ 22 w 170"/>
                <a:gd name="T63" fmla="*/ 218 h 240"/>
                <a:gd name="T64" fmla="*/ 19 w 170"/>
                <a:gd name="T65" fmla="*/ 215 h 240"/>
                <a:gd name="T66" fmla="*/ 22 w 170"/>
                <a:gd name="T67" fmla="*/ 202 h 240"/>
                <a:gd name="T68" fmla="*/ 34 w 170"/>
                <a:gd name="T69" fmla="*/ 21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0" h="240">
                  <a:moveTo>
                    <a:pt x="34" y="210"/>
                  </a:moveTo>
                  <a:lnTo>
                    <a:pt x="27" y="199"/>
                  </a:lnTo>
                  <a:lnTo>
                    <a:pt x="40" y="196"/>
                  </a:lnTo>
                  <a:lnTo>
                    <a:pt x="43" y="189"/>
                  </a:lnTo>
                  <a:lnTo>
                    <a:pt x="46" y="187"/>
                  </a:lnTo>
                  <a:lnTo>
                    <a:pt x="47" y="182"/>
                  </a:lnTo>
                  <a:lnTo>
                    <a:pt x="43" y="185"/>
                  </a:lnTo>
                  <a:lnTo>
                    <a:pt x="25" y="190"/>
                  </a:lnTo>
                  <a:lnTo>
                    <a:pt x="19" y="186"/>
                  </a:lnTo>
                  <a:lnTo>
                    <a:pt x="16" y="180"/>
                  </a:lnTo>
                  <a:lnTo>
                    <a:pt x="22" y="157"/>
                  </a:lnTo>
                  <a:lnTo>
                    <a:pt x="24" y="93"/>
                  </a:lnTo>
                  <a:lnTo>
                    <a:pt x="27" y="76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33" y="9"/>
                  </a:lnTo>
                  <a:lnTo>
                    <a:pt x="42" y="18"/>
                  </a:lnTo>
                  <a:lnTo>
                    <a:pt x="49" y="0"/>
                  </a:lnTo>
                  <a:lnTo>
                    <a:pt x="56" y="8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1" y="2"/>
                  </a:lnTo>
                  <a:lnTo>
                    <a:pt x="132" y="40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29" y="56"/>
                  </a:lnTo>
                  <a:lnTo>
                    <a:pt x="132" y="61"/>
                  </a:lnTo>
                  <a:lnTo>
                    <a:pt x="141" y="70"/>
                  </a:lnTo>
                  <a:lnTo>
                    <a:pt x="126" y="83"/>
                  </a:lnTo>
                  <a:lnTo>
                    <a:pt x="127" y="89"/>
                  </a:lnTo>
                  <a:lnTo>
                    <a:pt x="130" y="89"/>
                  </a:lnTo>
                  <a:lnTo>
                    <a:pt x="132" y="93"/>
                  </a:lnTo>
                  <a:lnTo>
                    <a:pt x="135" y="92"/>
                  </a:lnTo>
                  <a:lnTo>
                    <a:pt x="136" y="96"/>
                  </a:lnTo>
                  <a:lnTo>
                    <a:pt x="133" y="98"/>
                  </a:lnTo>
                  <a:lnTo>
                    <a:pt x="130" y="104"/>
                  </a:lnTo>
                  <a:lnTo>
                    <a:pt x="129" y="112"/>
                  </a:lnTo>
                  <a:lnTo>
                    <a:pt x="135" y="115"/>
                  </a:lnTo>
                  <a:lnTo>
                    <a:pt x="141" y="115"/>
                  </a:lnTo>
                  <a:lnTo>
                    <a:pt x="150" y="120"/>
                  </a:lnTo>
                  <a:lnTo>
                    <a:pt x="156" y="120"/>
                  </a:lnTo>
                  <a:lnTo>
                    <a:pt x="156" y="121"/>
                  </a:lnTo>
                  <a:lnTo>
                    <a:pt x="160" y="123"/>
                  </a:lnTo>
                  <a:lnTo>
                    <a:pt x="164" y="120"/>
                  </a:lnTo>
                  <a:lnTo>
                    <a:pt x="170" y="127"/>
                  </a:lnTo>
                  <a:lnTo>
                    <a:pt x="170" y="130"/>
                  </a:lnTo>
                  <a:lnTo>
                    <a:pt x="170" y="130"/>
                  </a:lnTo>
                  <a:lnTo>
                    <a:pt x="164" y="140"/>
                  </a:lnTo>
                  <a:lnTo>
                    <a:pt x="154" y="167"/>
                  </a:lnTo>
                  <a:lnTo>
                    <a:pt x="148" y="177"/>
                  </a:lnTo>
                  <a:lnTo>
                    <a:pt x="133" y="193"/>
                  </a:lnTo>
                  <a:lnTo>
                    <a:pt x="113" y="199"/>
                  </a:lnTo>
                  <a:lnTo>
                    <a:pt x="111" y="202"/>
                  </a:lnTo>
                  <a:lnTo>
                    <a:pt x="104" y="211"/>
                  </a:lnTo>
                  <a:lnTo>
                    <a:pt x="101" y="218"/>
                  </a:lnTo>
                  <a:lnTo>
                    <a:pt x="96" y="224"/>
                  </a:lnTo>
                  <a:lnTo>
                    <a:pt x="61" y="236"/>
                  </a:lnTo>
                  <a:lnTo>
                    <a:pt x="31" y="240"/>
                  </a:lnTo>
                  <a:lnTo>
                    <a:pt x="1" y="230"/>
                  </a:lnTo>
                  <a:lnTo>
                    <a:pt x="0" y="224"/>
                  </a:lnTo>
                  <a:lnTo>
                    <a:pt x="3" y="220"/>
                  </a:lnTo>
                  <a:lnTo>
                    <a:pt x="7" y="221"/>
                  </a:lnTo>
                  <a:lnTo>
                    <a:pt x="10" y="224"/>
                  </a:lnTo>
                  <a:lnTo>
                    <a:pt x="22" y="218"/>
                  </a:lnTo>
                  <a:lnTo>
                    <a:pt x="25" y="220"/>
                  </a:lnTo>
                  <a:lnTo>
                    <a:pt x="19" y="215"/>
                  </a:lnTo>
                  <a:lnTo>
                    <a:pt x="19" y="205"/>
                  </a:lnTo>
                  <a:lnTo>
                    <a:pt x="22" y="202"/>
                  </a:lnTo>
                  <a:lnTo>
                    <a:pt x="33" y="211"/>
                  </a:lnTo>
                  <a:lnTo>
                    <a:pt x="34" y="21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5" name="Freeform 54"/>
            <p:cNvSpPr/>
            <p:nvPr/>
          </p:nvSpPr>
          <p:spPr bwMode="auto">
            <a:xfrm>
              <a:off x="9747250" y="1393825"/>
              <a:ext cx="185738" cy="222250"/>
            </a:xfrm>
            <a:custGeom>
              <a:avLst/>
              <a:gdLst>
                <a:gd name="T0" fmla="*/ 48 w 117"/>
                <a:gd name="T1" fmla="*/ 22 h 140"/>
                <a:gd name="T2" fmla="*/ 46 w 117"/>
                <a:gd name="T3" fmla="*/ 10 h 140"/>
                <a:gd name="T4" fmla="*/ 48 w 117"/>
                <a:gd name="T5" fmla="*/ 13 h 140"/>
                <a:gd name="T6" fmla="*/ 54 w 117"/>
                <a:gd name="T7" fmla="*/ 16 h 140"/>
                <a:gd name="T8" fmla="*/ 61 w 117"/>
                <a:gd name="T9" fmla="*/ 10 h 140"/>
                <a:gd name="T10" fmla="*/ 73 w 117"/>
                <a:gd name="T11" fmla="*/ 1 h 140"/>
                <a:gd name="T12" fmla="*/ 79 w 117"/>
                <a:gd name="T13" fmla="*/ 1 h 140"/>
                <a:gd name="T14" fmla="*/ 80 w 117"/>
                <a:gd name="T15" fmla="*/ 1 h 140"/>
                <a:gd name="T16" fmla="*/ 88 w 117"/>
                <a:gd name="T17" fmla="*/ 0 h 140"/>
                <a:gd name="T18" fmla="*/ 91 w 117"/>
                <a:gd name="T19" fmla="*/ 3 h 140"/>
                <a:gd name="T20" fmla="*/ 86 w 117"/>
                <a:gd name="T21" fmla="*/ 26 h 140"/>
                <a:gd name="T22" fmla="*/ 76 w 117"/>
                <a:gd name="T23" fmla="*/ 29 h 140"/>
                <a:gd name="T24" fmla="*/ 79 w 117"/>
                <a:gd name="T25" fmla="*/ 35 h 140"/>
                <a:gd name="T26" fmla="*/ 80 w 117"/>
                <a:gd name="T27" fmla="*/ 43 h 140"/>
                <a:gd name="T28" fmla="*/ 91 w 117"/>
                <a:gd name="T29" fmla="*/ 46 h 140"/>
                <a:gd name="T30" fmla="*/ 94 w 117"/>
                <a:gd name="T31" fmla="*/ 48 h 140"/>
                <a:gd name="T32" fmla="*/ 116 w 117"/>
                <a:gd name="T33" fmla="*/ 50 h 140"/>
                <a:gd name="T34" fmla="*/ 117 w 117"/>
                <a:gd name="T35" fmla="*/ 54 h 140"/>
                <a:gd name="T36" fmla="*/ 106 w 117"/>
                <a:gd name="T37" fmla="*/ 54 h 140"/>
                <a:gd name="T38" fmla="*/ 107 w 117"/>
                <a:gd name="T39" fmla="*/ 65 h 140"/>
                <a:gd name="T40" fmla="*/ 113 w 117"/>
                <a:gd name="T41" fmla="*/ 72 h 140"/>
                <a:gd name="T42" fmla="*/ 107 w 117"/>
                <a:gd name="T43" fmla="*/ 76 h 140"/>
                <a:gd name="T44" fmla="*/ 109 w 117"/>
                <a:gd name="T45" fmla="*/ 72 h 140"/>
                <a:gd name="T46" fmla="*/ 104 w 117"/>
                <a:gd name="T47" fmla="*/ 74 h 140"/>
                <a:gd name="T48" fmla="*/ 101 w 117"/>
                <a:gd name="T49" fmla="*/ 79 h 140"/>
                <a:gd name="T50" fmla="*/ 97 w 117"/>
                <a:gd name="T51" fmla="*/ 81 h 140"/>
                <a:gd name="T52" fmla="*/ 100 w 117"/>
                <a:gd name="T53" fmla="*/ 94 h 140"/>
                <a:gd name="T54" fmla="*/ 97 w 117"/>
                <a:gd name="T55" fmla="*/ 94 h 140"/>
                <a:gd name="T56" fmla="*/ 91 w 117"/>
                <a:gd name="T57" fmla="*/ 97 h 140"/>
                <a:gd name="T58" fmla="*/ 85 w 117"/>
                <a:gd name="T59" fmla="*/ 96 h 140"/>
                <a:gd name="T60" fmla="*/ 88 w 117"/>
                <a:gd name="T61" fmla="*/ 104 h 140"/>
                <a:gd name="T62" fmla="*/ 92 w 117"/>
                <a:gd name="T63" fmla="*/ 110 h 140"/>
                <a:gd name="T64" fmla="*/ 88 w 117"/>
                <a:gd name="T65" fmla="*/ 110 h 140"/>
                <a:gd name="T66" fmla="*/ 79 w 117"/>
                <a:gd name="T67" fmla="*/ 125 h 140"/>
                <a:gd name="T68" fmla="*/ 80 w 117"/>
                <a:gd name="T69" fmla="*/ 129 h 140"/>
                <a:gd name="T70" fmla="*/ 79 w 117"/>
                <a:gd name="T71" fmla="*/ 127 h 140"/>
                <a:gd name="T72" fmla="*/ 73 w 117"/>
                <a:gd name="T73" fmla="*/ 127 h 140"/>
                <a:gd name="T74" fmla="*/ 69 w 117"/>
                <a:gd name="T75" fmla="*/ 128 h 140"/>
                <a:gd name="T76" fmla="*/ 51 w 117"/>
                <a:gd name="T77" fmla="*/ 132 h 140"/>
                <a:gd name="T78" fmla="*/ 39 w 117"/>
                <a:gd name="T79" fmla="*/ 132 h 140"/>
                <a:gd name="T80" fmla="*/ 37 w 117"/>
                <a:gd name="T81" fmla="*/ 137 h 140"/>
                <a:gd name="T82" fmla="*/ 30 w 117"/>
                <a:gd name="T83" fmla="*/ 137 h 140"/>
                <a:gd name="T84" fmla="*/ 36 w 117"/>
                <a:gd name="T85" fmla="*/ 140 h 140"/>
                <a:gd name="T86" fmla="*/ 26 w 117"/>
                <a:gd name="T87" fmla="*/ 134 h 140"/>
                <a:gd name="T88" fmla="*/ 23 w 117"/>
                <a:gd name="T89" fmla="*/ 128 h 140"/>
                <a:gd name="T90" fmla="*/ 20 w 117"/>
                <a:gd name="T91" fmla="*/ 122 h 140"/>
                <a:gd name="T92" fmla="*/ 14 w 117"/>
                <a:gd name="T93" fmla="*/ 119 h 140"/>
                <a:gd name="T94" fmla="*/ 6 w 117"/>
                <a:gd name="T95" fmla="*/ 115 h 140"/>
                <a:gd name="T96" fmla="*/ 5 w 117"/>
                <a:gd name="T97" fmla="*/ 106 h 140"/>
                <a:gd name="T98" fmla="*/ 0 w 117"/>
                <a:gd name="T99" fmla="*/ 99 h 140"/>
                <a:gd name="T100" fmla="*/ 6 w 117"/>
                <a:gd name="T101" fmla="*/ 90 h 140"/>
                <a:gd name="T102" fmla="*/ 8 w 117"/>
                <a:gd name="T103" fmla="*/ 81 h 140"/>
                <a:gd name="T104" fmla="*/ 9 w 117"/>
                <a:gd name="T105" fmla="*/ 72 h 140"/>
                <a:gd name="T106" fmla="*/ 3 w 117"/>
                <a:gd name="T107" fmla="*/ 69 h 140"/>
                <a:gd name="T108" fmla="*/ 2 w 117"/>
                <a:gd name="T109" fmla="*/ 63 h 140"/>
                <a:gd name="T110" fmla="*/ 3 w 117"/>
                <a:gd name="T111" fmla="*/ 59 h 140"/>
                <a:gd name="T112" fmla="*/ 11 w 117"/>
                <a:gd name="T113" fmla="*/ 63 h 140"/>
                <a:gd name="T114" fmla="*/ 24 w 117"/>
                <a:gd name="T115" fmla="*/ 62 h 140"/>
                <a:gd name="T116" fmla="*/ 36 w 117"/>
                <a:gd name="T117" fmla="*/ 62 h 140"/>
                <a:gd name="T118" fmla="*/ 42 w 117"/>
                <a:gd name="T119" fmla="*/ 54 h 140"/>
                <a:gd name="T120" fmla="*/ 45 w 117"/>
                <a:gd name="T121" fmla="*/ 44 h 140"/>
                <a:gd name="T122" fmla="*/ 42 w 117"/>
                <a:gd name="T1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140">
                  <a:moveTo>
                    <a:pt x="42" y="28"/>
                  </a:moveTo>
                  <a:lnTo>
                    <a:pt x="48" y="22"/>
                  </a:lnTo>
                  <a:lnTo>
                    <a:pt x="45" y="13"/>
                  </a:lnTo>
                  <a:lnTo>
                    <a:pt x="46" y="10"/>
                  </a:lnTo>
                  <a:lnTo>
                    <a:pt x="49" y="10"/>
                  </a:lnTo>
                  <a:lnTo>
                    <a:pt x="48" y="13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8" y="16"/>
                  </a:lnTo>
                  <a:lnTo>
                    <a:pt x="61" y="10"/>
                  </a:lnTo>
                  <a:lnTo>
                    <a:pt x="70" y="7"/>
                  </a:lnTo>
                  <a:lnTo>
                    <a:pt x="73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91" y="3"/>
                  </a:lnTo>
                  <a:lnTo>
                    <a:pt x="91" y="3"/>
                  </a:lnTo>
                  <a:lnTo>
                    <a:pt x="86" y="22"/>
                  </a:lnTo>
                  <a:lnTo>
                    <a:pt x="86" y="26"/>
                  </a:lnTo>
                  <a:lnTo>
                    <a:pt x="82" y="31"/>
                  </a:lnTo>
                  <a:lnTo>
                    <a:pt x="76" y="29"/>
                  </a:lnTo>
                  <a:lnTo>
                    <a:pt x="76" y="32"/>
                  </a:lnTo>
                  <a:lnTo>
                    <a:pt x="79" y="35"/>
                  </a:lnTo>
                  <a:lnTo>
                    <a:pt x="76" y="40"/>
                  </a:lnTo>
                  <a:lnTo>
                    <a:pt x="80" y="43"/>
                  </a:lnTo>
                  <a:lnTo>
                    <a:pt x="88" y="43"/>
                  </a:lnTo>
                  <a:lnTo>
                    <a:pt x="91" y="46"/>
                  </a:lnTo>
                  <a:lnTo>
                    <a:pt x="95" y="44"/>
                  </a:lnTo>
                  <a:lnTo>
                    <a:pt x="94" y="48"/>
                  </a:lnTo>
                  <a:lnTo>
                    <a:pt x="109" y="46"/>
                  </a:lnTo>
                  <a:lnTo>
                    <a:pt x="116" y="50"/>
                  </a:lnTo>
                  <a:lnTo>
                    <a:pt x="117" y="54"/>
                  </a:lnTo>
                  <a:lnTo>
                    <a:pt x="117" y="54"/>
                  </a:lnTo>
                  <a:lnTo>
                    <a:pt x="109" y="57"/>
                  </a:lnTo>
                  <a:lnTo>
                    <a:pt x="106" y="54"/>
                  </a:lnTo>
                  <a:lnTo>
                    <a:pt x="104" y="59"/>
                  </a:lnTo>
                  <a:lnTo>
                    <a:pt x="107" y="65"/>
                  </a:lnTo>
                  <a:lnTo>
                    <a:pt x="111" y="66"/>
                  </a:lnTo>
                  <a:lnTo>
                    <a:pt x="113" y="72"/>
                  </a:lnTo>
                  <a:lnTo>
                    <a:pt x="109" y="78"/>
                  </a:lnTo>
                  <a:lnTo>
                    <a:pt x="107" y="76"/>
                  </a:lnTo>
                  <a:lnTo>
                    <a:pt x="110" y="74"/>
                  </a:lnTo>
                  <a:lnTo>
                    <a:pt x="109" y="72"/>
                  </a:lnTo>
                  <a:lnTo>
                    <a:pt x="104" y="76"/>
                  </a:lnTo>
                  <a:lnTo>
                    <a:pt x="104" y="74"/>
                  </a:lnTo>
                  <a:lnTo>
                    <a:pt x="101" y="74"/>
                  </a:lnTo>
                  <a:lnTo>
                    <a:pt x="101" y="79"/>
                  </a:lnTo>
                  <a:lnTo>
                    <a:pt x="103" y="79"/>
                  </a:lnTo>
                  <a:lnTo>
                    <a:pt x="97" y="81"/>
                  </a:lnTo>
                  <a:lnTo>
                    <a:pt x="103" y="91"/>
                  </a:lnTo>
                  <a:lnTo>
                    <a:pt x="100" y="94"/>
                  </a:lnTo>
                  <a:lnTo>
                    <a:pt x="98" y="97"/>
                  </a:lnTo>
                  <a:lnTo>
                    <a:pt x="97" y="94"/>
                  </a:lnTo>
                  <a:lnTo>
                    <a:pt x="94" y="94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5" y="96"/>
                  </a:lnTo>
                  <a:lnTo>
                    <a:pt x="89" y="100"/>
                  </a:lnTo>
                  <a:lnTo>
                    <a:pt x="88" y="104"/>
                  </a:lnTo>
                  <a:lnTo>
                    <a:pt x="95" y="106"/>
                  </a:lnTo>
                  <a:lnTo>
                    <a:pt x="92" y="110"/>
                  </a:lnTo>
                  <a:lnTo>
                    <a:pt x="91" y="109"/>
                  </a:lnTo>
                  <a:lnTo>
                    <a:pt x="88" y="110"/>
                  </a:lnTo>
                  <a:lnTo>
                    <a:pt x="91" y="121"/>
                  </a:lnTo>
                  <a:lnTo>
                    <a:pt x="79" y="125"/>
                  </a:lnTo>
                  <a:lnTo>
                    <a:pt x="82" y="128"/>
                  </a:lnTo>
                  <a:lnTo>
                    <a:pt x="80" y="129"/>
                  </a:lnTo>
                  <a:lnTo>
                    <a:pt x="79" y="129"/>
                  </a:lnTo>
                  <a:lnTo>
                    <a:pt x="79" y="127"/>
                  </a:lnTo>
                  <a:lnTo>
                    <a:pt x="76" y="131"/>
                  </a:lnTo>
                  <a:lnTo>
                    <a:pt x="73" y="127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57" y="135"/>
                  </a:lnTo>
                  <a:lnTo>
                    <a:pt x="51" y="132"/>
                  </a:lnTo>
                  <a:lnTo>
                    <a:pt x="43" y="138"/>
                  </a:lnTo>
                  <a:lnTo>
                    <a:pt x="39" y="132"/>
                  </a:lnTo>
                  <a:lnTo>
                    <a:pt x="39" y="137"/>
                  </a:lnTo>
                  <a:lnTo>
                    <a:pt x="37" y="137"/>
                  </a:lnTo>
                  <a:lnTo>
                    <a:pt x="34" y="134"/>
                  </a:lnTo>
                  <a:lnTo>
                    <a:pt x="30" y="137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0" y="140"/>
                  </a:lnTo>
                  <a:lnTo>
                    <a:pt x="26" y="134"/>
                  </a:lnTo>
                  <a:lnTo>
                    <a:pt x="21" y="128"/>
                  </a:lnTo>
                  <a:lnTo>
                    <a:pt x="23" y="128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7" y="119"/>
                  </a:lnTo>
                  <a:lnTo>
                    <a:pt x="14" y="119"/>
                  </a:lnTo>
                  <a:lnTo>
                    <a:pt x="11" y="115"/>
                  </a:lnTo>
                  <a:lnTo>
                    <a:pt x="6" y="115"/>
                  </a:lnTo>
                  <a:lnTo>
                    <a:pt x="2" y="109"/>
                  </a:lnTo>
                  <a:lnTo>
                    <a:pt x="5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5" y="96"/>
                  </a:lnTo>
                  <a:lnTo>
                    <a:pt x="6" y="90"/>
                  </a:lnTo>
                  <a:lnTo>
                    <a:pt x="3" y="84"/>
                  </a:lnTo>
                  <a:lnTo>
                    <a:pt x="8" y="81"/>
                  </a:lnTo>
                  <a:lnTo>
                    <a:pt x="6" y="78"/>
                  </a:lnTo>
                  <a:lnTo>
                    <a:pt x="9" y="72"/>
                  </a:lnTo>
                  <a:lnTo>
                    <a:pt x="6" y="69"/>
                  </a:lnTo>
                  <a:lnTo>
                    <a:pt x="3" y="69"/>
                  </a:lnTo>
                  <a:lnTo>
                    <a:pt x="3" y="66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3" y="59"/>
                  </a:lnTo>
                  <a:lnTo>
                    <a:pt x="6" y="62"/>
                  </a:lnTo>
                  <a:lnTo>
                    <a:pt x="11" y="63"/>
                  </a:lnTo>
                  <a:lnTo>
                    <a:pt x="11" y="68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36" y="62"/>
                  </a:lnTo>
                  <a:lnTo>
                    <a:pt x="36" y="59"/>
                  </a:lnTo>
                  <a:lnTo>
                    <a:pt x="42" y="54"/>
                  </a:lnTo>
                  <a:lnTo>
                    <a:pt x="40" y="50"/>
                  </a:lnTo>
                  <a:lnTo>
                    <a:pt x="45" y="44"/>
                  </a:lnTo>
                  <a:lnTo>
                    <a:pt x="42" y="32"/>
                  </a:lnTo>
                  <a:lnTo>
                    <a:pt x="42" y="2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6" name="Freeform 55"/>
            <p:cNvSpPr/>
            <p:nvPr/>
          </p:nvSpPr>
          <p:spPr bwMode="auto">
            <a:xfrm>
              <a:off x="9610725" y="1606550"/>
              <a:ext cx="160338" cy="138113"/>
            </a:xfrm>
            <a:custGeom>
              <a:avLst/>
              <a:gdLst>
                <a:gd name="T0" fmla="*/ 64 w 101"/>
                <a:gd name="T1" fmla="*/ 4 h 87"/>
                <a:gd name="T2" fmla="*/ 66 w 101"/>
                <a:gd name="T3" fmla="*/ 9 h 87"/>
                <a:gd name="T4" fmla="*/ 69 w 101"/>
                <a:gd name="T5" fmla="*/ 23 h 87"/>
                <a:gd name="T6" fmla="*/ 75 w 101"/>
                <a:gd name="T7" fmla="*/ 26 h 87"/>
                <a:gd name="T8" fmla="*/ 85 w 101"/>
                <a:gd name="T9" fmla="*/ 22 h 87"/>
                <a:gd name="T10" fmla="*/ 88 w 101"/>
                <a:gd name="T11" fmla="*/ 25 h 87"/>
                <a:gd name="T12" fmla="*/ 95 w 101"/>
                <a:gd name="T13" fmla="*/ 35 h 87"/>
                <a:gd name="T14" fmla="*/ 101 w 101"/>
                <a:gd name="T15" fmla="*/ 56 h 87"/>
                <a:gd name="T16" fmla="*/ 98 w 101"/>
                <a:gd name="T17" fmla="*/ 59 h 87"/>
                <a:gd name="T18" fmla="*/ 91 w 101"/>
                <a:gd name="T19" fmla="*/ 54 h 87"/>
                <a:gd name="T20" fmla="*/ 80 w 101"/>
                <a:gd name="T21" fmla="*/ 56 h 87"/>
                <a:gd name="T22" fmla="*/ 75 w 101"/>
                <a:gd name="T23" fmla="*/ 60 h 87"/>
                <a:gd name="T24" fmla="*/ 67 w 101"/>
                <a:gd name="T25" fmla="*/ 65 h 87"/>
                <a:gd name="T26" fmla="*/ 61 w 101"/>
                <a:gd name="T27" fmla="*/ 74 h 87"/>
                <a:gd name="T28" fmla="*/ 57 w 101"/>
                <a:gd name="T29" fmla="*/ 77 h 87"/>
                <a:gd name="T30" fmla="*/ 54 w 101"/>
                <a:gd name="T31" fmla="*/ 77 h 87"/>
                <a:gd name="T32" fmla="*/ 51 w 101"/>
                <a:gd name="T33" fmla="*/ 68 h 87"/>
                <a:gd name="T34" fmla="*/ 48 w 101"/>
                <a:gd name="T35" fmla="*/ 71 h 87"/>
                <a:gd name="T36" fmla="*/ 45 w 101"/>
                <a:gd name="T37" fmla="*/ 77 h 87"/>
                <a:gd name="T38" fmla="*/ 40 w 101"/>
                <a:gd name="T39" fmla="*/ 85 h 87"/>
                <a:gd name="T40" fmla="*/ 37 w 101"/>
                <a:gd name="T41" fmla="*/ 87 h 87"/>
                <a:gd name="T42" fmla="*/ 33 w 101"/>
                <a:gd name="T43" fmla="*/ 84 h 87"/>
                <a:gd name="T44" fmla="*/ 23 w 101"/>
                <a:gd name="T45" fmla="*/ 71 h 87"/>
                <a:gd name="T46" fmla="*/ 15 w 101"/>
                <a:gd name="T47" fmla="*/ 56 h 87"/>
                <a:gd name="T48" fmla="*/ 9 w 101"/>
                <a:gd name="T49" fmla="*/ 53 h 87"/>
                <a:gd name="T50" fmla="*/ 0 w 101"/>
                <a:gd name="T51" fmla="*/ 35 h 87"/>
                <a:gd name="T52" fmla="*/ 12 w 101"/>
                <a:gd name="T53" fmla="*/ 19 h 87"/>
                <a:gd name="T54" fmla="*/ 14 w 101"/>
                <a:gd name="T55" fmla="*/ 10 h 87"/>
                <a:gd name="T56" fmla="*/ 27 w 101"/>
                <a:gd name="T57" fmla="*/ 16 h 87"/>
                <a:gd name="T58" fmla="*/ 32 w 101"/>
                <a:gd name="T59" fmla="*/ 10 h 87"/>
                <a:gd name="T60" fmla="*/ 43 w 101"/>
                <a:gd name="T61" fmla="*/ 6 h 87"/>
                <a:gd name="T62" fmla="*/ 46 w 101"/>
                <a:gd name="T63" fmla="*/ 15 h 87"/>
                <a:gd name="T64" fmla="*/ 51 w 101"/>
                <a:gd name="T65" fmla="*/ 10 h 87"/>
                <a:gd name="T66" fmla="*/ 57 w 101"/>
                <a:gd name="T67" fmla="*/ 7 h 87"/>
                <a:gd name="T68" fmla="*/ 57 w 101"/>
                <a:gd name="T6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87">
                  <a:moveTo>
                    <a:pt x="57" y="0"/>
                  </a:moveTo>
                  <a:lnTo>
                    <a:pt x="64" y="4"/>
                  </a:lnTo>
                  <a:lnTo>
                    <a:pt x="66" y="9"/>
                  </a:lnTo>
                  <a:lnTo>
                    <a:pt x="66" y="9"/>
                  </a:lnTo>
                  <a:lnTo>
                    <a:pt x="64" y="15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75" y="26"/>
                  </a:lnTo>
                  <a:lnTo>
                    <a:pt x="80" y="23"/>
                  </a:lnTo>
                  <a:lnTo>
                    <a:pt x="85" y="22"/>
                  </a:lnTo>
                  <a:lnTo>
                    <a:pt x="85" y="22"/>
                  </a:lnTo>
                  <a:lnTo>
                    <a:pt x="88" y="25"/>
                  </a:lnTo>
                  <a:lnTo>
                    <a:pt x="88" y="34"/>
                  </a:lnTo>
                  <a:lnTo>
                    <a:pt x="95" y="35"/>
                  </a:lnTo>
                  <a:lnTo>
                    <a:pt x="98" y="41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98" y="59"/>
                  </a:lnTo>
                  <a:lnTo>
                    <a:pt x="92" y="60"/>
                  </a:lnTo>
                  <a:lnTo>
                    <a:pt x="91" y="54"/>
                  </a:lnTo>
                  <a:lnTo>
                    <a:pt x="83" y="53"/>
                  </a:lnTo>
                  <a:lnTo>
                    <a:pt x="80" y="56"/>
                  </a:lnTo>
                  <a:lnTo>
                    <a:pt x="80" y="63"/>
                  </a:lnTo>
                  <a:lnTo>
                    <a:pt x="75" y="60"/>
                  </a:lnTo>
                  <a:lnTo>
                    <a:pt x="67" y="60"/>
                  </a:lnTo>
                  <a:lnTo>
                    <a:pt x="67" y="65"/>
                  </a:lnTo>
                  <a:lnTo>
                    <a:pt x="64" y="66"/>
                  </a:lnTo>
                  <a:lnTo>
                    <a:pt x="61" y="74"/>
                  </a:lnTo>
                  <a:lnTo>
                    <a:pt x="63" y="78"/>
                  </a:lnTo>
                  <a:lnTo>
                    <a:pt x="57" y="77"/>
                  </a:lnTo>
                  <a:lnTo>
                    <a:pt x="55" y="79"/>
                  </a:lnTo>
                  <a:lnTo>
                    <a:pt x="54" y="77"/>
                  </a:lnTo>
                  <a:lnTo>
                    <a:pt x="55" y="71"/>
                  </a:lnTo>
                  <a:lnTo>
                    <a:pt x="51" y="68"/>
                  </a:lnTo>
                  <a:lnTo>
                    <a:pt x="51" y="72"/>
                  </a:lnTo>
                  <a:lnTo>
                    <a:pt x="48" y="71"/>
                  </a:lnTo>
                  <a:lnTo>
                    <a:pt x="45" y="75"/>
                  </a:lnTo>
                  <a:lnTo>
                    <a:pt x="45" y="77"/>
                  </a:lnTo>
                  <a:lnTo>
                    <a:pt x="39" y="79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37" y="87"/>
                  </a:lnTo>
                  <a:lnTo>
                    <a:pt x="36" y="84"/>
                  </a:lnTo>
                  <a:lnTo>
                    <a:pt x="33" y="84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1" y="57"/>
                  </a:lnTo>
                  <a:lnTo>
                    <a:pt x="15" y="56"/>
                  </a:lnTo>
                  <a:lnTo>
                    <a:pt x="14" y="51"/>
                  </a:lnTo>
                  <a:lnTo>
                    <a:pt x="9" y="5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8" y="35"/>
                  </a:lnTo>
                  <a:lnTo>
                    <a:pt x="12" y="19"/>
                  </a:lnTo>
                  <a:lnTo>
                    <a:pt x="17" y="15"/>
                  </a:lnTo>
                  <a:lnTo>
                    <a:pt x="14" y="10"/>
                  </a:lnTo>
                  <a:lnTo>
                    <a:pt x="23" y="16"/>
                  </a:lnTo>
                  <a:lnTo>
                    <a:pt x="27" y="16"/>
                  </a:lnTo>
                  <a:lnTo>
                    <a:pt x="32" y="15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43" y="6"/>
                  </a:lnTo>
                  <a:lnTo>
                    <a:pt x="43" y="13"/>
                  </a:lnTo>
                  <a:lnTo>
                    <a:pt x="46" y="15"/>
                  </a:lnTo>
                  <a:lnTo>
                    <a:pt x="46" y="12"/>
                  </a:lnTo>
                  <a:lnTo>
                    <a:pt x="51" y="10"/>
                  </a:lnTo>
                  <a:lnTo>
                    <a:pt x="52" y="7"/>
                  </a:lnTo>
                  <a:lnTo>
                    <a:pt x="57" y="7"/>
                  </a:lnTo>
                  <a:lnTo>
                    <a:pt x="55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7" name="Freeform 56"/>
            <p:cNvSpPr/>
            <p:nvPr/>
          </p:nvSpPr>
          <p:spPr bwMode="auto">
            <a:xfrm>
              <a:off x="9661525" y="1484313"/>
              <a:ext cx="142875" cy="163513"/>
            </a:xfrm>
            <a:custGeom>
              <a:avLst/>
              <a:gdLst>
                <a:gd name="T0" fmla="*/ 29 w 90"/>
                <a:gd name="T1" fmla="*/ 2 h 103"/>
                <a:gd name="T2" fmla="*/ 37 w 90"/>
                <a:gd name="T3" fmla="*/ 0 h 103"/>
                <a:gd name="T4" fmla="*/ 47 w 90"/>
                <a:gd name="T5" fmla="*/ 0 h 103"/>
                <a:gd name="T6" fmla="*/ 53 w 90"/>
                <a:gd name="T7" fmla="*/ 6 h 103"/>
                <a:gd name="T8" fmla="*/ 56 w 90"/>
                <a:gd name="T9" fmla="*/ 6 h 103"/>
                <a:gd name="T10" fmla="*/ 57 w 90"/>
                <a:gd name="T11" fmla="*/ 12 h 103"/>
                <a:gd name="T12" fmla="*/ 63 w 90"/>
                <a:gd name="T13" fmla="*/ 15 h 103"/>
                <a:gd name="T14" fmla="*/ 62 w 90"/>
                <a:gd name="T15" fmla="*/ 24 h 103"/>
                <a:gd name="T16" fmla="*/ 60 w 90"/>
                <a:gd name="T17" fmla="*/ 33 h 103"/>
                <a:gd name="T18" fmla="*/ 54 w 90"/>
                <a:gd name="T19" fmla="*/ 42 h 103"/>
                <a:gd name="T20" fmla="*/ 59 w 90"/>
                <a:gd name="T21" fmla="*/ 49 h 103"/>
                <a:gd name="T22" fmla="*/ 60 w 90"/>
                <a:gd name="T23" fmla="*/ 58 h 103"/>
                <a:gd name="T24" fmla="*/ 68 w 90"/>
                <a:gd name="T25" fmla="*/ 62 h 103"/>
                <a:gd name="T26" fmla="*/ 74 w 90"/>
                <a:gd name="T27" fmla="*/ 65 h 103"/>
                <a:gd name="T28" fmla="*/ 77 w 90"/>
                <a:gd name="T29" fmla="*/ 71 h 103"/>
                <a:gd name="T30" fmla="*/ 80 w 90"/>
                <a:gd name="T31" fmla="*/ 77 h 103"/>
                <a:gd name="T32" fmla="*/ 90 w 90"/>
                <a:gd name="T33" fmla="*/ 83 h 103"/>
                <a:gd name="T34" fmla="*/ 77 w 90"/>
                <a:gd name="T35" fmla="*/ 90 h 103"/>
                <a:gd name="T36" fmla="*/ 78 w 90"/>
                <a:gd name="T37" fmla="*/ 93 h 103"/>
                <a:gd name="T38" fmla="*/ 77 w 90"/>
                <a:gd name="T39" fmla="*/ 93 h 103"/>
                <a:gd name="T40" fmla="*/ 63 w 90"/>
                <a:gd name="T41" fmla="*/ 93 h 103"/>
                <a:gd name="T42" fmla="*/ 51 w 90"/>
                <a:gd name="T43" fmla="*/ 93 h 103"/>
                <a:gd name="T44" fmla="*/ 53 w 90"/>
                <a:gd name="T45" fmla="*/ 99 h 103"/>
                <a:gd name="T46" fmla="*/ 48 w 90"/>
                <a:gd name="T47" fmla="*/ 100 h 103"/>
                <a:gd name="T48" fmla="*/ 37 w 90"/>
                <a:gd name="T49" fmla="*/ 100 h 103"/>
                <a:gd name="T50" fmla="*/ 32 w 90"/>
                <a:gd name="T51" fmla="*/ 93 h 103"/>
                <a:gd name="T52" fmla="*/ 34 w 90"/>
                <a:gd name="T53" fmla="*/ 86 h 103"/>
                <a:gd name="T54" fmla="*/ 25 w 90"/>
                <a:gd name="T55" fmla="*/ 77 h 103"/>
                <a:gd name="T56" fmla="*/ 19 w 90"/>
                <a:gd name="T57" fmla="*/ 78 h 103"/>
                <a:gd name="T58" fmla="*/ 17 w 90"/>
                <a:gd name="T59" fmla="*/ 61 h 103"/>
                <a:gd name="T60" fmla="*/ 5 w 90"/>
                <a:gd name="T61" fmla="*/ 53 h 103"/>
                <a:gd name="T62" fmla="*/ 8 w 90"/>
                <a:gd name="T63" fmla="*/ 40 h 103"/>
                <a:gd name="T64" fmla="*/ 0 w 90"/>
                <a:gd name="T65" fmla="*/ 30 h 103"/>
                <a:gd name="T66" fmla="*/ 1 w 90"/>
                <a:gd name="T67" fmla="*/ 27 h 103"/>
                <a:gd name="T68" fmla="*/ 2 w 90"/>
                <a:gd name="T69" fmla="*/ 21 h 103"/>
                <a:gd name="T70" fmla="*/ 1 w 90"/>
                <a:gd name="T71" fmla="*/ 14 h 103"/>
                <a:gd name="T72" fmla="*/ 16 w 90"/>
                <a:gd name="T73" fmla="*/ 12 h 103"/>
                <a:gd name="T74" fmla="*/ 25 w 90"/>
                <a:gd name="T75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103">
                  <a:moveTo>
                    <a:pt x="25" y="3"/>
                  </a:moveTo>
                  <a:lnTo>
                    <a:pt x="29" y="2"/>
                  </a:lnTo>
                  <a:lnTo>
                    <a:pt x="32" y="5"/>
                  </a:lnTo>
                  <a:lnTo>
                    <a:pt x="37" y="0"/>
                  </a:lnTo>
                  <a:lnTo>
                    <a:pt x="43" y="3"/>
                  </a:lnTo>
                  <a:lnTo>
                    <a:pt x="47" y="0"/>
                  </a:lnTo>
                  <a:lnTo>
                    <a:pt x="53" y="3"/>
                  </a:lnTo>
                  <a:lnTo>
                    <a:pt x="53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7" y="9"/>
                  </a:lnTo>
                  <a:lnTo>
                    <a:pt x="57" y="12"/>
                  </a:lnTo>
                  <a:lnTo>
                    <a:pt x="60" y="12"/>
                  </a:lnTo>
                  <a:lnTo>
                    <a:pt x="63" y="15"/>
                  </a:lnTo>
                  <a:lnTo>
                    <a:pt x="60" y="21"/>
                  </a:lnTo>
                  <a:lnTo>
                    <a:pt x="62" y="24"/>
                  </a:lnTo>
                  <a:lnTo>
                    <a:pt x="57" y="27"/>
                  </a:lnTo>
                  <a:lnTo>
                    <a:pt x="60" y="33"/>
                  </a:lnTo>
                  <a:lnTo>
                    <a:pt x="59" y="39"/>
                  </a:lnTo>
                  <a:lnTo>
                    <a:pt x="54" y="42"/>
                  </a:lnTo>
                  <a:lnTo>
                    <a:pt x="54" y="46"/>
                  </a:lnTo>
                  <a:lnTo>
                    <a:pt x="59" y="49"/>
                  </a:lnTo>
                  <a:lnTo>
                    <a:pt x="56" y="52"/>
                  </a:lnTo>
                  <a:lnTo>
                    <a:pt x="60" y="58"/>
                  </a:lnTo>
                  <a:lnTo>
                    <a:pt x="65" y="58"/>
                  </a:lnTo>
                  <a:lnTo>
                    <a:pt x="68" y="62"/>
                  </a:lnTo>
                  <a:lnTo>
                    <a:pt x="71" y="62"/>
                  </a:lnTo>
                  <a:lnTo>
                    <a:pt x="74" y="65"/>
                  </a:lnTo>
                  <a:lnTo>
                    <a:pt x="77" y="67"/>
                  </a:lnTo>
                  <a:lnTo>
                    <a:pt x="77" y="71"/>
                  </a:lnTo>
                  <a:lnTo>
                    <a:pt x="75" y="71"/>
                  </a:lnTo>
                  <a:lnTo>
                    <a:pt x="80" y="77"/>
                  </a:lnTo>
                  <a:lnTo>
                    <a:pt x="84" y="83"/>
                  </a:lnTo>
                  <a:lnTo>
                    <a:pt x="90" y="83"/>
                  </a:lnTo>
                  <a:lnTo>
                    <a:pt x="90" y="83"/>
                  </a:lnTo>
                  <a:lnTo>
                    <a:pt x="77" y="90"/>
                  </a:lnTo>
                  <a:lnTo>
                    <a:pt x="77" y="90"/>
                  </a:lnTo>
                  <a:lnTo>
                    <a:pt x="78" y="93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66" y="89"/>
                  </a:lnTo>
                  <a:lnTo>
                    <a:pt x="63" y="93"/>
                  </a:lnTo>
                  <a:lnTo>
                    <a:pt x="57" y="89"/>
                  </a:lnTo>
                  <a:lnTo>
                    <a:pt x="51" y="93"/>
                  </a:lnTo>
                  <a:lnTo>
                    <a:pt x="56" y="98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48" y="100"/>
                  </a:lnTo>
                  <a:lnTo>
                    <a:pt x="43" y="103"/>
                  </a:lnTo>
                  <a:lnTo>
                    <a:pt x="37" y="100"/>
                  </a:lnTo>
                  <a:lnTo>
                    <a:pt x="37" y="100"/>
                  </a:lnTo>
                  <a:lnTo>
                    <a:pt x="32" y="93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2" y="81"/>
                  </a:lnTo>
                  <a:lnTo>
                    <a:pt x="25" y="77"/>
                  </a:lnTo>
                  <a:lnTo>
                    <a:pt x="25" y="77"/>
                  </a:lnTo>
                  <a:lnTo>
                    <a:pt x="19" y="78"/>
                  </a:lnTo>
                  <a:lnTo>
                    <a:pt x="16" y="72"/>
                  </a:lnTo>
                  <a:lnTo>
                    <a:pt x="17" y="61"/>
                  </a:lnTo>
                  <a:lnTo>
                    <a:pt x="7" y="56"/>
                  </a:lnTo>
                  <a:lnTo>
                    <a:pt x="5" y="53"/>
                  </a:lnTo>
                  <a:lnTo>
                    <a:pt x="2" y="46"/>
                  </a:lnTo>
                  <a:lnTo>
                    <a:pt x="8" y="40"/>
                  </a:lnTo>
                  <a:lnTo>
                    <a:pt x="10" y="37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4" y="24"/>
                  </a:lnTo>
                  <a:lnTo>
                    <a:pt x="2" y="21"/>
                  </a:lnTo>
                  <a:lnTo>
                    <a:pt x="4" y="18"/>
                  </a:lnTo>
                  <a:lnTo>
                    <a:pt x="1" y="14"/>
                  </a:lnTo>
                  <a:lnTo>
                    <a:pt x="4" y="9"/>
                  </a:lnTo>
                  <a:lnTo>
                    <a:pt x="16" y="12"/>
                  </a:lnTo>
                  <a:lnTo>
                    <a:pt x="16" y="5"/>
                  </a:lnTo>
                  <a:lnTo>
                    <a:pt x="25" y="3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8" name="Freeform 57"/>
            <p:cNvSpPr>
              <a:spLocks noEditPoints="1"/>
            </p:cNvSpPr>
            <p:nvPr/>
          </p:nvSpPr>
          <p:spPr bwMode="auto">
            <a:xfrm>
              <a:off x="9672638" y="1690688"/>
              <a:ext cx="250825" cy="236538"/>
            </a:xfrm>
            <a:custGeom>
              <a:avLst/>
              <a:gdLst>
                <a:gd name="T0" fmla="*/ 157 w 158"/>
                <a:gd name="T1" fmla="*/ 60 h 149"/>
                <a:gd name="T2" fmla="*/ 158 w 158"/>
                <a:gd name="T3" fmla="*/ 68 h 149"/>
                <a:gd name="T4" fmla="*/ 153 w 158"/>
                <a:gd name="T5" fmla="*/ 74 h 149"/>
                <a:gd name="T6" fmla="*/ 151 w 158"/>
                <a:gd name="T7" fmla="*/ 62 h 149"/>
                <a:gd name="T8" fmla="*/ 1 w 158"/>
                <a:gd name="T9" fmla="*/ 32 h 149"/>
                <a:gd name="T10" fmla="*/ 6 w 158"/>
                <a:gd name="T11" fmla="*/ 24 h 149"/>
                <a:gd name="T12" fmla="*/ 9 w 158"/>
                <a:gd name="T13" fmla="*/ 18 h 149"/>
                <a:gd name="T14" fmla="*/ 12 w 158"/>
                <a:gd name="T15" fmla="*/ 15 h 149"/>
                <a:gd name="T16" fmla="*/ 15 w 158"/>
                <a:gd name="T17" fmla="*/ 24 h 149"/>
                <a:gd name="T18" fmla="*/ 18 w 158"/>
                <a:gd name="T19" fmla="*/ 24 h 149"/>
                <a:gd name="T20" fmla="*/ 22 w 158"/>
                <a:gd name="T21" fmla="*/ 21 h 149"/>
                <a:gd name="T22" fmla="*/ 28 w 158"/>
                <a:gd name="T23" fmla="*/ 12 h 149"/>
                <a:gd name="T24" fmla="*/ 36 w 158"/>
                <a:gd name="T25" fmla="*/ 7 h 149"/>
                <a:gd name="T26" fmla="*/ 41 w 158"/>
                <a:gd name="T27" fmla="*/ 3 h 149"/>
                <a:gd name="T28" fmla="*/ 52 w 158"/>
                <a:gd name="T29" fmla="*/ 1 h 149"/>
                <a:gd name="T30" fmla="*/ 59 w 158"/>
                <a:gd name="T31" fmla="*/ 6 h 149"/>
                <a:gd name="T32" fmla="*/ 62 w 158"/>
                <a:gd name="T33" fmla="*/ 3 h 149"/>
                <a:gd name="T34" fmla="*/ 68 w 158"/>
                <a:gd name="T35" fmla="*/ 18 h 149"/>
                <a:gd name="T36" fmla="*/ 83 w 158"/>
                <a:gd name="T37" fmla="*/ 24 h 149"/>
                <a:gd name="T38" fmla="*/ 86 w 158"/>
                <a:gd name="T39" fmla="*/ 29 h 149"/>
                <a:gd name="T40" fmla="*/ 80 w 158"/>
                <a:gd name="T41" fmla="*/ 43 h 149"/>
                <a:gd name="T42" fmla="*/ 99 w 158"/>
                <a:gd name="T43" fmla="*/ 31 h 149"/>
                <a:gd name="T44" fmla="*/ 114 w 158"/>
                <a:gd name="T45" fmla="*/ 41 h 149"/>
                <a:gd name="T46" fmla="*/ 132 w 158"/>
                <a:gd name="T47" fmla="*/ 53 h 149"/>
                <a:gd name="T48" fmla="*/ 144 w 158"/>
                <a:gd name="T49" fmla="*/ 46 h 149"/>
                <a:gd name="T50" fmla="*/ 153 w 158"/>
                <a:gd name="T51" fmla="*/ 54 h 149"/>
                <a:gd name="T52" fmla="*/ 150 w 158"/>
                <a:gd name="T53" fmla="*/ 59 h 149"/>
                <a:gd name="T54" fmla="*/ 145 w 158"/>
                <a:gd name="T55" fmla="*/ 69 h 149"/>
                <a:gd name="T56" fmla="*/ 138 w 158"/>
                <a:gd name="T57" fmla="*/ 71 h 149"/>
                <a:gd name="T58" fmla="*/ 104 w 158"/>
                <a:gd name="T59" fmla="*/ 82 h 149"/>
                <a:gd name="T60" fmla="*/ 49 w 158"/>
                <a:gd name="T61" fmla="*/ 138 h 149"/>
                <a:gd name="T62" fmla="*/ 53 w 158"/>
                <a:gd name="T63" fmla="*/ 143 h 149"/>
                <a:gd name="T64" fmla="*/ 49 w 158"/>
                <a:gd name="T65" fmla="*/ 144 h 149"/>
                <a:gd name="T66" fmla="*/ 40 w 158"/>
                <a:gd name="T67" fmla="*/ 149 h 149"/>
                <a:gd name="T68" fmla="*/ 43 w 158"/>
                <a:gd name="T69" fmla="*/ 143 h 149"/>
                <a:gd name="T70" fmla="*/ 46 w 158"/>
                <a:gd name="T71" fmla="*/ 115 h 149"/>
                <a:gd name="T72" fmla="*/ 53 w 158"/>
                <a:gd name="T73" fmla="*/ 100 h 149"/>
                <a:gd name="T74" fmla="*/ 55 w 158"/>
                <a:gd name="T75" fmla="*/ 69 h 149"/>
                <a:gd name="T76" fmla="*/ 40 w 158"/>
                <a:gd name="T77" fmla="*/ 62 h 149"/>
                <a:gd name="T78" fmla="*/ 28 w 158"/>
                <a:gd name="T79" fmla="*/ 71 h 149"/>
                <a:gd name="T80" fmla="*/ 30 w 158"/>
                <a:gd name="T81" fmla="*/ 65 h 149"/>
                <a:gd name="T82" fmla="*/ 19 w 158"/>
                <a:gd name="T83" fmla="*/ 62 h 149"/>
                <a:gd name="T84" fmla="*/ 13 w 158"/>
                <a:gd name="T85" fmla="*/ 53 h 149"/>
                <a:gd name="T86" fmla="*/ 1 w 158"/>
                <a:gd name="T87" fmla="*/ 43 h 149"/>
                <a:gd name="T88" fmla="*/ 3 w 158"/>
                <a:gd name="T89" fmla="*/ 3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8" h="149">
                  <a:moveTo>
                    <a:pt x="154" y="57"/>
                  </a:moveTo>
                  <a:lnTo>
                    <a:pt x="157" y="60"/>
                  </a:lnTo>
                  <a:lnTo>
                    <a:pt x="156" y="62"/>
                  </a:lnTo>
                  <a:lnTo>
                    <a:pt x="158" y="68"/>
                  </a:lnTo>
                  <a:lnTo>
                    <a:pt x="156" y="72"/>
                  </a:lnTo>
                  <a:lnTo>
                    <a:pt x="153" y="74"/>
                  </a:lnTo>
                  <a:lnTo>
                    <a:pt x="148" y="71"/>
                  </a:lnTo>
                  <a:lnTo>
                    <a:pt x="151" y="62"/>
                  </a:lnTo>
                  <a:lnTo>
                    <a:pt x="154" y="57"/>
                  </a:lnTo>
                  <a:close/>
                  <a:moveTo>
                    <a:pt x="1" y="32"/>
                  </a:moveTo>
                  <a:lnTo>
                    <a:pt x="0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9" y="18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6" y="18"/>
                  </a:lnTo>
                  <a:lnTo>
                    <a:pt x="15" y="24"/>
                  </a:lnTo>
                  <a:lnTo>
                    <a:pt x="16" y="26"/>
                  </a:lnTo>
                  <a:lnTo>
                    <a:pt x="18" y="24"/>
                  </a:lnTo>
                  <a:lnTo>
                    <a:pt x="24" y="25"/>
                  </a:lnTo>
                  <a:lnTo>
                    <a:pt x="22" y="21"/>
                  </a:lnTo>
                  <a:lnTo>
                    <a:pt x="25" y="13"/>
                  </a:lnTo>
                  <a:lnTo>
                    <a:pt x="28" y="12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41" y="10"/>
                  </a:lnTo>
                  <a:lnTo>
                    <a:pt x="41" y="3"/>
                  </a:lnTo>
                  <a:lnTo>
                    <a:pt x="44" y="0"/>
                  </a:lnTo>
                  <a:lnTo>
                    <a:pt x="52" y="1"/>
                  </a:lnTo>
                  <a:lnTo>
                    <a:pt x="53" y="7"/>
                  </a:lnTo>
                  <a:lnTo>
                    <a:pt x="59" y="6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71" y="7"/>
                  </a:lnTo>
                  <a:lnTo>
                    <a:pt x="68" y="18"/>
                  </a:lnTo>
                  <a:lnTo>
                    <a:pt x="70" y="22"/>
                  </a:lnTo>
                  <a:lnTo>
                    <a:pt x="83" y="24"/>
                  </a:lnTo>
                  <a:lnTo>
                    <a:pt x="86" y="26"/>
                  </a:lnTo>
                  <a:lnTo>
                    <a:pt x="86" y="29"/>
                  </a:lnTo>
                  <a:lnTo>
                    <a:pt x="78" y="35"/>
                  </a:lnTo>
                  <a:lnTo>
                    <a:pt x="80" y="43"/>
                  </a:lnTo>
                  <a:lnTo>
                    <a:pt x="84" y="43"/>
                  </a:lnTo>
                  <a:lnTo>
                    <a:pt x="99" y="31"/>
                  </a:lnTo>
                  <a:lnTo>
                    <a:pt x="104" y="37"/>
                  </a:lnTo>
                  <a:lnTo>
                    <a:pt x="114" y="41"/>
                  </a:lnTo>
                  <a:lnTo>
                    <a:pt x="124" y="51"/>
                  </a:lnTo>
                  <a:lnTo>
                    <a:pt x="132" y="53"/>
                  </a:lnTo>
                  <a:lnTo>
                    <a:pt x="138" y="49"/>
                  </a:lnTo>
                  <a:lnTo>
                    <a:pt x="144" y="46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53" y="57"/>
                  </a:lnTo>
                  <a:lnTo>
                    <a:pt x="150" y="59"/>
                  </a:lnTo>
                  <a:lnTo>
                    <a:pt x="150" y="65"/>
                  </a:lnTo>
                  <a:lnTo>
                    <a:pt x="145" y="69"/>
                  </a:lnTo>
                  <a:lnTo>
                    <a:pt x="144" y="71"/>
                  </a:lnTo>
                  <a:lnTo>
                    <a:pt x="138" y="71"/>
                  </a:lnTo>
                  <a:lnTo>
                    <a:pt x="116" y="75"/>
                  </a:lnTo>
                  <a:lnTo>
                    <a:pt x="104" y="82"/>
                  </a:lnTo>
                  <a:lnTo>
                    <a:pt x="61" y="132"/>
                  </a:lnTo>
                  <a:lnTo>
                    <a:pt x="49" y="138"/>
                  </a:lnTo>
                  <a:lnTo>
                    <a:pt x="50" y="141"/>
                  </a:lnTo>
                  <a:lnTo>
                    <a:pt x="53" y="143"/>
                  </a:lnTo>
                  <a:lnTo>
                    <a:pt x="52" y="146"/>
                  </a:lnTo>
                  <a:lnTo>
                    <a:pt x="49" y="144"/>
                  </a:lnTo>
                  <a:lnTo>
                    <a:pt x="46" y="149"/>
                  </a:lnTo>
                  <a:lnTo>
                    <a:pt x="40" y="149"/>
                  </a:lnTo>
                  <a:lnTo>
                    <a:pt x="40" y="149"/>
                  </a:lnTo>
                  <a:lnTo>
                    <a:pt x="43" y="143"/>
                  </a:lnTo>
                  <a:lnTo>
                    <a:pt x="40" y="134"/>
                  </a:lnTo>
                  <a:lnTo>
                    <a:pt x="46" y="115"/>
                  </a:lnTo>
                  <a:lnTo>
                    <a:pt x="52" y="110"/>
                  </a:lnTo>
                  <a:lnTo>
                    <a:pt x="53" y="100"/>
                  </a:lnTo>
                  <a:lnTo>
                    <a:pt x="58" y="93"/>
                  </a:lnTo>
                  <a:lnTo>
                    <a:pt x="55" y="69"/>
                  </a:lnTo>
                  <a:lnTo>
                    <a:pt x="43" y="71"/>
                  </a:lnTo>
                  <a:lnTo>
                    <a:pt x="40" y="62"/>
                  </a:lnTo>
                  <a:lnTo>
                    <a:pt x="34" y="69"/>
                  </a:lnTo>
                  <a:lnTo>
                    <a:pt x="28" y="71"/>
                  </a:lnTo>
                  <a:lnTo>
                    <a:pt x="25" y="66"/>
                  </a:lnTo>
                  <a:lnTo>
                    <a:pt x="30" y="65"/>
                  </a:lnTo>
                  <a:lnTo>
                    <a:pt x="30" y="62"/>
                  </a:lnTo>
                  <a:lnTo>
                    <a:pt x="19" y="62"/>
                  </a:lnTo>
                  <a:lnTo>
                    <a:pt x="13" y="59"/>
                  </a:lnTo>
                  <a:lnTo>
                    <a:pt x="13" y="53"/>
                  </a:lnTo>
                  <a:lnTo>
                    <a:pt x="9" y="47"/>
                  </a:lnTo>
                  <a:lnTo>
                    <a:pt x="1" y="43"/>
                  </a:lnTo>
                  <a:lnTo>
                    <a:pt x="6" y="37"/>
                  </a:lnTo>
                  <a:lnTo>
                    <a:pt x="3" y="35"/>
                  </a:lnTo>
                  <a:lnTo>
                    <a:pt x="1" y="3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69" name="Freeform 58"/>
            <p:cNvSpPr/>
            <p:nvPr/>
          </p:nvSpPr>
          <p:spPr bwMode="auto">
            <a:xfrm>
              <a:off x="9248775" y="1196975"/>
              <a:ext cx="244475" cy="325438"/>
            </a:xfrm>
            <a:custGeom>
              <a:avLst/>
              <a:gdLst>
                <a:gd name="T0" fmla="*/ 68 w 154"/>
                <a:gd name="T1" fmla="*/ 0 h 205"/>
                <a:gd name="T2" fmla="*/ 76 w 154"/>
                <a:gd name="T3" fmla="*/ 6 h 205"/>
                <a:gd name="T4" fmla="*/ 82 w 154"/>
                <a:gd name="T5" fmla="*/ 10 h 205"/>
                <a:gd name="T6" fmla="*/ 94 w 154"/>
                <a:gd name="T7" fmla="*/ 15 h 205"/>
                <a:gd name="T8" fmla="*/ 102 w 154"/>
                <a:gd name="T9" fmla="*/ 19 h 205"/>
                <a:gd name="T10" fmla="*/ 105 w 154"/>
                <a:gd name="T11" fmla="*/ 28 h 205"/>
                <a:gd name="T12" fmla="*/ 110 w 154"/>
                <a:gd name="T13" fmla="*/ 41 h 205"/>
                <a:gd name="T14" fmla="*/ 116 w 154"/>
                <a:gd name="T15" fmla="*/ 49 h 205"/>
                <a:gd name="T16" fmla="*/ 122 w 154"/>
                <a:gd name="T17" fmla="*/ 55 h 205"/>
                <a:gd name="T18" fmla="*/ 126 w 154"/>
                <a:gd name="T19" fmla="*/ 77 h 205"/>
                <a:gd name="T20" fmla="*/ 134 w 154"/>
                <a:gd name="T21" fmla="*/ 74 h 205"/>
                <a:gd name="T22" fmla="*/ 139 w 154"/>
                <a:gd name="T23" fmla="*/ 78 h 205"/>
                <a:gd name="T24" fmla="*/ 154 w 154"/>
                <a:gd name="T25" fmla="*/ 105 h 205"/>
                <a:gd name="T26" fmla="*/ 151 w 154"/>
                <a:gd name="T27" fmla="*/ 117 h 205"/>
                <a:gd name="T28" fmla="*/ 139 w 154"/>
                <a:gd name="T29" fmla="*/ 106 h 205"/>
                <a:gd name="T30" fmla="*/ 134 w 154"/>
                <a:gd name="T31" fmla="*/ 103 h 205"/>
                <a:gd name="T32" fmla="*/ 129 w 154"/>
                <a:gd name="T33" fmla="*/ 106 h 205"/>
                <a:gd name="T34" fmla="*/ 128 w 154"/>
                <a:gd name="T35" fmla="*/ 131 h 205"/>
                <a:gd name="T36" fmla="*/ 123 w 154"/>
                <a:gd name="T37" fmla="*/ 131 h 205"/>
                <a:gd name="T38" fmla="*/ 117 w 154"/>
                <a:gd name="T39" fmla="*/ 134 h 205"/>
                <a:gd name="T40" fmla="*/ 122 w 154"/>
                <a:gd name="T41" fmla="*/ 155 h 205"/>
                <a:gd name="T42" fmla="*/ 117 w 154"/>
                <a:gd name="T43" fmla="*/ 178 h 205"/>
                <a:gd name="T44" fmla="*/ 120 w 154"/>
                <a:gd name="T45" fmla="*/ 180 h 205"/>
                <a:gd name="T46" fmla="*/ 120 w 154"/>
                <a:gd name="T47" fmla="*/ 200 h 205"/>
                <a:gd name="T48" fmla="*/ 114 w 154"/>
                <a:gd name="T49" fmla="*/ 200 h 205"/>
                <a:gd name="T50" fmla="*/ 110 w 154"/>
                <a:gd name="T51" fmla="*/ 199 h 205"/>
                <a:gd name="T52" fmla="*/ 104 w 154"/>
                <a:gd name="T53" fmla="*/ 198 h 205"/>
                <a:gd name="T54" fmla="*/ 98 w 154"/>
                <a:gd name="T55" fmla="*/ 202 h 205"/>
                <a:gd name="T56" fmla="*/ 91 w 154"/>
                <a:gd name="T57" fmla="*/ 202 h 205"/>
                <a:gd name="T58" fmla="*/ 91 w 154"/>
                <a:gd name="T59" fmla="*/ 195 h 205"/>
                <a:gd name="T60" fmla="*/ 76 w 154"/>
                <a:gd name="T61" fmla="*/ 199 h 205"/>
                <a:gd name="T62" fmla="*/ 58 w 154"/>
                <a:gd name="T63" fmla="*/ 181 h 205"/>
                <a:gd name="T64" fmla="*/ 52 w 154"/>
                <a:gd name="T65" fmla="*/ 178 h 205"/>
                <a:gd name="T66" fmla="*/ 49 w 154"/>
                <a:gd name="T67" fmla="*/ 177 h 205"/>
                <a:gd name="T68" fmla="*/ 36 w 154"/>
                <a:gd name="T69" fmla="*/ 168 h 205"/>
                <a:gd name="T70" fmla="*/ 28 w 154"/>
                <a:gd name="T71" fmla="*/ 167 h 205"/>
                <a:gd name="T72" fmla="*/ 27 w 154"/>
                <a:gd name="T73" fmla="*/ 162 h 205"/>
                <a:gd name="T74" fmla="*/ 24 w 154"/>
                <a:gd name="T75" fmla="*/ 155 h 205"/>
                <a:gd name="T76" fmla="*/ 9 w 154"/>
                <a:gd name="T77" fmla="*/ 146 h 205"/>
                <a:gd name="T78" fmla="*/ 9 w 154"/>
                <a:gd name="T79" fmla="*/ 139 h 205"/>
                <a:gd name="T80" fmla="*/ 8 w 154"/>
                <a:gd name="T81" fmla="*/ 127 h 205"/>
                <a:gd name="T82" fmla="*/ 6 w 154"/>
                <a:gd name="T83" fmla="*/ 117 h 205"/>
                <a:gd name="T84" fmla="*/ 2 w 154"/>
                <a:gd name="T85" fmla="*/ 102 h 205"/>
                <a:gd name="T86" fmla="*/ 0 w 154"/>
                <a:gd name="T87" fmla="*/ 99 h 205"/>
                <a:gd name="T88" fmla="*/ 8 w 154"/>
                <a:gd name="T89" fmla="*/ 94 h 205"/>
                <a:gd name="T90" fmla="*/ 11 w 154"/>
                <a:gd name="T91" fmla="*/ 90 h 205"/>
                <a:gd name="T92" fmla="*/ 21 w 154"/>
                <a:gd name="T93" fmla="*/ 94 h 205"/>
                <a:gd name="T94" fmla="*/ 22 w 154"/>
                <a:gd name="T95" fmla="*/ 78 h 205"/>
                <a:gd name="T96" fmla="*/ 17 w 154"/>
                <a:gd name="T97" fmla="*/ 56 h 205"/>
                <a:gd name="T98" fmla="*/ 12 w 154"/>
                <a:gd name="T99" fmla="*/ 44 h 205"/>
                <a:gd name="T100" fmla="*/ 18 w 154"/>
                <a:gd name="T101" fmla="*/ 28 h 205"/>
                <a:gd name="T102" fmla="*/ 22 w 154"/>
                <a:gd name="T103" fmla="*/ 22 h 205"/>
                <a:gd name="T104" fmla="*/ 34 w 154"/>
                <a:gd name="T105" fmla="*/ 15 h 205"/>
                <a:gd name="T106" fmla="*/ 37 w 154"/>
                <a:gd name="T107" fmla="*/ 16 h 205"/>
                <a:gd name="T108" fmla="*/ 40 w 154"/>
                <a:gd name="T109" fmla="*/ 12 h 205"/>
                <a:gd name="T110" fmla="*/ 45 w 154"/>
                <a:gd name="T111" fmla="*/ 9 h 205"/>
                <a:gd name="T112" fmla="*/ 52 w 154"/>
                <a:gd name="T113" fmla="*/ 5 h 205"/>
                <a:gd name="T114" fmla="*/ 67 w 154"/>
                <a:gd name="T115" fmla="*/ 10 h 205"/>
                <a:gd name="T116" fmla="*/ 67 w 154"/>
                <a:gd name="T117" fmla="*/ 5 h 205"/>
                <a:gd name="T118" fmla="*/ 67 w 154"/>
                <a:gd name="T119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4" h="205">
                  <a:moveTo>
                    <a:pt x="65" y="0"/>
                  </a:moveTo>
                  <a:lnTo>
                    <a:pt x="68" y="0"/>
                  </a:lnTo>
                  <a:lnTo>
                    <a:pt x="71" y="3"/>
                  </a:lnTo>
                  <a:lnTo>
                    <a:pt x="76" y="6"/>
                  </a:lnTo>
                  <a:lnTo>
                    <a:pt x="80" y="6"/>
                  </a:lnTo>
                  <a:lnTo>
                    <a:pt x="82" y="10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101" y="16"/>
                  </a:lnTo>
                  <a:lnTo>
                    <a:pt x="102" y="19"/>
                  </a:lnTo>
                  <a:lnTo>
                    <a:pt x="99" y="24"/>
                  </a:lnTo>
                  <a:lnTo>
                    <a:pt x="105" y="28"/>
                  </a:lnTo>
                  <a:lnTo>
                    <a:pt x="104" y="34"/>
                  </a:lnTo>
                  <a:lnTo>
                    <a:pt x="110" y="41"/>
                  </a:lnTo>
                  <a:lnTo>
                    <a:pt x="108" y="44"/>
                  </a:lnTo>
                  <a:lnTo>
                    <a:pt x="116" y="49"/>
                  </a:lnTo>
                  <a:lnTo>
                    <a:pt x="117" y="55"/>
                  </a:lnTo>
                  <a:lnTo>
                    <a:pt x="122" y="55"/>
                  </a:lnTo>
                  <a:lnTo>
                    <a:pt x="122" y="55"/>
                  </a:lnTo>
                  <a:lnTo>
                    <a:pt x="126" y="77"/>
                  </a:lnTo>
                  <a:lnTo>
                    <a:pt x="129" y="77"/>
                  </a:lnTo>
                  <a:lnTo>
                    <a:pt x="134" y="74"/>
                  </a:lnTo>
                  <a:lnTo>
                    <a:pt x="138" y="75"/>
                  </a:lnTo>
                  <a:lnTo>
                    <a:pt x="139" y="78"/>
                  </a:lnTo>
                  <a:lnTo>
                    <a:pt x="139" y="91"/>
                  </a:lnTo>
                  <a:lnTo>
                    <a:pt x="154" y="105"/>
                  </a:lnTo>
                  <a:lnTo>
                    <a:pt x="151" y="117"/>
                  </a:lnTo>
                  <a:lnTo>
                    <a:pt x="151" y="117"/>
                  </a:lnTo>
                  <a:lnTo>
                    <a:pt x="148" y="111"/>
                  </a:lnTo>
                  <a:lnTo>
                    <a:pt x="139" y="106"/>
                  </a:lnTo>
                  <a:lnTo>
                    <a:pt x="134" y="109"/>
                  </a:lnTo>
                  <a:lnTo>
                    <a:pt x="134" y="103"/>
                  </a:lnTo>
                  <a:lnTo>
                    <a:pt x="132" y="105"/>
                  </a:lnTo>
                  <a:lnTo>
                    <a:pt x="129" y="106"/>
                  </a:lnTo>
                  <a:lnTo>
                    <a:pt x="129" y="119"/>
                  </a:lnTo>
                  <a:lnTo>
                    <a:pt x="128" y="131"/>
                  </a:lnTo>
                  <a:lnTo>
                    <a:pt x="128" y="131"/>
                  </a:lnTo>
                  <a:lnTo>
                    <a:pt x="123" y="131"/>
                  </a:lnTo>
                  <a:lnTo>
                    <a:pt x="123" y="131"/>
                  </a:lnTo>
                  <a:lnTo>
                    <a:pt x="117" y="134"/>
                  </a:lnTo>
                  <a:lnTo>
                    <a:pt x="113" y="142"/>
                  </a:lnTo>
                  <a:lnTo>
                    <a:pt x="122" y="155"/>
                  </a:lnTo>
                  <a:lnTo>
                    <a:pt x="116" y="170"/>
                  </a:lnTo>
                  <a:lnTo>
                    <a:pt x="117" y="178"/>
                  </a:lnTo>
                  <a:lnTo>
                    <a:pt x="120" y="180"/>
                  </a:lnTo>
                  <a:lnTo>
                    <a:pt x="120" y="180"/>
                  </a:lnTo>
                  <a:lnTo>
                    <a:pt x="128" y="199"/>
                  </a:lnTo>
                  <a:lnTo>
                    <a:pt x="120" y="200"/>
                  </a:lnTo>
                  <a:lnTo>
                    <a:pt x="120" y="203"/>
                  </a:lnTo>
                  <a:lnTo>
                    <a:pt x="114" y="200"/>
                  </a:lnTo>
                  <a:lnTo>
                    <a:pt x="110" y="203"/>
                  </a:lnTo>
                  <a:lnTo>
                    <a:pt x="110" y="199"/>
                  </a:lnTo>
                  <a:lnTo>
                    <a:pt x="107" y="200"/>
                  </a:lnTo>
                  <a:lnTo>
                    <a:pt x="104" y="198"/>
                  </a:lnTo>
                  <a:lnTo>
                    <a:pt x="98" y="200"/>
                  </a:lnTo>
                  <a:lnTo>
                    <a:pt x="98" y="202"/>
                  </a:lnTo>
                  <a:lnTo>
                    <a:pt x="94" y="205"/>
                  </a:lnTo>
                  <a:lnTo>
                    <a:pt x="91" y="202"/>
                  </a:lnTo>
                  <a:lnTo>
                    <a:pt x="94" y="196"/>
                  </a:lnTo>
                  <a:lnTo>
                    <a:pt x="91" y="195"/>
                  </a:lnTo>
                  <a:lnTo>
                    <a:pt x="83" y="199"/>
                  </a:lnTo>
                  <a:lnTo>
                    <a:pt x="76" y="199"/>
                  </a:lnTo>
                  <a:lnTo>
                    <a:pt x="67" y="193"/>
                  </a:lnTo>
                  <a:lnTo>
                    <a:pt x="58" y="181"/>
                  </a:lnTo>
                  <a:lnTo>
                    <a:pt x="55" y="181"/>
                  </a:lnTo>
                  <a:lnTo>
                    <a:pt x="52" y="178"/>
                  </a:lnTo>
                  <a:lnTo>
                    <a:pt x="49" y="180"/>
                  </a:lnTo>
                  <a:lnTo>
                    <a:pt x="49" y="177"/>
                  </a:lnTo>
                  <a:lnTo>
                    <a:pt x="46" y="174"/>
                  </a:lnTo>
                  <a:lnTo>
                    <a:pt x="36" y="168"/>
                  </a:lnTo>
                  <a:lnTo>
                    <a:pt x="30" y="170"/>
                  </a:lnTo>
                  <a:lnTo>
                    <a:pt x="28" y="167"/>
                  </a:lnTo>
                  <a:lnTo>
                    <a:pt x="22" y="167"/>
                  </a:lnTo>
                  <a:lnTo>
                    <a:pt x="27" y="162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19" y="150"/>
                  </a:lnTo>
                  <a:lnTo>
                    <a:pt x="9" y="146"/>
                  </a:lnTo>
                  <a:lnTo>
                    <a:pt x="11" y="140"/>
                  </a:lnTo>
                  <a:lnTo>
                    <a:pt x="9" y="139"/>
                  </a:lnTo>
                  <a:lnTo>
                    <a:pt x="12" y="131"/>
                  </a:lnTo>
                  <a:lnTo>
                    <a:pt x="8" y="127"/>
                  </a:lnTo>
                  <a:lnTo>
                    <a:pt x="11" y="125"/>
                  </a:lnTo>
                  <a:lnTo>
                    <a:pt x="6" y="117"/>
                  </a:lnTo>
                  <a:lnTo>
                    <a:pt x="8" y="105"/>
                  </a:lnTo>
                  <a:lnTo>
                    <a:pt x="2" y="102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8" y="97"/>
                  </a:lnTo>
                  <a:lnTo>
                    <a:pt x="8" y="94"/>
                  </a:lnTo>
                  <a:lnTo>
                    <a:pt x="9" y="94"/>
                  </a:lnTo>
                  <a:lnTo>
                    <a:pt x="11" y="90"/>
                  </a:lnTo>
                  <a:lnTo>
                    <a:pt x="17" y="96"/>
                  </a:lnTo>
                  <a:lnTo>
                    <a:pt x="21" y="94"/>
                  </a:lnTo>
                  <a:lnTo>
                    <a:pt x="17" y="86"/>
                  </a:lnTo>
                  <a:lnTo>
                    <a:pt x="22" y="78"/>
                  </a:lnTo>
                  <a:lnTo>
                    <a:pt x="24" y="69"/>
                  </a:lnTo>
                  <a:lnTo>
                    <a:pt x="17" y="56"/>
                  </a:lnTo>
                  <a:lnTo>
                    <a:pt x="17" y="50"/>
                  </a:lnTo>
                  <a:lnTo>
                    <a:pt x="12" y="44"/>
                  </a:lnTo>
                  <a:lnTo>
                    <a:pt x="19" y="40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2" y="22"/>
                  </a:lnTo>
                  <a:lnTo>
                    <a:pt x="28" y="19"/>
                  </a:lnTo>
                  <a:lnTo>
                    <a:pt x="34" y="15"/>
                  </a:lnTo>
                  <a:lnTo>
                    <a:pt x="37" y="19"/>
                  </a:lnTo>
                  <a:lnTo>
                    <a:pt x="37" y="16"/>
                  </a:lnTo>
                  <a:lnTo>
                    <a:pt x="42" y="15"/>
                  </a:lnTo>
                  <a:lnTo>
                    <a:pt x="40" y="12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9" y="9"/>
                  </a:lnTo>
                  <a:lnTo>
                    <a:pt x="52" y="5"/>
                  </a:lnTo>
                  <a:lnTo>
                    <a:pt x="57" y="9"/>
                  </a:lnTo>
                  <a:lnTo>
                    <a:pt x="67" y="10"/>
                  </a:lnTo>
                  <a:lnTo>
                    <a:pt x="68" y="8"/>
                  </a:lnTo>
                  <a:lnTo>
                    <a:pt x="67" y="5"/>
                  </a:lnTo>
                  <a:lnTo>
                    <a:pt x="65" y="5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0" name="Freeform 59"/>
            <p:cNvSpPr/>
            <p:nvPr/>
          </p:nvSpPr>
          <p:spPr bwMode="auto">
            <a:xfrm>
              <a:off x="9501188" y="1063625"/>
              <a:ext cx="288925" cy="292100"/>
            </a:xfrm>
            <a:custGeom>
              <a:avLst/>
              <a:gdLst>
                <a:gd name="T0" fmla="*/ 23 w 182"/>
                <a:gd name="T1" fmla="*/ 21 h 184"/>
                <a:gd name="T2" fmla="*/ 38 w 182"/>
                <a:gd name="T3" fmla="*/ 8 h 184"/>
                <a:gd name="T4" fmla="*/ 46 w 182"/>
                <a:gd name="T5" fmla="*/ 0 h 184"/>
                <a:gd name="T6" fmla="*/ 66 w 182"/>
                <a:gd name="T7" fmla="*/ 9 h 184"/>
                <a:gd name="T8" fmla="*/ 71 w 182"/>
                <a:gd name="T9" fmla="*/ 25 h 184"/>
                <a:gd name="T10" fmla="*/ 72 w 182"/>
                <a:gd name="T11" fmla="*/ 41 h 184"/>
                <a:gd name="T12" fmla="*/ 77 w 182"/>
                <a:gd name="T13" fmla="*/ 62 h 184"/>
                <a:gd name="T14" fmla="*/ 92 w 182"/>
                <a:gd name="T15" fmla="*/ 52 h 184"/>
                <a:gd name="T16" fmla="*/ 98 w 182"/>
                <a:gd name="T17" fmla="*/ 49 h 184"/>
                <a:gd name="T18" fmla="*/ 120 w 182"/>
                <a:gd name="T19" fmla="*/ 28 h 184"/>
                <a:gd name="T20" fmla="*/ 133 w 182"/>
                <a:gd name="T21" fmla="*/ 21 h 184"/>
                <a:gd name="T22" fmla="*/ 149 w 182"/>
                <a:gd name="T23" fmla="*/ 28 h 184"/>
                <a:gd name="T24" fmla="*/ 157 w 182"/>
                <a:gd name="T25" fmla="*/ 38 h 184"/>
                <a:gd name="T26" fmla="*/ 154 w 182"/>
                <a:gd name="T27" fmla="*/ 53 h 184"/>
                <a:gd name="T28" fmla="*/ 152 w 182"/>
                <a:gd name="T29" fmla="*/ 66 h 184"/>
                <a:gd name="T30" fmla="*/ 154 w 182"/>
                <a:gd name="T31" fmla="*/ 68 h 184"/>
                <a:gd name="T32" fmla="*/ 178 w 182"/>
                <a:gd name="T33" fmla="*/ 83 h 184"/>
                <a:gd name="T34" fmla="*/ 182 w 182"/>
                <a:gd name="T35" fmla="*/ 83 h 184"/>
                <a:gd name="T36" fmla="*/ 179 w 182"/>
                <a:gd name="T37" fmla="*/ 94 h 184"/>
                <a:gd name="T38" fmla="*/ 170 w 182"/>
                <a:gd name="T39" fmla="*/ 114 h 184"/>
                <a:gd name="T40" fmla="*/ 155 w 182"/>
                <a:gd name="T41" fmla="*/ 111 h 184"/>
                <a:gd name="T42" fmla="*/ 133 w 182"/>
                <a:gd name="T43" fmla="*/ 124 h 184"/>
                <a:gd name="T44" fmla="*/ 138 w 182"/>
                <a:gd name="T45" fmla="*/ 146 h 184"/>
                <a:gd name="T46" fmla="*/ 138 w 182"/>
                <a:gd name="T47" fmla="*/ 155 h 184"/>
                <a:gd name="T48" fmla="*/ 133 w 182"/>
                <a:gd name="T49" fmla="*/ 167 h 184"/>
                <a:gd name="T50" fmla="*/ 115 w 182"/>
                <a:gd name="T51" fmla="*/ 165 h 184"/>
                <a:gd name="T52" fmla="*/ 111 w 182"/>
                <a:gd name="T53" fmla="*/ 173 h 184"/>
                <a:gd name="T54" fmla="*/ 103 w 182"/>
                <a:gd name="T55" fmla="*/ 178 h 184"/>
                <a:gd name="T56" fmla="*/ 99 w 182"/>
                <a:gd name="T57" fmla="*/ 184 h 184"/>
                <a:gd name="T58" fmla="*/ 90 w 182"/>
                <a:gd name="T59" fmla="*/ 177 h 184"/>
                <a:gd name="T60" fmla="*/ 78 w 182"/>
                <a:gd name="T61" fmla="*/ 170 h 184"/>
                <a:gd name="T62" fmla="*/ 74 w 182"/>
                <a:gd name="T63" fmla="*/ 175 h 184"/>
                <a:gd name="T64" fmla="*/ 68 w 182"/>
                <a:gd name="T65" fmla="*/ 171 h 184"/>
                <a:gd name="T66" fmla="*/ 65 w 182"/>
                <a:gd name="T67" fmla="*/ 162 h 184"/>
                <a:gd name="T68" fmla="*/ 59 w 182"/>
                <a:gd name="T69" fmla="*/ 158 h 184"/>
                <a:gd name="T70" fmla="*/ 50 w 182"/>
                <a:gd name="T71" fmla="*/ 155 h 184"/>
                <a:gd name="T72" fmla="*/ 37 w 182"/>
                <a:gd name="T73" fmla="*/ 146 h 184"/>
                <a:gd name="T74" fmla="*/ 31 w 182"/>
                <a:gd name="T75" fmla="*/ 133 h 184"/>
                <a:gd name="T76" fmla="*/ 16 w 182"/>
                <a:gd name="T77" fmla="*/ 121 h 184"/>
                <a:gd name="T78" fmla="*/ 6 w 182"/>
                <a:gd name="T79" fmla="*/ 106 h 184"/>
                <a:gd name="T80" fmla="*/ 0 w 182"/>
                <a:gd name="T81" fmla="*/ 90 h 184"/>
                <a:gd name="T82" fmla="*/ 12 w 182"/>
                <a:gd name="T83" fmla="*/ 72 h 184"/>
                <a:gd name="T84" fmla="*/ 7 w 182"/>
                <a:gd name="T85" fmla="*/ 55 h 184"/>
                <a:gd name="T86" fmla="*/ 10 w 182"/>
                <a:gd name="T87" fmla="*/ 44 h 184"/>
                <a:gd name="T88" fmla="*/ 18 w 182"/>
                <a:gd name="T89" fmla="*/ 3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2" h="184">
                  <a:moveTo>
                    <a:pt x="19" y="24"/>
                  </a:moveTo>
                  <a:lnTo>
                    <a:pt x="23" y="24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8" y="11"/>
                  </a:lnTo>
                  <a:lnTo>
                    <a:pt x="38" y="8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46" y="0"/>
                  </a:lnTo>
                  <a:lnTo>
                    <a:pt x="52" y="3"/>
                  </a:lnTo>
                  <a:lnTo>
                    <a:pt x="55" y="6"/>
                  </a:lnTo>
                  <a:lnTo>
                    <a:pt x="66" y="9"/>
                  </a:lnTo>
                  <a:lnTo>
                    <a:pt x="69" y="16"/>
                  </a:lnTo>
                  <a:lnTo>
                    <a:pt x="68" y="21"/>
                  </a:lnTo>
                  <a:lnTo>
                    <a:pt x="71" y="25"/>
                  </a:lnTo>
                  <a:lnTo>
                    <a:pt x="72" y="30"/>
                  </a:lnTo>
                  <a:lnTo>
                    <a:pt x="69" y="34"/>
                  </a:lnTo>
                  <a:lnTo>
                    <a:pt x="72" y="41"/>
                  </a:lnTo>
                  <a:lnTo>
                    <a:pt x="71" y="41"/>
                  </a:lnTo>
                  <a:lnTo>
                    <a:pt x="68" y="59"/>
                  </a:lnTo>
                  <a:lnTo>
                    <a:pt x="77" y="62"/>
                  </a:lnTo>
                  <a:lnTo>
                    <a:pt x="81" y="53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3" y="49"/>
                  </a:lnTo>
                  <a:lnTo>
                    <a:pt x="93" y="49"/>
                  </a:lnTo>
                  <a:lnTo>
                    <a:pt x="98" y="49"/>
                  </a:lnTo>
                  <a:lnTo>
                    <a:pt x="103" y="40"/>
                  </a:lnTo>
                  <a:lnTo>
                    <a:pt x="112" y="37"/>
                  </a:lnTo>
                  <a:lnTo>
                    <a:pt x="120" y="28"/>
                  </a:lnTo>
                  <a:lnTo>
                    <a:pt x="126" y="30"/>
                  </a:lnTo>
                  <a:lnTo>
                    <a:pt x="129" y="28"/>
                  </a:lnTo>
                  <a:lnTo>
                    <a:pt x="133" y="21"/>
                  </a:lnTo>
                  <a:lnTo>
                    <a:pt x="136" y="22"/>
                  </a:lnTo>
                  <a:lnTo>
                    <a:pt x="139" y="28"/>
                  </a:lnTo>
                  <a:lnTo>
                    <a:pt x="149" y="28"/>
                  </a:lnTo>
                  <a:lnTo>
                    <a:pt x="149" y="28"/>
                  </a:lnTo>
                  <a:lnTo>
                    <a:pt x="157" y="33"/>
                  </a:lnTo>
                  <a:lnTo>
                    <a:pt x="157" y="38"/>
                  </a:lnTo>
                  <a:lnTo>
                    <a:pt x="152" y="40"/>
                  </a:lnTo>
                  <a:lnTo>
                    <a:pt x="152" y="49"/>
                  </a:lnTo>
                  <a:lnTo>
                    <a:pt x="154" y="53"/>
                  </a:lnTo>
                  <a:lnTo>
                    <a:pt x="151" y="53"/>
                  </a:lnTo>
                  <a:lnTo>
                    <a:pt x="148" y="59"/>
                  </a:lnTo>
                  <a:lnTo>
                    <a:pt x="152" y="66"/>
                  </a:lnTo>
                  <a:lnTo>
                    <a:pt x="152" y="66"/>
                  </a:lnTo>
                  <a:lnTo>
                    <a:pt x="154" y="68"/>
                  </a:lnTo>
                  <a:lnTo>
                    <a:pt x="154" y="68"/>
                  </a:lnTo>
                  <a:lnTo>
                    <a:pt x="158" y="68"/>
                  </a:lnTo>
                  <a:lnTo>
                    <a:pt x="161" y="74"/>
                  </a:lnTo>
                  <a:lnTo>
                    <a:pt x="178" y="83"/>
                  </a:lnTo>
                  <a:lnTo>
                    <a:pt x="178" y="83"/>
                  </a:lnTo>
                  <a:lnTo>
                    <a:pt x="179" y="81"/>
                  </a:lnTo>
                  <a:lnTo>
                    <a:pt x="182" y="83"/>
                  </a:lnTo>
                  <a:lnTo>
                    <a:pt x="182" y="87"/>
                  </a:lnTo>
                  <a:lnTo>
                    <a:pt x="182" y="87"/>
                  </a:lnTo>
                  <a:lnTo>
                    <a:pt x="179" y="94"/>
                  </a:lnTo>
                  <a:lnTo>
                    <a:pt x="172" y="103"/>
                  </a:lnTo>
                  <a:lnTo>
                    <a:pt x="173" y="109"/>
                  </a:lnTo>
                  <a:lnTo>
                    <a:pt x="170" y="114"/>
                  </a:lnTo>
                  <a:lnTo>
                    <a:pt x="170" y="114"/>
                  </a:lnTo>
                  <a:lnTo>
                    <a:pt x="164" y="109"/>
                  </a:lnTo>
                  <a:lnTo>
                    <a:pt x="155" y="111"/>
                  </a:lnTo>
                  <a:lnTo>
                    <a:pt x="149" y="109"/>
                  </a:lnTo>
                  <a:lnTo>
                    <a:pt x="139" y="114"/>
                  </a:lnTo>
                  <a:lnTo>
                    <a:pt x="133" y="124"/>
                  </a:lnTo>
                  <a:lnTo>
                    <a:pt x="139" y="127"/>
                  </a:lnTo>
                  <a:lnTo>
                    <a:pt x="135" y="143"/>
                  </a:lnTo>
                  <a:lnTo>
                    <a:pt x="138" y="146"/>
                  </a:lnTo>
                  <a:lnTo>
                    <a:pt x="135" y="147"/>
                  </a:lnTo>
                  <a:lnTo>
                    <a:pt x="138" y="150"/>
                  </a:lnTo>
                  <a:lnTo>
                    <a:pt x="138" y="155"/>
                  </a:lnTo>
                  <a:lnTo>
                    <a:pt x="132" y="158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20" y="162"/>
                  </a:lnTo>
                  <a:lnTo>
                    <a:pt x="117" y="156"/>
                  </a:lnTo>
                  <a:lnTo>
                    <a:pt x="115" y="165"/>
                  </a:lnTo>
                  <a:lnTo>
                    <a:pt x="114" y="164"/>
                  </a:lnTo>
                  <a:lnTo>
                    <a:pt x="111" y="167"/>
                  </a:lnTo>
                  <a:lnTo>
                    <a:pt x="111" y="173"/>
                  </a:lnTo>
                  <a:lnTo>
                    <a:pt x="105" y="171"/>
                  </a:lnTo>
                  <a:lnTo>
                    <a:pt x="101" y="178"/>
                  </a:lnTo>
                  <a:lnTo>
                    <a:pt x="103" y="178"/>
                  </a:lnTo>
                  <a:lnTo>
                    <a:pt x="98" y="181"/>
                  </a:lnTo>
                  <a:lnTo>
                    <a:pt x="99" y="184"/>
                  </a:lnTo>
                  <a:lnTo>
                    <a:pt x="99" y="184"/>
                  </a:lnTo>
                  <a:lnTo>
                    <a:pt x="95" y="184"/>
                  </a:lnTo>
                  <a:lnTo>
                    <a:pt x="92" y="181"/>
                  </a:lnTo>
                  <a:lnTo>
                    <a:pt x="90" y="177"/>
                  </a:lnTo>
                  <a:lnTo>
                    <a:pt x="92" y="171"/>
                  </a:lnTo>
                  <a:lnTo>
                    <a:pt x="86" y="173"/>
                  </a:lnTo>
                  <a:lnTo>
                    <a:pt x="78" y="170"/>
                  </a:lnTo>
                  <a:lnTo>
                    <a:pt x="75" y="173"/>
                  </a:lnTo>
                  <a:lnTo>
                    <a:pt x="74" y="175"/>
                  </a:lnTo>
                  <a:lnTo>
                    <a:pt x="74" y="175"/>
                  </a:lnTo>
                  <a:lnTo>
                    <a:pt x="74" y="175"/>
                  </a:lnTo>
                  <a:lnTo>
                    <a:pt x="74" y="175"/>
                  </a:lnTo>
                  <a:lnTo>
                    <a:pt x="68" y="171"/>
                  </a:lnTo>
                  <a:lnTo>
                    <a:pt x="69" y="168"/>
                  </a:lnTo>
                  <a:lnTo>
                    <a:pt x="66" y="164"/>
                  </a:lnTo>
                  <a:lnTo>
                    <a:pt x="65" y="162"/>
                  </a:lnTo>
                  <a:lnTo>
                    <a:pt x="61" y="164"/>
                  </a:lnTo>
                  <a:lnTo>
                    <a:pt x="59" y="162"/>
                  </a:lnTo>
                  <a:lnTo>
                    <a:pt x="59" y="158"/>
                  </a:lnTo>
                  <a:lnTo>
                    <a:pt x="58" y="158"/>
                  </a:lnTo>
                  <a:lnTo>
                    <a:pt x="55" y="155"/>
                  </a:lnTo>
                  <a:lnTo>
                    <a:pt x="50" y="155"/>
                  </a:lnTo>
                  <a:lnTo>
                    <a:pt x="47" y="150"/>
                  </a:lnTo>
                  <a:lnTo>
                    <a:pt x="41" y="150"/>
                  </a:lnTo>
                  <a:lnTo>
                    <a:pt x="37" y="146"/>
                  </a:lnTo>
                  <a:lnTo>
                    <a:pt x="38" y="142"/>
                  </a:lnTo>
                  <a:lnTo>
                    <a:pt x="32" y="139"/>
                  </a:lnTo>
                  <a:lnTo>
                    <a:pt x="31" y="133"/>
                  </a:lnTo>
                  <a:lnTo>
                    <a:pt x="25" y="131"/>
                  </a:lnTo>
                  <a:lnTo>
                    <a:pt x="19" y="122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4" y="111"/>
                  </a:lnTo>
                  <a:lnTo>
                    <a:pt x="6" y="106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0" y="90"/>
                  </a:lnTo>
                  <a:lnTo>
                    <a:pt x="9" y="80"/>
                  </a:lnTo>
                  <a:lnTo>
                    <a:pt x="7" y="77"/>
                  </a:lnTo>
                  <a:lnTo>
                    <a:pt x="12" y="72"/>
                  </a:lnTo>
                  <a:lnTo>
                    <a:pt x="4" y="69"/>
                  </a:lnTo>
                  <a:lnTo>
                    <a:pt x="4" y="56"/>
                  </a:lnTo>
                  <a:lnTo>
                    <a:pt x="7" y="55"/>
                  </a:lnTo>
                  <a:lnTo>
                    <a:pt x="10" y="56"/>
                  </a:lnTo>
                  <a:lnTo>
                    <a:pt x="12" y="55"/>
                  </a:lnTo>
                  <a:lnTo>
                    <a:pt x="10" y="44"/>
                  </a:lnTo>
                  <a:lnTo>
                    <a:pt x="12" y="41"/>
                  </a:lnTo>
                  <a:lnTo>
                    <a:pt x="16" y="40"/>
                  </a:lnTo>
                  <a:lnTo>
                    <a:pt x="18" y="36"/>
                  </a:lnTo>
                  <a:lnTo>
                    <a:pt x="18" y="27"/>
                  </a:lnTo>
                  <a:lnTo>
                    <a:pt x="19" y="24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1" name="Freeform 60"/>
            <p:cNvSpPr/>
            <p:nvPr/>
          </p:nvSpPr>
          <p:spPr bwMode="auto">
            <a:xfrm>
              <a:off x="9442450" y="1255713"/>
              <a:ext cx="177800" cy="182563"/>
            </a:xfrm>
            <a:custGeom>
              <a:avLst/>
              <a:gdLst>
                <a:gd name="T0" fmla="*/ 56 w 112"/>
                <a:gd name="T1" fmla="*/ 1 h 115"/>
                <a:gd name="T2" fmla="*/ 68 w 112"/>
                <a:gd name="T3" fmla="*/ 12 h 115"/>
                <a:gd name="T4" fmla="*/ 75 w 112"/>
                <a:gd name="T5" fmla="*/ 21 h 115"/>
                <a:gd name="T6" fmla="*/ 78 w 112"/>
                <a:gd name="T7" fmla="*/ 29 h 115"/>
                <a:gd name="T8" fmla="*/ 87 w 112"/>
                <a:gd name="T9" fmla="*/ 34 h 115"/>
                <a:gd name="T10" fmla="*/ 95 w 112"/>
                <a:gd name="T11" fmla="*/ 37 h 115"/>
                <a:gd name="T12" fmla="*/ 96 w 112"/>
                <a:gd name="T13" fmla="*/ 41 h 115"/>
                <a:gd name="T14" fmla="*/ 102 w 112"/>
                <a:gd name="T15" fmla="*/ 41 h 115"/>
                <a:gd name="T16" fmla="*/ 106 w 112"/>
                <a:gd name="T17" fmla="*/ 47 h 115"/>
                <a:gd name="T18" fmla="*/ 111 w 112"/>
                <a:gd name="T19" fmla="*/ 54 h 115"/>
                <a:gd name="T20" fmla="*/ 111 w 112"/>
                <a:gd name="T21" fmla="*/ 54 h 115"/>
                <a:gd name="T22" fmla="*/ 111 w 112"/>
                <a:gd name="T23" fmla="*/ 59 h 115"/>
                <a:gd name="T24" fmla="*/ 96 w 112"/>
                <a:gd name="T25" fmla="*/ 77 h 115"/>
                <a:gd name="T26" fmla="*/ 99 w 112"/>
                <a:gd name="T27" fmla="*/ 87 h 115"/>
                <a:gd name="T28" fmla="*/ 112 w 112"/>
                <a:gd name="T29" fmla="*/ 100 h 115"/>
                <a:gd name="T30" fmla="*/ 106 w 112"/>
                <a:gd name="T31" fmla="*/ 112 h 115"/>
                <a:gd name="T32" fmla="*/ 98 w 112"/>
                <a:gd name="T33" fmla="*/ 115 h 115"/>
                <a:gd name="T34" fmla="*/ 92 w 112"/>
                <a:gd name="T35" fmla="*/ 110 h 115"/>
                <a:gd name="T36" fmla="*/ 72 w 112"/>
                <a:gd name="T37" fmla="*/ 102 h 115"/>
                <a:gd name="T38" fmla="*/ 41 w 112"/>
                <a:gd name="T39" fmla="*/ 106 h 115"/>
                <a:gd name="T40" fmla="*/ 29 w 112"/>
                <a:gd name="T41" fmla="*/ 80 h 115"/>
                <a:gd name="T42" fmla="*/ 32 w 112"/>
                <a:gd name="T43" fmla="*/ 68 h 115"/>
                <a:gd name="T44" fmla="*/ 17 w 112"/>
                <a:gd name="T45" fmla="*/ 41 h 115"/>
                <a:gd name="T46" fmla="*/ 12 w 112"/>
                <a:gd name="T47" fmla="*/ 37 h 115"/>
                <a:gd name="T48" fmla="*/ 4 w 112"/>
                <a:gd name="T49" fmla="*/ 40 h 115"/>
                <a:gd name="T50" fmla="*/ 0 w 112"/>
                <a:gd name="T51" fmla="*/ 18 h 115"/>
                <a:gd name="T52" fmla="*/ 6 w 112"/>
                <a:gd name="T53" fmla="*/ 15 h 115"/>
                <a:gd name="T54" fmla="*/ 16 w 112"/>
                <a:gd name="T55" fmla="*/ 16 h 115"/>
                <a:gd name="T56" fmla="*/ 23 w 112"/>
                <a:gd name="T57" fmla="*/ 21 h 115"/>
                <a:gd name="T58" fmla="*/ 37 w 112"/>
                <a:gd name="T59" fmla="*/ 13 h 115"/>
                <a:gd name="T60" fmla="*/ 41 w 112"/>
                <a:gd name="T61" fmla="*/ 12 h 115"/>
                <a:gd name="T62" fmla="*/ 53 w 112"/>
                <a:gd name="T6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15">
                  <a:moveTo>
                    <a:pt x="53" y="0"/>
                  </a:moveTo>
                  <a:lnTo>
                    <a:pt x="56" y="1"/>
                  </a:lnTo>
                  <a:lnTo>
                    <a:pt x="62" y="10"/>
                  </a:lnTo>
                  <a:lnTo>
                    <a:pt x="68" y="12"/>
                  </a:lnTo>
                  <a:lnTo>
                    <a:pt x="69" y="18"/>
                  </a:lnTo>
                  <a:lnTo>
                    <a:pt x="75" y="21"/>
                  </a:lnTo>
                  <a:lnTo>
                    <a:pt x="74" y="25"/>
                  </a:lnTo>
                  <a:lnTo>
                    <a:pt x="78" y="29"/>
                  </a:lnTo>
                  <a:lnTo>
                    <a:pt x="84" y="29"/>
                  </a:lnTo>
                  <a:lnTo>
                    <a:pt x="87" y="34"/>
                  </a:lnTo>
                  <a:lnTo>
                    <a:pt x="92" y="34"/>
                  </a:lnTo>
                  <a:lnTo>
                    <a:pt x="95" y="37"/>
                  </a:lnTo>
                  <a:lnTo>
                    <a:pt x="96" y="37"/>
                  </a:lnTo>
                  <a:lnTo>
                    <a:pt x="96" y="41"/>
                  </a:lnTo>
                  <a:lnTo>
                    <a:pt x="98" y="43"/>
                  </a:lnTo>
                  <a:lnTo>
                    <a:pt x="102" y="41"/>
                  </a:lnTo>
                  <a:lnTo>
                    <a:pt x="103" y="43"/>
                  </a:lnTo>
                  <a:lnTo>
                    <a:pt x="106" y="47"/>
                  </a:lnTo>
                  <a:lnTo>
                    <a:pt x="105" y="50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11" y="54"/>
                  </a:lnTo>
                  <a:lnTo>
                    <a:pt x="111" y="59"/>
                  </a:lnTo>
                  <a:lnTo>
                    <a:pt x="103" y="72"/>
                  </a:lnTo>
                  <a:lnTo>
                    <a:pt x="96" y="77"/>
                  </a:lnTo>
                  <a:lnTo>
                    <a:pt x="96" y="82"/>
                  </a:lnTo>
                  <a:lnTo>
                    <a:pt x="99" y="87"/>
                  </a:lnTo>
                  <a:lnTo>
                    <a:pt x="112" y="97"/>
                  </a:lnTo>
                  <a:lnTo>
                    <a:pt x="112" y="100"/>
                  </a:lnTo>
                  <a:lnTo>
                    <a:pt x="108" y="102"/>
                  </a:lnTo>
                  <a:lnTo>
                    <a:pt x="106" y="112"/>
                  </a:lnTo>
                  <a:lnTo>
                    <a:pt x="102" y="112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2" y="110"/>
                  </a:lnTo>
                  <a:lnTo>
                    <a:pt x="74" y="106"/>
                  </a:lnTo>
                  <a:lnTo>
                    <a:pt x="72" y="102"/>
                  </a:lnTo>
                  <a:lnTo>
                    <a:pt x="56" y="106"/>
                  </a:lnTo>
                  <a:lnTo>
                    <a:pt x="41" y="106"/>
                  </a:lnTo>
                  <a:lnTo>
                    <a:pt x="35" y="102"/>
                  </a:lnTo>
                  <a:lnTo>
                    <a:pt x="29" y="80"/>
                  </a:lnTo>
                  <a:lnTo>
                    <a:pt x="29" y="80"/>
                  </a:lnTo>
                  <a:lnTo>
                    <a:pt x="32" y="68"/>
                  </a:lnTo>
                  <a:lnTo>
                    <a:pt x="17" y="54"/>
                  </a:lnTo>
                  <a:lnTo>
                    <a:pt x="17" y="41"/>
                  </a:lnTo>
                  <a:lnTo>
                    <a:pt x="16" y="38"/>
                  </a:lnTo>
                  <a:lnTo>
                    <a:pt x="12" y="3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6" y="15"/>
                  </a:lnTo>
                  <a:lnTo>
                    <a:pt x="12" y="13"/>
                  </a:lnTo>
                  <a:lnTo>
                    <a:pt x="16" y="16"/>
                  </a:lnTo>
                  <a:lnTo>
                    <a:pt x="22" y="16"/>
                  </a:lnTo>
                  <a:lnTo>
                    <a:pt x="23" y="21"/>
                  </a:lnTo>
                  <a:lnTo>
                    <a:pt x="32" y="15"/>
                  </a:lnTo>
                  <a:lnTo>
                    <a:pt x="37" y="13"/>
                  </a:lnTo>
                  <a:lnTo>
                    <a:pt x="40" y="15"/>
                  </a:lnTo>
                  <a:lnTo>
                    <a:pt x="41" y="12"/>
                  </a:lnTo>
                  <a:lnTo>
                    <a:pt x="47" y="10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2" name="Freeform 61"/>
            <p:cNvSpPr/>
            <p:nvPr/>
          </p:nvSpPr>
          <p:spPr bwMode="auto">
            <a:xfrm>
              <a:off x="8231188" y="855663"/>
              <a:ext cx="554038" cy="676275"/>
            </a:xfrm>
            <a:custGeom>
              <a:avLst/>
              <a:gdLst>
                <a:gd name="T0" fmla="*/ 50 w 349"/>
                <a:gd name="T1" fmla="*/ 18 h 426"/>
                <a:gd name="T2" fmla="*/ 62 w 349"/>
                <a:gd name="T3" fmla="*/ 37 h 426"/>
                <a:gd name="T4" fmla="*/ 69 w 349"/>
                <a:gd name="T5" fmla="*/ 49 h 426"/>
                <a:gd name="T6" fmla="*/ 97 w 349"/>
                <a:gd name="T7" fmla="*/ 81 h 426"/>
                <a:gd name="T8" fmla="*/ 115 w 349"/>
                <a:gd name="T9" fmla="*/ 84 h 426"/>
                <a:gd name="T10" fmla="*/ 129 w 349"/>
                <a:gd name="T11" fmla="*/ 100 h 426"/>
                <a:gd name="T12" fmla="*/ 129 w 349"/>
                <a:gd name="T13" fmla="*/ 77 h 426"/>
                <a:gd name="T14" fmla="*/ 146 w 349"/>
                <a:gd name="T15" fmla="*/ 99 h 426"/>
                <a:gd name="T16" fmla="*/ 154 w 349"/>
                <a:gd name="T17" fmla="*/ 118 h 426"/>
                <a:gd name="T18" fmla="*/ 174 w 349"/>
                <a:gd name="T19" fmla="*/ 124 h 426"/>
                <a:gd name="T20" fmla="*/ 197 w 349"/>
                <a:gd name="T21" fmla="*/ 131 h 426"/>
                <a:gd name="T22" fmla="*/ 212 w 349"/>
                <a:gd name="T23" fmla="*/ 130 h 426"/>
                <a:gd name="T24" fmla="*/ 228 w 349"/>
                <a:gd name="T25" fmla="*/ 125 h 426"/>
                <a:gd name="T26" fmla="*/ 247 w 349"/>
                <a:gd name="T27" fmla="*/ 124 h 426"/>
                <a:gd name="T28" fmla="*/ 274 w 349"/>
                <a:gd name="T29" fmla="*/ 121 h 426"/>
                <a:gd name="T30" fmla="*/ 286 w 349"/>
                <a:gd name="T31" fmla="*/ 105 h 426"/>
                <a:gd name="T32" fmla="*/ 311 w 349"/>
                <a:gd name="T33" fmla="*/ 130 h 426"/>
                <a:gd name="T34" fmla="*/ 320 w 349"/>
                <a:gd name="T35" fmla="*/ 149 h 426"/>
                <a:gd name="T36" fmla="*/ 323 w 349"/>
                <a:gd name="T37" fmla="*/ 159 h 426"/>
                <a:gd name="T38" fmla="*/ 333 w 349"/>
                <a:gd name="T39" fmla="*/ 186 h 426"/>
                <a:gd name="T40" fmla="*/ 336 w 349"/>
                <a:gd name="T41" fmla="*/ 200 h 426"/>
                <a:gd name="T42" fmla="*/ 336 w 349"/>
                <a:gd name="T43" fmla="*/ 234 h 426"/>
                <a:gd name="T44" fmla="*/ 330 w 349"/>
                <a:gd name="T45" fmla="*/ 255 h 426"/>
                <a:gd name="T46" fmla="*/ 315 w 349"/>
                <a:gd name="T47" fmla="*/ 281 h 426"/>
                <a:gd name="T48" fmla="*/ 292 w 349"/>
                <a:gd name="T49" fmla="*/ 290 h 426"/>
                <a:gd name="T50" fmla="*/ 293 w 349"/>
                <a:gd name="T51" fmla="*/ 304 h 426"/>
                <a:gd name="T52" fmla="*/ 309 w 349"/>
                <a:gd name="T53" fmla="*/ 320 h 426"/>
                <a:gd name="T54" fmla="*/ 305 w 349"/>
                <a:gd name="T55" fmla="*/ 357 h 426"/>
                <a:gd name="T56" fmla="*/ 303 w 349"/>
                <a:gd name="T57" fmla="*/ 383 h 426"/>
                <a:gd name="T58" fmla="*/ 278 w 349"/>
                <a:gd name="T59" fmla="*/ 383 h 426"/>
                <a:gd name="T60" fmla="*/ 278 w 349"/>
                <a:gd name="T61" fmla="*/ 407 h 426"/>
                <a:gd name="T62" fmla="*/ 275 w 349"/>
                <a:gd name="T63" fmla="*/ 421 h 426"/>
                <a:gd name="T64" fmla="*/ 259 w 349"/>
                <a:gd name="T65" fmla="*/ 426 h 426"/>
                <a:gd name="T66" fmla="*/ 238 w 349"/>
                <a:gd name="T67" fmla="*/ 423 h 426"/>
                <a:gd name="T68" fmla="*/ 226 w 349"/>
                <a:gd name="T69" fmla="*/ 407 h 426"/>
                <a:gd name="T70" fmla="*/ 198 w 349"/>
                <a:gd name="T71" fmla="*/ 374 h 426"/>
                <a:gd name="T72" fmla="*/ 191 w 349"/>
                <a:gd name="T73" fmla="*/ 358 h 426"/>
                <a:gd name="T74" fmla="*/ 174 w 349"/>
                <a:gd name="T75" fmla="*/ 333 h 426"/>
                <a:gd name="T76" fmla="*/ 182 w 349"/>
                <a:gd name="T77" fmla="*/ 321 h 426"/>
                <a:gd name="T78" fmla="*/ 186 w 349"/>
                <a:gd name="T79" fmla="*/ 295 h 426"/>
                <a:gd name="T80" fmla="*/ 185 w 349"/>
                <a:gd name="T81" fmla="*/ 287 h 426"/>
                <a:gd name="T82" fmla="*/ 183 w 349"/>
                <a:gd name="T83" fmla="*/ 277 h 426"/>
                <a:gd name="T84" fmla="*/ 201 w 349"/>
                <a:gd name="T85" fmla="*/ 233 h 426"/>
                <a:gd name="T86" fmla="*/ 200 w 349"/>
                <a:gd name="T87" fmla="*/ 209 h 426"/>
                <a:gd name="T88" fmla="*/ 172 w 349"/>
                <a:gd name="T89" fmla="*/ 215 h 426"/>
                <a:gd name="T90" fmla="*/ 161 w 349"/>
                <a:gd name="T91" fmla="*/ 189 h 426"/>
                <a:gd name="T92" fmla="*/ 143 w 349"/>
                <a:gd name="T93" fmla="*/ 231 h 426"/>
                <a:gd name="T94" fmla="*/ 121 w 349"/>
                <a:gd name="T95" fmla="*/ 205 h 426"/>
                <a:gd name="T96" fmla="*/ 117 w 349"/>
                <a:gd name="T97" fmla="*/ 177 h 426"/>
                <a:gd name="T98" fmla="*/ 89 w 349"/>
                <a:gd name="T99" fmla="*/ 150 h 426"/>
                <a:gd name="T100" fmla="*/ 92 w 349"/>
                <a:gd name="T101" fmla="*/ 136 h 426"/>
                <a:gd name="T102" fmla="*/ 71 w 349"/>
                <a:gd name="T103" fmla="*/ 114 h 426"/>
                <a:gd name="T104" fmla="*/ 47 w 349"/>
                <a:gd name="T105" fmla="*/ 102 h 426"/>
                <a:gd name="T106" fmla="*/ 32 w 349"/>
                <a:gd name="T107" fmla="*/ 83 h 426"/>
                <a:gd name="T108" fmla="*/ 10 w 349"/>
                <a:gd name="T109" fmla="*/ 62 h 426"/>
                <a:gd name="T110" fmla="*/ 7 w 349"/>
                <a:gd name="T111" fmla="*/ 47 h 426"/>
                <a:gd name="T112" fmla="*/ 29 w 349"/>
                <a:gd name="T113" fmla="*/ 37 h 426"/>
                <a:gd name="T114" fmla="*/ 31 w 349"/>
                <a:gd name="T115" fmla="*/ 1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9" h="426">
                  <a:moveTo>
                    <a:pt x="44" y="0"/>
                  </a:moveTo>
                  <a:lnTo>
                    <a:pt x="44" y="5"/>
                  </a:lnTo>
                  <a:lnTo>
                    <a:pt x="49" y="7"/>
                  </a:lnTo>
                  <a:lnTo>
                    <a:pt x="50" y="18"/>
                  </a:lnTo>
                  <a:lnTo>
                    <a:pt x="53" y="18"/>
                  </a:lnTo>
                  <a:lnTo>
                    <a:pt x="53" y="22"/>
                  </a:lnTo>
                  <a:lnTo>
                    <a:pt x="60" y="25"/>
                  </a:lnTo>
                  <a:lnTo>
                    <a:pt x="62" y="37"/>
                  </a:lnTo>
                  <a:lnTo>
                    <a:pt x="60" y="35"/>
                  </a:lnTo>
                  <a:lnTo>
                    <a:pt x="59" y="38"/>
                  </a:lnTo>
                  <a:lnTo>
                    <a:pt x="68" y="44"/>
                  </a:lnTo>
                  <a:lnTo>
                    <a:pt x="69" y="49"/>
                  </a:lnTo>
                  <a:lnTo>
                    <a:pt x="74" y="52"/>
                  </a:lnTo>
                  <a:lnTo>
                    <a:pt x="89" y="72"/>
                  </a:lnTo>
                  <a:lnTo>
                    <a:pt x="90" y="77"/>
                  </a:lnTo>
                  <a:lnTo>
                    <a:pt x="97" y="81"/>
                  </a:lnTo>
                  <a:lnTo>
                    <a:pt x="99" y="81"/>
                  </a:lnTo>
                  <a:lnTo>
                    <a:pt x="102" y="77"/>
                  </a:lnTo>
                  <a:lnTo>
                    <a:pt x="105" y="77"/>
                  </a:lnTo>
                  <a:lnTo>
                    <a:pt x="115" y="84"/>
                  </a:lnTo>
                  <a:lnTo>
                    <a:pt x="115" y="93"/>
                  </a:lnTo>
                  <a:lnTo>
                    <a:pt x="117" y="96"/>
                  </a:lnTo>
                  <a:lnTo>
                    <a:pt x="121" y="99"/>
                  </a:lnTo>
                  <a:lnTo>
                    <a:pt x="129" y="100"/>
                  </a:lnTo>
                  <a:lnTo>
                    <a:pt x="134" y="90"/>
                  </a:lnTo>
                  <a:lnTo>
                    <a:pt x="132" y="83"/>
                  </a:lnTo>
                  <a:lnTo>
                    <a:pt x="126" y="78"/>
                  </a:lnTo>
                  <a:lnTo>
                    <a:pt x="129" y="77"/>
                  </a:lnTo>
                  <a:lnTo>
                    <a:pt x="133" y="81"/>
                  </a:lnTo>
                  <a:lnTo>
                    <a:pt x="140" y="83"/>
                  </a:lnTo>
                  <a:lnTo>
                    <a:pt x="148" y="90"/>
                  </a:lnTo>
                  <a:lnTo>
                    <a:pt x="146" y="99"/>
                  </a:lnTo>
                  <a:lnTo>
                    <a:pt x="143" y="100"/>
                  </a:lnTo>
                  <a:lnTo>
                    <a:pt x="143" y="106"/>
                  </a:lnTo>
                  <a:lnTo>
                    <a:pt x="145" y="111"/>
                  </a:lnTo>
                  <a:lnTo>
                    <a:pt x="154" y="118"/>
                  </a:lnTo>
                  <a:lnTo>
                    <a:pt x="152" y="121"/>
                  </a:lnTo>
                  <a:lnTo>
                    <a:pt x="163" y="127"/>
                  </a:lnTo>
                  <a:lnTo>
                    <a:pt x="173" y="128"/>
                  </a:lnTo>
                  <a:lnTo>
                    <a:pt x="174" y="124"/>
                  </a:lnTo>
                  <a:lnTo>
                    <a:pt x="179" y="124"/>
                  </a:lnTo>
                  <a:lnTo>
                    <a:pt x="191" y="119"/>
                  </a:lnTo>
                  <a:lnTo>
                    <a:pt x="189" y="125"/>
                  </a:lnTo>
                  <a:lnTo>
                    <a:pt x="197" y="131"/>
                  </a:lnTo>
                  <a:lnTo>
                    <a:pt x="198" y="136"/>
                  </a:lnTo>
                  <a:lnTo>
                    <a:pt x="203" y="137"/>
                  </a:lnTo>
                  <a:lnTo>
                    <a:pt x="206" y="130"/>
                  </a:lnTo>
                  <a:lnTo>
                    <a:pt x="212" y="130"/>
                  </a:lnTo>
                  <a:lnTo>
                    <a:pt x="217" y="131"/>
                  </a:lnTo>
                  <a:lnTo>
                    <a:pt x="222" y="128"/>
                  </a:lnTo>
                  <a:lnTo>
                    <a:pt x="229" y="130"/>
                  </a:lnTo>
                  <a:lnTo>
                    <a:pt x="228" y="125"/>
                  </a:lnTo>
                  <a:lnTo>
                    <a:pt x="231" y="118"/>
                  </a:lnTo>
                  <a:lnTo>
                    <a:pt x="235" y="119"/>
                  </a:lnTo>
                  <a:lnTo>
                    <a:pt x="241" y="127"/>
                  </a:lnTo>
                  <a:lnTo>
                    <a:pt x="247" y="124"/>
                  </a:lnTo>
                  <a:lnTo>
                    <a:pt x="274" y="134"/>
                  </a:lnTo>
                  <a:lnTo>
                    <a:pt x="275" y="131"/>
                  </a:lnTo>
                  <a:lnTo>
                    <a:pt x="272" y="124"/>
                  </a:lnTo>
                  <a:lnTo>
                    <a:pt x="274" y="121"/>
                  </a:lnTo>
                  <a:lnTo>
                    <a:pt x="275" y="116"/>
                  </a:lnTo>
                  <a:lnTo>
                    <a:pt x="280" y="115"/>
                  </a:lnTo>
                  <a:lnTo>
                    <a:pt x="280" y="112"/>
                  </a:lnTo>
                  <a:lnTo>
                    <a:pt x="286" y="105"/>
                  </a:lnTo>
                  <a:lnTo>
                    <a:pt x="299" y="103"/>
                  </a:lnTo>
                  <a:lnTo>
                    <a:pt x="303" y="111"/>
                  </a:lnTo>
                  <a:lnTo>
                    <a:pt x="308" y="125"/>
                  </a:lnTo>
                  <a:lnTo>
                    <a:pt x="311" y="130"/>
                  </a:lnTo>
                  <a:lnTo>
                    <a:pt x="315" y="130"/>
                  </a:lnTo>
                  <a:lnTo>
                    <a:pt x="318" y="137"/>
                  </a:lnTo>
                  <a:lnTo>
                    <a:pt x="315" y="142"/>
                  </a:lnTo>
                  <a:lnTo>
                    <a:pt x="320" y="149"/>
                  </a:lnTo>
                  <a:lnTo>
                    <a:pt x="326" y="152"/>
                  </a:lnTo>
                  <a:lnTo>
                    <a:pt x="326" y="152"/>
                  </a:lnTo>
                  <a:lnTo>
                    <a:pt x="327" y="155"/>
                  </a:lnTo>
                  <a:lnTo>
                    <a:pt x="323" y="159"/>
                  </a:lnTo>
                  <a:lnTo>
                    <a:pt x="323" y="171"/>
                  </a:lnTo>
                  <a:lnTo>
                    <a:pt x="324" y="175"/>
                  </a:lnTo>
                  <a:lnTo>
                    <a:pt x="332" y="180"/>
                  </a:lnTo>
                  <a:lnTo>
                    <a:pt x="333" y="186"/>
                  </a:lnTo>
                  <a:lnTo>
                    <a:pt x="336" y="189"/>
                  </a:lnTo>
                  <a:lnTo>
                    <a:pt x="335" y="192"/>
                  </a:lnTo>
                  <a:lnTo>
                    <a:pt x="337" y="196"/>
                  </a:lnTo>
                  <a:lnTo>
                    <a:pt x="336" y="200"/>
                  </a:lnTo>
                  <a:lnTo>
                    <a:pt x="343" y="211"/>
                  </a:lnTo>
                  <a:lnTo>
                    <a:pt x="349" y="225"/>
                  </a:lnTo>
                  <a:lnTo>
                    <a:pt x="345" y="224"/>
                  </a:lnTo>
                  <a:lnTo>
                    <a:pt x="336" y="234"/>
                  </a:lnTo>
                  <a:lnTo>
                    <a:pt x="340" y="239"/>
                  </a:lnTo>
                  <a:lnTo>
                    <a:pt x="333" y="249"/>
                  </a:lnTo>
                  <a:lnTo>
                    <a:pt x="333" y="253"/>
                  </a:lnTo>
                  <a:lnTo>
                    <a:pt x="330" y="255"/>
                  </a:lnTo>
                  <a:lnTo>
                    <a:pt x="330" y="262"/>
                  </a:lnTo>
                  <a:lnTo>
                    <a:pt x="317" y="267"/>
                  </a:lnTo>
                  <a:lnTo>
                    <a:pt x="314" y="274"/>
                  </a:lnTo>
                  <a:lnTo>
                    <a:pt x="315" y="281"/>
                  </a:lnTo>
                  <a:lnTo>
                    <a:pt x="314" y="287"/>
                  </a:lnTo>
                  <a:lnTo>
                    <a:pt x="306" y="290"/>
                  </a:lnTo>
                  <a:lnTo>
                    <a:pt x="300" y="287"/>
                  </a:lnTo>
                  <a:lnTo>
                    <a:pt x="292" y="290"/>
                  </a:lnTo>
                  <a:lnTo>
                    <a:pt x="289" y="289"/>
                  </a:lnTo>
                  <a:lnTo>
                    <a:pt x="286" y="293"/>
                  </a:lnTo>
                  <a:lnTo>
                    <a:pt x="292" y="301"/>
                  </a:lnTo>
                  <a:lnTo>
                    <a:pt x="293" y="304"/>
                  </a:lnTo>
                  <a:lnTo>
                    <a:pt x="299" y="306"/>
                  </a:lnTo>
                  <a:lnTo>
                    <a:pt x="295" y="314"/>
                  </a:lnTo>
                  <a:lnTo>
                    <a:pt x="300" y="318"/>
                  </a:lnTo>
                  <a:lnTo>
                    <a:pt x="309" y="320"/>
                  </a:lnTo>
                  <a:lnTo>
                    <a:pt x="311" y="326"/>
                  </a:lnTo>
                  <a:lnTo>
                    <a:pt x="309" y="334"/>
                  </a:lnTo>
                  <a:lnTo>
                    <a:pt x="309" y="357"/>
                  </a:lnTo>
                  <a:lnTo>
                    <a:pt x="305" y="357"/>
                  </a:lnTo>
                  <a:lnTo>
                    <a:pt x="300" y="361"/>
                  </a:lnTo>
                  <a:lnTo>
                    <a:pt x="302" y="371"/>
                  </a:lnTo>
                  <a:lnTo>
                    <a:pt x="308" y="382"/>
                  </a:lnTo>
                  <a:lnTo>
                    <a:pt x="303" y="383"/>
                  </a:lnTo>
                  <a:lnTo>
                    <a:pt x="295" y="383"/>
                  </a:lnTo>
                  <a:lnTo>
                    <a:pt x="286" y="376"/>
                  </a:lnTo>
                  <a:lnTo>
                    <a:pt x="275" y="374"/>
                  </a:lnTo>
                  <a:lnTo>
                    <a:pt x="278" y="383"/>
                  </a:lnTo>
                  <a:lnTo>
                    <a:pt x="272" y="383"/>
                  </a:lnTo>
                  <a:lnTo>
                    <a:pt x="277" y="393"/>
                  </a:lnTo>
                  <a:lnTo>
                    <a:pt x="272" y="399"/>
                  </a:lnTo>
                  <a:lnTo>
                    <a:pt x="278" y="407"/>
                  </a:lnTo>
                  <a:lnTo>
                    <a:pt x="278" y="413"/>
                  </a:lnTo>
                  <a:lnTo>
                    <a:pt x="274" y="413"/>
                  </a:lnTo>
                  <a:lnTo>
                    <a:pt x="272" y="415"/>
                  </a:lnTo>
                  <a:lnTo>
                    <a:pt x="275" y="421"/>
                  </a:lnTo>
                  <a:lnTo>
                    <a:pt x="274" y="424"/>
                  </a:lnTo>
                  <a:lnTo>
                    <a:pt x="271" y="423"/>
                  </a:lnTo>
                  <a:lnTo>
                    <a:pt x="265" y="426"/>
                  </a:lnTo>
                  <a:lnTo>
                    <a:pt x="259" y="426"/>
                  </a:lnTo>
                  <a:lnTo>
                    <a:pt x="259" y="426"/>
                  </a:lnTo>
                  <a:lnTo>
                    <a:pt x="246" y="420"/>
                  </a:lnTo>
                  <a:lnTo>
                    <a:pt x="244" y="423"/>
                  </a:lnTo>
                  <a:lnTo>
                    <a:pt x="238" y="423"/>
                  </a:lnTo>
                  <a:lnTo>
                    <a:pt x="234" y="424"/>
                  </a:lnTo>
                  <a:lnTo>
                    <a:pt x="232" y="417"/>
                  </a:lnTo>
                  <a:lnTo>
                    <a:pt x="226" y="414"/>
                  </a:lnTo>
                  <a:lnTo>
                    <a:pt x="226" y="407"/>
                  </a:lnTo>
                  <a:lnTo>
                    <a:pt x="215" y="385"/>
                  </a:lnTo>
                  <a:lnTo>
                    <a:pt x="200" y="382"/>
                  </a:lnTo>
                  <a:lnTo>
                    <a:pt x="197" y="379"/>
                  </a:lnTo>
                  <a:lnTo>
                    <a:pt x="198" y="374"/>
                  </a:lnTo>
                  <a:lnTo>
                    <a:pt x="197" y="370"/>
                  </a:lnTo>
                  <a:lnTo>
                    <a:pt x="192" y="365"/>
                  </a:lnTo>
                  <a:lnTo>
                    <a:pt x="194" y="362"/>
                  </a:lnTo>
                  <a:lnTo>
                    <a:pt x="191" y="358"/>
                  </a:lnTo>
                  <a:lnTo>
                    <a:pt x="183" y="357"/>
                  </a:lnTo>
                  <a:lnTo>
                    <a:pt x="185" y="346"/>
                  </a:lnTo>
                  <a:lnTo>
                    <a:pt x="180" y="336"/>
                  </a:lnTo>
                  <a:lnTo>
                    <a:pt x="174" y="333"/>
                  </a:lnTo>
                  <a:lnTo>
                    <a:pt x="164" y="336"/>
                  </a:lnTo>
                  <a:lnTo>
                    <a:pt x="161" y="332"/>
                  </a:lnTo>
                  <a:lnTo>
                    <a:pt x="172" y="323"/>
                  </a:lnTo>
                  <a:lnTo>
                    <a:pt x="182" y="321"/>
                  </a:lnTo>
                  <a:lnTo>
                    <a:pt x="182" y="318"/>
                  </a:lnTo>
                  <a:lnTo>
                    <a:pt x="180" y="314"/>
                  </a:lnTo>
                  <a:lnTo>
                    <a:pt x="180" y="301"/>
                  </a:lnTo>
                  <a:lnTo>
                    <a:pt x="186" y="295"/>
                  </a:lnTo>
                  <a:lnTo>
                    <a:pt x="188" y="289"/>
                  </a:lnTo>
                  <a:lnTo>
                    <a:pt x="192" y="283"/>
                  </a:lnTo>
                  <a:lnTo>
                    <a:pt x="188" y="283"/>
                  </a:lnTo>
                  <a:lnTo>
                    <a:pt x="185" y="287"/>
                  </a:lnTo>
                  <a:lnTo>
                    <a:pt x="179" y="290"/>
                  </a:lnTo>
                  <a:lnTo>
                    <a:pt x="174" y="290"/>
                  </a:lnTo>
                  <a:lnTo>
                    <a:pt x="179" y="281"/>
                  </a:lnTo>
                  <a:lnTo>
                    <a:pt x="183" y="277"/>
                  </a:lnTo>
                  <a:lnTo>
                    <a:pt x="185" y="271"/>
                  </a:lnTo>
                  <a:lnTo>
                    <a:pt x="198" y="255"/>
                  </a:lnTo>
                  <a:lnTo>
                    <a:pt x="204" y="249"/>
                  </a:lnTo>
                  <a:lnTo>
                    <a:pt x="201" y="233"/>
                  </a:lnTo>
                  <a:lnTo>
                    <a:pt x="204" y="225"/>
                  </a:lnTo>
                  <a:lnTo>
                    <a:pt x="201" y="221"/>
                  </a:lnTo>
                  <a:lnTo>
                    <a:pt x="203" y="217"/>
                  </a:lnTo>
                  <a:lnTo>
                    <a:pt x="200" y="209"/>
                  </a:lnTo>
                  <a:lnTo>
                    <a:pt x="195" y="212"/>
                  </a:lnTo>
                  <a:lnTo>
                    <a:pt x="182" y="215"/>
                  </a:lnTo>
                  <a:lnTo>
                    <a:pt x="176" y="220"/>
                  </a:lnTo>
                  <a:lnTo>
                    <a:pt x="172" y="215"/>
                  </a:lnTo>
                  <a:lnTo>
                    <a:pt x="170" y="184"/>
                  </a:lnTo>
                  <a:lnTo>
                    <a:pt x="169" y="183"/>
                  </a:lnTo>
                  <a:lnTo>
                    <a:pt x="163" y="184"/>
                  </a:lnTo>
                  <a:lnTo>
                    <a:pt x="161" y="189"/>
                  </a:lnTo>
                  <a:lnTo>
                    <a:pt x="164" y="195"/>
                  </a:lnTo>
                  <a:lnTo>
                    <a:pt x="163" y="199"/>
                  </a:lnTo>
                  <a:lnTo>
                    <a:pt x="164" y="211"/>
                  </a:lnTo>
                  <a:lnTo>
                    <a:pt x="143" y="231"/>
                  </a:lnTo>
                  <a:lnTo>
                    <a:pt x="133" y="230"/>
                  </a:lnTo>
                  <a:lnTo>
                    <a:pt x="129" y="231"/>
                  </a:lnTo>
                  <a:lnTo>
                    <a:pt x="121" y="212"/>
                  </a:lnTo>
                  <a:lnTo>
                    <a:pt x="121" y="205"/>
                  </a:lnTo>
                  <a:lnTo>
                    <a:pt x="126" y="196"/>
                  </a:lnTo>
                  <a:lnTo>
                    <a:pt x="121" y="192"/>
                  </a:lnTo>
                  <a:lnTo>
                    <a:pt x="120" y="183"/>
                  </a:lnTo>
                  <a:lnTo>
                    <a:pt x="117" y="177"/>
                  </a:lnTo>
                  <a:lnTo>
                    <a:pt x="114" y="175"/>
                  </a:lnTo>
                  <a:lnTo>
                    <a:pt x="115" y="169"/>
                  </a:lnTo>
                  <a:lnTo>
                    <a:pt x="114" y="165"/>
                  </a:lnTo>
                  <a:lnTo>
                    <a:pt x="89" y="150"/>
                  </a:lnTo>
                  <a:lnTo>
                    <a:pt x="83" y="143"/>
                  </a:lnTo>
                  <a:lnTo>
                    <a:pt x="84" y="140"/>
                  </a:lnTo>
                  <a:lnTo>
                    <a:pt x="92" y="137"/>
                  </a:lnTo>
                  <a:lnTo>
                    <a:pt x="92" y="136"/>
                  </a:lnTo>
                  <a:lnTo>
                    <a:pt x="86" y="134"/>
                  </a:lnTo>
                  <a:lnTo>
                    <a:pt x="80" y="128"/>
                  </a:lnTo>
                  <a:lnTo>
                    <a:pt x="72" y="125"/>
                  </a:lnTo>
                  <a:lnTo>
                    <a:pt x="71" y="114"/>
                  </a:lnTo>
                  <a:lnTo>
                    <a:pt x="59" y="111"/>
                  </a:lnTo>
                  <a:lnTo>
                    <a:pt x="57" y="105"/>
                  </a:lnTo>
                  <a:lnTo>
                    <a:pt x="53" y="102"/>
                  </a:lnTo>
                  <a:lnTo>
                    <a:pt x="47" y="102"/>
                  </a:lnTo>
                  <a:lnTo>
                    <a:pt x="47" y="96"/>
                  </a:lnTo>
                  <a:lnTo>
                    <a:pt x="44" y="91"/>
                  </a:lnTo>
                  <a:lnTo>
                    <a:pt x="35" y="91"/>
                  </a:lnTo>
                  <a:lnTo>
                    <a:pt x="32" y="83"/>
                  </a:lnTo>
                  <a:lnTo>
                    <a:pt x="25" y="83"/>
                  </a:lnTo>
                  <a:lnTo>
                    <a:pt x="22" y="71"/>
                  </a:lnTo>
                  <a:lnTo>
                    <a:pt x="9" y="65"/>
                  </a:lnTo>
                  <a:lnTo>
                    <a:pt x="10" y="62"/>
                  </a:lnTo>
                  <a:lnTo>
                    <a:pt x="13" y="58"/>
                  </a:lnTo>
                  <a:lnTo>
                    <a:pt x="9" y="56"/>
                  </a:lnTo>
                  <a:lnTo>
                    <a:pt x="6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11" y="33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9" y="24"/>
                  </a:lnTo>
                  <a:lnTo>
                    <a:pt x="31" y="16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3" name="Freeform 62"/>
            <p:cNvSpPr/>
            <p:nvPr/>
          </p:nvSpPr>
          <p:spPr bwMode="auto">
            <a:xfrm>
              <a:off x="10160000" y="4713288"/>
              <a:ext cx="347663" cy="409575"/>
            </a:xfrm>
            <a:custGeom>
              <a:avLst/>
              <a:gdLst>
                <a:gd name="T0" fmla="*/ 105 w 219"/>
                <a:gd name="T1" fmla="*/ 5 h 258"/>
                <a:gd name="T2" fmla="*/ 143 w 219"/>
                <a:gd name="T3" fmla="*/ 8 h 258"/>
                <a:gd name="T4" fmla="*/ 158 w 219"/>
                <a:gd name="T5" fmla="*/ 5 h 258"/>
                <a:gd name="T6" fmla="*/ 169 w 219"/>
                <a:gd name="T7" fmla="*/ 18 h 258"/>
                <a:gd name="T8" fmla="*/ 169 w 219"/>
                <a:gd name="T9" fmla="*/ 34 h 258"/>
                <a:gd name="T10" fmla="*/ 172 w 219"/>
                <a:gd name="T11" fmla="*/ 40 h 258"/>
                <a:gd name="T12" fmla="*/ 175 w 219"/>
                <a:gd name="T13" fmla="*/ 56 h 258"/>
                <a:gd name="T14" fmla="*/ 170 w 219"/>
                <a:gd name="T15" fmla="*/ 70 h 258"/>
                <a:gd name="T16" fmla="*/ 186 w 219"/>
                <a:gd name="T17" fmla="*/ 89 h 258"/>
                <a:gd name="T18" fmla="*/ 175 w 219"/>
                <a:gd name="T19" fmla="*/ 93 h 258"/>
                <a:gd name="T20" fmla="*/ 173 w 219"/>
                <a:gd name="T21" fmla="*/ 96 h 258"/>
                <a:gd name="T22" fmla="*/ 170 w 219"/>
                <a:gd name="T23" fmla="*/ 101 h 258"/>
                <a:gd name="T24" fmla="*/ 175 w 219"/>
                <a:gd name="T25" fmla="*/ 106 h 258"/>
                <a:gd name="T26" fmla="*/ 183 w 219"/>
                <a:gd name="T27" fmla="*/ 123 h 258"/>
                <a:gd name="T28" fmla="*/ 195 w 219"/>
                <a:gd name="T29" fmla="*/ 127 h 258"/>
                <a:gd name="T30" fmla="*/ 207 w 219"/>
                <a:gd name="T31" fmla="*/ 133 h 258"/>
                <a:gd name="T32" fmla="*/ 219 w 219"/>
                <a:gd name="T33" fmla="*/ 162 h 258"/>
                <a:gd name="T34" fmla="*/ 213 w 219"/>
                <a:gd name="T35" fmla="*/ 162 h 258"/>
                <a:gd name="T36" fmla="*/ 207 w 219"/>
                <a:gd name="T37" fmla="*/ 165 h 258"/>
                <a:gd name="T38" fmla="*/ 200 w 219"/>
                <a:gd name="T39" fmla="*/ 162 h 258"/>
                <a:gd name="T40" fmla="*/ 195 w 219"/>
                <a:gd name="T41" fmla="*/ 167 h 258"/>
                <a:gd name="T42" fmla="*/ 188 w 219"/>
                <a:gd name="T43" fmla="*/ 168 h 258"/>
                <a:gd name="T44" fmla="*/ 182 w 219"/>
                <a:gd name="T45" fmla="*/ 182 h 258"/>
                <a:gd name="T46" fmla="*/ 192 w 219"/>
                <a:gd name="T47" fmla="*/ 192 h 258"/>
                <a:gd name="T48" fmla="*/ 201 w 219"/>
                <a:gd name="T49" fmla="*/ 204 h 258"/>
                <a:gd name="T50" fmla="*/ 207 w 219"/>
                <a:gd name="T51" fmla="*/ 209 h 258"/>
                <a:gd name="T52" fmla="*/ 215 w 219"/>
                <a:gd name="T53" fmla="*/ 220 h 258"/>
                <a:gd name="T54" fmla="*/ 218 w 219"/>
                <a:gd name="T55" fmla="*/ 223 h 258"/>
                <a:gd name="T56" fmla="*/ 197 w 219"/>
                <a:gd name="T57" fmla="*/ 242 h 258"/>
                <a:gd name="T58" fmla="*/ 179 w 219"/>
                <a:gd name="T59" fmla="*/ 240 h 258"/>
                <a:gd name="T60" fmla="*/ 167 w 219"/>
                <a:gd name="T61" fmla="*/ 243 h 258"/>
                <a:gd name="T62" fmla="*/ 164 w 219"/>
                <a:gd name="T63" fmla="*/ 239 h 258"/>
                <a:gd name="T64" fmla="*/ 166 w 219"/>
                <a:gd name="T65" fmla="*/ 229 h 258"/>
                <a:gd name="T66" fmla="*/ 148 w 219"/>
                <a:gd name="T67" fmla="*/ 230 h 258"/>
                <a:gd name="T68" fmla="*/ 127 w 219"/>
                <a:gd name="T69" fmla="*/ 227 h 258"/>
                <a:gd name="T70" fmla="*/ 124 w 219"/>
                <a:gd name="T71" fmla="*/ 223 h 258"/>
                <a:gd name="T72" fmla="*/ 117 w 219"/>
                <a:gd name="T73" fmla="*/ 217 h 258"/>
                <a:gd name="T74" fmla="*/ 111 w 219"/>
                <a:gd name="T75" fmla="*/ 224 h 258"/>
                <a:gd name="T76" fmla="*/ 99 w 219"/>
                <a:gd name="T77" fmla="*/ 236 h 258"/>
                <a:gd name="T78" fmla="*/ 72 w 219"/>
                <a:gd name="T79" fmla="*/ 245 h 258"/>
                <a:gd name="T80" fmla="*/ 55 w 219"/>
                <a:gd name="T81" fmla="*/ 254 h 258"/>
                <a:gd name="T82" fmla="*/ 44 w 219"/>
                <a:gd name="T83" fmla="*/ 254 h 258"/>
                <a:gd name="T84" fmla="*/ 49 w 219"/>
                <a:gd name="T85" fmla="*/ 245 h 258"/>
                <a:gd name="T86" fmla="*/ 53 w 219"/>
                <a:gd name="T87" fmla="*/ 232 h 258"/>
                <a:gd name="T88" fmla="*/ 35 w 219"/>
                <a:gd name="T89" fmla="*/ 212 h 258"/>
                <a:gd name="T90" fmla="*/ 28 w 219"/>
                <a:gd name="T91" fmla="*/ 196 h 258"/>
                <a:gd name="T92" fmla="*/ 17 w 219"/>
                <a:gd name="T93" fmla="*/ 195 h 258"/>
                <a:gd name="T94" fmla="*/ 9 w 219"/>
                <a:gd name="T95" fmla="*/ 189 h 258"/>
                <a:gd name="T96" fmla="*/ 9 w 219"/>
                <a:gd name="T97" fmla="*/ 170 h 258"/>
                <a:gd name="T98" fmla="*/ 6 w 219"/>
                <a:gd name="T99" fmla="*/ 161 h 258"/>
                <a:gd name="T100" fmla="*/ 6 w 219"/>
                <a:gd name="T101" fmla="*/ 126 h 258"/>
                <a:gd name="T102" fmla="*/ 25 w 219"/>
                <a:gd name="T103" fmla="*/ 117 h 258"/>
                <a:gd name="T104" fmla="*/ 41 w 219"/>
                <a:gd name="T105" fmla="*/ 124 h 258"/>
                <a:gd name="T106" fmla="*/ 57 w 219"/>
                <a:gd name="T107" fmla="*/ 127 h 258"/>
                <a:gd name="T108" fmla="*/ 84 w 219"/>
                <a:gd name="T109" fmla="*/ 105 h 258"/>
                <a:gd name="T110" fmla="*/ 90 w 219"/>
                <a:gd name="T111" fmla="*/ 77 h 258"/>
                <a:gd name="T112" fmla="*/ 90 w 219"/>
                <a:gd name="T113" fmla="*/ 56 h 258"/>
                <a:gd name="T114" fmla="*/ 89 w 219"/>
                <a:gd name="T115" fmla="*/ 36 h 258"/>
                <a:gd name="T116" fmla="*/ 87 w 219"/>
                <a:gd name="T117" fmla="*/ 2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258">
                  <a:moveTo>
                    <a:pt x="86" y="5"/>
                  </a:moveTo>
                  <a:lnTo>
                    <a:pt x="103" y="3"/>
                  </a:lnTo>
                  <a:lnTo>
                    <a:pt x="105" y="5"/>
                  </a:lnTo>
                  <a:lnTo>
                    <a:pt x="109" y="3"/>
                  </a:lnTo>
                  <a:lnTo>
                    <a:pt x="139" y="9"/>
                  </a:lnTo>
                  <a:lnTo>
                    <a:pt x="143" y="8"/>
                  </a:lnTo>
                  <a:lnTo>
                    <a:pt x="154" y="0"/>
                  </a:lnTo>
                  <a:lnTo>
                    <a:pt x="157" y="2"/>
                  </a:lnTo>
                  <a:lnTo>
                    <a:pt x="158" y="5"/>
                  </a:lnTo>
                  <a:lnTo>
                    <a:pt x="155" y="8"/>
                  </a:lnTo>
                  <a:lnTo>
                    <a:pt x="157" y="14"/>
                  </a:lnTo>
                  <a:lnTo>
                    <a:pt x="169" y="18"/>
                  </a:lnTo>
                  <a:lnTo>
                    <a:pt x="166" y="25"/>
                  </a:lnTo>
                  <a:lnTo>
                    <a:pt x="170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67" y="40"/>
                  </a:lnTo>
                  <a:lnTo>
                    <a:pt x="172" y="40"/>
                  </a:lnTo>
                  <a:lnTo>
                    <a:pt x="172" y="47"/>
                  </a:lnTo>
                  <a:lnTo>
                    <a:pt x="176" y="53"/>
                  </a:lnTo>
                  <a:lnTo>
                    <a:pt x="175" y="56"/>
                  </a:lnTo>
                  <a:lnTo>
                    <a:pt x="166" y="61"/>
                  </a:lnTo>
                  <a:lnTo>
                    <a:pt x="164" y="67"/>
                  </a:lnTo>
                  <a:lnTo>
                    <a:pt x="170" y="70"/>
                  </a:lnTo>
                  <a:lnTo>
                    <a:pt x="180" y="71"/>
                  </a:lnTo>
                  <a:lnTo>
                    <a:pt x="191" y="81"/>
                  </a:lnTo>
                  <a:lnTo>
                    <a:pt x="186" y="89"/>
                  </a:lnTo>
                  <a:lnTo>
                    <a:pt x="182" y="92"/>
                  </a:lnTo>
                  <a:lnTo>
                    <a:pt x="177" y="90"/>
                  </a:lnTo>
                  <a:lnTo>
                    <a:pt x="175" y="93"/>
                  </a:lnTo>
                  <a:lnTo>
                    <a:pt x="175" y="95"/>
                  </a:lnTo>
                  <a:lnTo>
                    <a:pt x="172" y="95"/>
                  </a:lnTo>
                  <a:lnTo>
                    <a:pt x="173" y="96"/>
                  </a:lnTo>
                  <a:lnTo>
                    <a:pt x="170" y="96"/>
                  </a:lnTo>
                  <a:lnTo>
                    <a:pt x="173" y="98"/>
                  </a:lnTo>
                  <a:lnTo>
                    <a:pt x="170" y="101"/>
                  </a:lnTo>
                  <a:lnTo>
                    <a:pt x="173" y="103"/>
                  </a:lnTo>
                  <a:lnTo>
                    <a:pt x="172" y="105"/>
                  </a:lnTo>
                  <a:lnTo>
                    <a:pt x="175" y="106"/>
                  </a:lnTo>
                  <a:lnTo>
                    <a:pt x="175" y="115"/>
                  </a:lnTo>
                  <a:lnTo>
                    <a:pt x="179" y="120"/>
                  </a:lnTo>
                  <a:lnTo>
                    <a:pt x="183" y="123"/>
                  </a:lnTo>
                  <a:lnTo>
                    <a:pt x="185" y="126"/>
                  </a:lnTo>
                  <a:lnTo>
                    <a:pt x="194" y="124"/>
                  </a:lnTo>
                  <a:lnTo>
                    <a:pt x="195" y="127"/>
                  </a:lnTo>
                  <a:lnTo>
                    <a:pt x="200" y="127"/>
                  </a:lnTo>
                  <a:lnTo>
                    <a:pt x="203" y="133"/>
                  </a:lnTo>
                  <a:lnTo>
                    <a:pt x="207" y="133"/>
                  </a:lnTo>
                  <a:lnTo>
                    <a:pt x="218" y="154"/>
                  </a:lnTo>
                  <a:lnTo>
                    <a:pt x="218" y="154"/>
                  </a:lnTo>
                  <a:lnTo>
                    <a:pt x="219" y="162"/>
                  </a:lnTo>
                  <a:lnTo>
                    <a:pt x="216" y="161"/>
                  </a:lnTo>
                  <a:lnTo>
                    <a:pt x="215" y="164"/>
                  </a:lnTo>
                  <a:lnTo>
                    <a:pt x="213" y="162"/>
                  </a:lnTo>
                  <a:lnTo>
                    <a:pt x="213" y="165"/>
                  </a:lnTo>
                  <a:lnTo>
                    <a:pt x="210" y="164"/>
                  </a:lnTo>
                  <a:lnTo>
                    <a:pt x="207" y="165"/>
                  </a:lnTo>
                  <a:lnTo>
                    <a:pt x="204" y="162"/>
                  </a:lnTo>
                  <a:lnTo>
                    <a:pt x="201" y="164"/>
                  </a:lnTo>
                  <a:lnTo>
                    <a:pt x="200" y="162"/>
                  </a:lnTo>
                  <a:lnTo>
                    <a:pt x="197" y="164"/>
                  </a:lnTo>
                  <a:lnTo>
                    <a:pt x="195" y="164"/>
                  </a:lnTo>
                  <a:lnTo>
                    <a:pt x="195" y="167"/>
                  </a:lnTo>
                  <a:lnTo>
                    <a:pt x="192" y="170"/>
                  </a:lnTo>
                  <a:lnTo>
                    <a:pt x="191" y="167"/>
                  </a:lnTo>
                  <a:lnTo>
                    <a:pt x="188" y="168"/>
                  </a:lnTo>
                  <a:lnTo>
                    <a:pt x="186" y="179"/>
                  </a:lnTo>
                  <a:lnTo>
                    <a:pt x="183" y="179"/>
                  </a:lnTo>
                  <a:lnTo>
                    <a:pt x="182" y="182"/>
                  </a:lnTo>
                  <a:lnTo>
                    <a:pt x="186" y="184"/>
                  </a:lnTo>
                  <a:lnTo>
                    <a:pt x="194" y="184"/>
                  </a:lnTo>
                  <a:lnTo>
                    <a:pt x="192" y="192"/>
                  </a:lnTo>
                  <a:lnTo>
                    <a:pt x="197" y="195"/>
                  </a:lnTo>
                  <a:lnTo>
                    <a:pt x="197" y="199"/>
                  </a:lnTo>
                  <a:lnTo>
                    <a:pt x="201" y="204"/>
                  </a:lnTo>
                  <a:lnTo>
                    <a:pt x="201" y="209"/>
                  </a:lnTo>
                  <a:lnTo>
                    <a:pt x="206" y="211"/>
                  </a:lnTo>
                  <a:lnTo>
                    <a:pt x="207" y="209"/>
                  </a:lnTo>
                  <a:lnTo>
                    <a:pt x="210" y="215"/>
                  </a:lnTo>
                  <a:lnTo>
                    <a:pt x="212" y="218"/>
                  </a:lnTo>
                  <a:lnTo>
                    <a:pt x="215" y="220"/>
                  </a:lnTo>
                  <a:lnTo>
                    <a:pt x="215" y="220"/>
                  </a:lnTo>
                  <a:lnTo>
                    <a:pt x="218" y="223"/>
                  </a:lnTo>
                  <a:lnTo>
                    <a:pt x="218" y="223"/>
                  </a:lnTo>
                  <a:lnTo>
                    <a:pt x="207" y="237"/>
                  </a:lnTo>
                  <a:lnTo>
                    <a:pt x="204" y="237"/>
                  </a:lnTo>
                  <a:lnTo>
                    <a:pt x="197" y="242"/>
                  </a:lnTo>
                  <a:lnTo>
                    <a:pt x="195" y="245"/>
                  </a:lnTo>
                  <a:lnTo>
                    <a:pt x="185" y="248"/>
                  </a:lnTo>
                  <a:lnTo>
                    <a:pt x="179" y="240"/>
                  </a:lnTo>
                  <a:lnTo>
                    <a:pt x="175" y="243"/>
                  </a:lnTo>
                  <a:lnTo>
                    <a:pt x="173" y="246"/>
                  </a:lnTo>
                  <a:lnTo>
                    <a:pt x="167" y="243"/>
                  </a:lnTo>
                  <a:lnTo>
                    <a:pt x="164" y="240"/>
                  </a:lnTo>
                  <a:lnTo>
                    <a:pt x="167" y="240"/>
                  </a:lnTo>
                  <a:lnTo>
                    <a:pt x="164" y="239"/>
                  </a:lnTo>
                  <a:lnTo>
                    <a:pt x="164" y="236"/>
                  </a:lnTo>
                  <a:lnTo>
                    <a:pt x="167" y="233"/>
                  </a:lnTo>
                  <a:lnTo>
                    <a:pt x="166" y="229"/>
                  </a:lnTo>
                  <a:lnTo>
                    <a:pt x="154" y="229"/>
                  </a:lnTo>
                  <a:lnTo>
                    <a:pt x="151" y="227"/>
                  </a:lnTo>
                  <a:lnTo>
                    <a:pt x="148" y="230"/>
                  </a:lnTo>
                  <a:lnTo>
                    <a:pt x="146" y="230"/>
                  </a:lnTo>
                  <a:lnTo>
                    <a:pt x="136" y="235"/>
                  </a:lnTo>
                  <a:lnTo>
                    <a:pt x="127" y="227"/>
                  </a:lnTo>
                  <a:lnTo>
                    <a:pt x="126" y="229"/>
                  </a:lnTo>
                  <a:lnTo>
                    <a:pt x="127" y="226"/>
                  </a:lnTo>
                  <a:lnTo>
                    <a:pt x="124" y="223"/>
                  </a:lnTo>
                  <a:lnTo>
                    <a:pt x="127" y="221"/>
                  </a:lnTo>
                  <a:lnTo>
                    <a:pt x="126" y="218"/>
                  </a:lnTo>
                  <a:lnTo>
                    <a:pt x="117" y="217"/>
                  </a:lnTo>
                  <a:lnTo>
                    <a:pt x="112" y="220"/>
                  </a:lnTo>
                  <a:lnTo>
                    <a:pt x="112" y="226"/>
                  </a:lnTo>
                  <a:lnTo>
                    <a:pt x="111" y="224"/>
                  </a:lnTo>
                  <a:lnTo>
                    <a:pt x="109" y="227"/>
                  </a:lnTo>
                  <a:lnTo>
                    <a:pt x="102" y="230"/>
                  </a:lnTo>
                  <a:lnTo>
                    <a:pt x="99" y="236"/>
                  </a:lnTo>
                  <a:lnTo>
                    <a:pt x="90" y="240"/>
                  </a:lnTo>
                  <a:lnTo>
                    <a:pt x="83" y="248"/>
                  </a:lnTo>
                  <a:lnTo>
                    <a:pt x="72" y="245"/>
                  </a:lnTo>
                  <a:lnTo>
                    <a:pt x="66" y="248"/>
                  </a:lnTo>
                  <a:lnTo>
                    <a:pt x="62" y="255"/>
                  </a:lnTo>
                  <a:lnTo>
                    <a:pt x="55" y="254"/>
                  </a:lnTo>
                  <a:lnTo>
                    <a:pt x="52" y="258"/>
                  </a:lnTo>
                  <a:lnTo>
                    <a:pt x="44" y="254"/>
                  </a:lnTo>
                  <a:lnTo>
                    <a:pt x="44" y="254"/>
                  </a:lnTo>
                  <a:lnTo>
                    <a:pt x="47" y="251"/>
                  </a:lnTo>
                  <a:lnTo>
                    <a:pt x="46" y="246"/>
                  </a:lnTo>
                  <a:lnTo>
                    <a:pt x="49" y="245"/>
                  </a:lnTo>
                  <a:lnTo>
                    <a:pt x="49" y="242"/>
                  </a:lnTo>
                  <a:lnTo>
                    <a:pt x="53" y="235"/>
                  </a:lnTo>
                  <a:lnTo>
                    <a:pt x="53" y="232"/>
                  </a:lnTo>
                  <a:lnTo>
                    <a:pt x="49" y="230"/>
                  </a:lnTo>
                  <a:lnTo>
                    <a:pt x="43" y="217"/>
                  </a:lnTo>
                  <a:lnTo>
                    <a:pt x="35" y="212"/>
                  </a:lnTo>
                  <a:lnTo>
                    <a:pt x="37" y="209"/>
                  </a:lnTo>
                  <a:lnTo>
                    <a:pt x="35" y="205"/>
                  </a:lnTo>
                  <a:lnTo>
                    <a:pt x="28" y="196"/>
                  </a:lnTo>
                  <a:lnTo>
                    <a:pt x="22" y="195"/>
                  </a:lnTo>
                  <a:lnTo>
                    <a:pt x="20" y="193"/>
                  </a:lnTo>
                  <a:lnTo>
                    <a:pt x="17" y="195"/>
                  </a:lnTo>
                  <a:lnTo>
                    <a:pt x="12" y="193"/>
                  </a:lnTo>
                  <a:lnTo>
                    <a:pt x="9" y="192"/>
                  </a:lnTo>
                  <a:lnTo>
                    <a:pt x="9" y="189"/>
                  </a:lnTo>
                  <a:lnTo>
                    <a:pt x="7" y="190"/>
                  </a:lnTo>
                  <a:lnTo>
                    <a:pt x="6" y="177"/>
                  </a:lnTo>
                  <a:lnTo>
                    <a:pt x="9" y="170"/>
                  </a:lnTo>
                  <a:lnTo>
                    <a:pt x="6" y="170"/>
                  </a:lnTo>
                  <a:lnTo>
                    <a:pt x="4" y="167"/>
                  </a:lnTo>
                  <a:lnTo>
                    <a:pt x="6" y="161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6" y="126"/>
                  </a:lnTo>
                  <a:lnTo>
                    <a:pt x="14" y="118"/>
                  </a:lnTo>
                  <a:lnTo>
                    <a:pt x="19" y="120"/>
                  </a:lnTo>
                  <a:lnTo>
                    <a:pt x="25" y="117"/>
                  </a:lnTo>
                  <a:lnTo>
                    <a:pt x="26" y="120"/>
                  </a:lnTo>
                  <a:lnTo>
                    <a:pt x="34" y="117"/>
                  </a:lnTo>
                  <a:lnTo>
                    <a:pt x="41" y="124"/>
                  </a:lnTo>
                  <a:lnTo>
                    <a:pt x="47" y="136"/>
                  </a:lnTo>
                  <a:lnTo>
                    <a:pt x="55" y="139"/>
                  </a:lnTo>
                  <a:lnTo>
                    <a:pt x="57" y="127"/>
                  </a:lnTo>
                  <a:lnTo>
                    <a:pt x="81" y="112"/>
                  </a:lnTo>
                  <a:lnTo>
                    <a:pt x="81" y="108"/>
                  </a:lnTo>
                  <a:lnTo>
                    <a:pt x="84" y="105"/>
                  </a:lnTo>
                  <a:lnTo>
                    <a:pt x="81" y="96"/>
                  </a:lnTo>
                  <a:lnTo>
                    <a:pt x="87" y="87"/>
                  </a:lnTo>
                  <a:lnTo>
                    <a:pt x="90" y="77"/>
                  </a:lnTo>
                  <a:lnTo>
                    <a:pt x="86" y="71"/>
                  </a:lnTo>
                  <a:lnTo>
                    <a:pt x="93" y="62"/>
                  </a:lnTo>
                  <a:lnTo>
                    <a:pt x="90" y="56"/>
                  </a:lnTo>
                  <a:lnTo>
                    <a:pt x="90" y="49"/>
                  </a:lnTo>
                  <a:lnTo>
                    <a:pt x="87" y="42"/>
                  </a:lnTo>
                  <a:lnTo>
                    <a:pt x="89" y="36"/>
                  </a:lnTo>
                  <a:lnTo>
                    <a:pt x="90" y="33"/>
                  </a:lnTo>
                  <a:lnTo>
                    <a:pt x="86" y="24"/>
                  </a:lnTo>
                  <a:lnTo>
                    <a:pt x="87" y="21"/>
                  </a:lnTo>
                  <a:lnTo>
                    <a:pt x="86" y="15"/>
                  </a:lnTo>
                  <a:lnTo>
                    <a:pt x="86" y="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4" name="Freeform 63"/>
            <p:cNvSpPr/>
            <p:nvPr/>
          </p:nvSpPr>
          <p:spPr bwMode="auto">
            <a:xfrm>
              <a:off x="9444038" y="5795963"/>
              <a:ext cx="217488" cy="157163"/>
            </a:xfrm>
            <a:custGeom>
              <a:avLst/>
              <a:gdLst>
                <a:gd name="T0" fmla="*/ 55 w 137"/>
                <a:gd name="T1" fmla="*/ 9 h 99"/>
                <a:gd name="T2" fmla="*/ 58 w 137"/>
                <a:gd name="T3" fmla="*/ 3 h 99"/>
                <a:gd name="T4" fmla="*/ 70 w 137"/>
                <a:gd name="T5" fmla="*/ 12 h 99"/>
                <a:gd name="T6" fmla="*/ 77 w 137"/>
                <a:gd name="T7" fmla="*/ 5 h 99"/>
                <a:gd name="T8" fmla="*/ 80 w 137"/>
                <a:gd name="T9" fmla="*/ 11 h 99"/>
                <a:gd name="T10" fmla="*/ 94 w 137"/>
                <a:gd name="T11" fmla="*/ 9 h 99"/>
                <a:gd name="T12" fmla="*/ 108 w 137"/>
                <a:gd name="T13" fmla="*/ 9 h 99"/>
                <a:gd name="T14" fmla="*/ 125 w 137"/>
                <a:gd name="T15" fmla="*/ 3 h 99"/>
                <a:gd name="T16" fmla="*/ 137 w 137"/>
                <a:gd name="T17" fmla="*/ 14 h 99"/>
                <a:gd name="T18" fmla="*/ 131 w 137"/>
                <a:gd name="T19" fmla="*/ 21 h 99"/>
                <a:gd name="T20" fmla="*/ 92 w 137"/>
                <a:gd name="T21" fmla="*/ 78 h 99"/>
                <a:gd name="T22" fmla="*/ 82 w 137"/>
                <a:gd name="T23" fmla="*/ 84 h 99"/>
                <a:gd name="T24" fmla="*/ 67 w 137"/>
                <a:gd name="T25" fmla="*/ 90 h 99"/>
                <a:gd name="T26" fmla="*/ 59 w 137"/>
                <a:gd name="T27" fmla="*/ 92 h 99"/>
                <a:gd name="T28" fmla="*/ 54 w 137"/>
                <a:gd name="T29" fmla="*/ 96 h 99"/>
                <a:gd name="T30" fmla="*/ 52 w 137"/>
                <a:gd name="T31" fmla="*/ 99 h 99"/>
                <a:gd name="T32" fmla="*/ 45 w 137"/>
                <a:gd name="T33" fmla="*/ 99 h 99"/>
                <a:gd name="T34" fmla="*/ 39 w 137"/>
                <a:gd name="T35" fmla="*/ 99 h 99"/>
                <a:gd name="T36" fmla="*/ 34 w 137"/>
                <a:gd name="T37" fmla="*/ 96 h 99"/>
                <a:gd name="T38" fmla="*/ 30 w 137"/>
                <a:gd name="T39" fmla="*/ 98 h 99"/>
                <a:gd name="T40" fmla="*/ 25 w 137"/>
                <a:gd name="T41" fmla="*/ 95 h 99"/>
                <a:gd name="T42" fmla="*/ 21 w 137"/>
                <a:gd name="T43" fmla="*/ 95 h 99"/>
                <a:gd name="T44" fmla="*/ 11 w 137"/>
                <a:gd name="T45" fmla="*/ 96 h 99"/>
                <a:gd name="T46" fmla="*/ 12 w 137"/>
                <a:gd name="T47" fmla="*/ 92 h 99"/>
                <a:gd name="T48" fmla="*/ 18 w 137"/>
                <a:gd name="T49" fmla="*/ 90 h 99"/>
                <a:gd name="T50" fmla="*/ 16 w 137"/>
                <a:gd name="T51" fmla="*/ 80 h 99"/>
                <a:gd name="T52" fmla="*/ 11 w 137"/>
                <a:gd name="T53" fmla="*/ 77 h 99"/>
                <a:gd name="T54" fmla="*/ 3 w 137"/>
                <a:gd name="T55" fmla="*/ 77 h 99"/>
                <a:gd name="T56" fmla="*/ 21 w 137"/>
                <a:gd name="T57" fmla="*/ 59 h 99"/>
                <a:gd name="T58" fmla="*/ 19 w 137"/>
                <a:gd name="T59" fmla="*/ 55 h 99"/>
                <a:gd name="T60" fmla="*/ 25 w 137"/>
                <a:gd name="T61" fmla="*/ 43 h 99"/>
                <a:gd name="T62" fmla="*/ 46 w 137"/>
                <a:gd name="T63" fmla="*/ 31 h 99"/>
                <a:gd name="T64" fmla="*/ 49 w 137"/>
                <a:gd name="T65" fmla="*/ 1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99">
                  <a:moveTo>
                    <a:pt x="49" y="18"/>
                  </a:moveTo>
                  <a:lnTo>
                    <a:pt x="55" y="9"/>
                  </a:lnTo>
                  <a:lnTo>
                    <a:pt x="57" y="2"/>
                  </a:lnTo>
                  <a:lnTo>
                    <a:pt x="58" y="3"/>
                  </a:lnTo>
                  <a:lnTo>
                    <a:pt x="59" y="0"/>
                  </a:lnTo>
                  <a:lnTo>
                    <a:pt x="70" y="12"/>
                  </a:lnTo>
                  <a:lnTo>
                    <a:pt x="76" y="8"/>
                  </a:lnTo>
                  <a:lnTo>
                    <a:pt x="77" y="5"/>
                  </a:lnTo>
                  <a:lnTo>
                    <a:pt x="83" y="8"/>
                  </a:lnTo>
                  <a:lnTo>
                    <a:pt x="80" y="11"/>
                  </a:lnTo>
                  <a:lnTo>
                    <a:pt x="83" y="14"/>
                  </a:lnTo>
                  <a:lnTo>
                    <a:pt x="94" y="9"/>
                  </a:lnTo>
                  <a:lnTo>
                    <a:pt x="95" y="5"/>
                  </a:lnTo>
                  <a:lnTo>
                    <a:pt x="108" y="9"/>
                  </a:lnTo>
                  <a:lnTo>
                    <a:pt x="119" y="8"/>
                  </a:lnTo>
                  <a:lnTo>
                    <a:pt x="125" y="3"/>
                  </a:lnTo>
                  <a:lnTo>
                    <a:pt x="125" y="3"/>
                  </a:lnTo>
                  <a:lnTo>
                    <a:pt x="137" y="14"/>
                  </a:lnTo>
                  <a:lnTo>
                    <a:pt x="137" y="14"/>
                  </a:lnTo>
                  <a:lnTo>
                    <a:pt x="131" y="21"/>
                  </a:lnTo>
                  <a:lnTo>
                    <a:pt x="125" y="59"/>
                  </a:lnTo>
                  <a:lnTo>
                    <a:pt x="92" y="78"/>
                  </a:lnTo>
                  <a:lnTo>
                    <a:pt x="82" y="87"/>
                  </a:lnTo>
                  <a:lnTo>
                    <a:pt x="82" y="84"/>
                  </a:lnTo>
                  <a:lnTo>
                    <a:pt x="74" y="90"/>
                  </a:lnTo>
                  <a:lnTo>
                    <a:pt x="67" y="90"/>
                  </a:lnTo>
                  <a:lnTo>
                    <a:pt x="64" y="95"/>
                  </a:lnTo>
                  <a:lnTo>
                    <a:pt x="59" y="92"/>
                  </a:lnTo>
                  <a:lnTo>
                    <a:pt x="58" y="95"/>
                  </a:lnTo>
                  <a:lnTo>
                    <a:pt x="54" y="96"/>
                  </a:lnTo>
                  <a:lnTo>
                    <a:pt x="52" y="99"/>
                  </a:lnTo>
                  <a:lnTo>
                    <a:pt x="52" y="99"/>
                  </a:lnTo>
                  <a:lnTo>
                    <a:pt x="51" y="96"/>
                  </a:lnTo>
                  <a:lnTo>
                    <a:pt x="45" y="99"/>
                  </a:lnTo>
                  <a:lnTo>
                    <a:pt x="40" y="98"/>
                  </a:lnTo>
                  <a:lnTo>
                    <a:pt x="39" y="99"/>
                  </a:lnTo>
                  <a:lnTo>
                    <a:pt x="36" y="99"/>
                  </a:lnTo>
                  <a:lnTo>
                    <a:pt x="34" y="96"/>
                  </a:lnTo>
                  <a:lnTo>
                    <a:pt x="33" y="98"/>
                  </a:lnTo>
                  <a:lnTo>
                    <a:pt x="30" y="98"/>
                  </a:lnTo>
                  <a:lnTo>
                    <a:pt x="28" y="96"/>
                  </a:lnTo>
                  <a:lnTo>
                    <a:pt x="25" y="95"/>
                  </a:lnTo>
                  <a:lnTo>
                    <a:pt x="22" y="96"/>
                  </a:lnTo>
                  <a:lnTo>
                    <a:pt x="21" y="95"/>
                  </a:lnTo>
                  <a:lnTo>
                    <a:pt x="14" y="99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2" y="92"/>
                  </a:lnTo>
                  <a:lnTo>
                    <a:pt x="15" y="89"/>
                  </a:lnTo>
                  <a:lnTo>
                    <a:pt x="18" y="90"/>
                  </a:lnTo>
                  <a:lnTo>
                    <a:pt x="19" y="83"/>
                  </a:lnTo>
                  <a:lnTo>
                    <a:pt x="16" y="80"/>
                  </a:lnTo>
                  <a:lnTo>
                    <a:pt x="11" y="81"/>
                  </a:lnTo>
                  <a:lnTo>
                    <a:pt x="11" y="77"/>
                  </a:lnTo>
                  <a:lnTo>
                    <a:pt x="8" y="78"/>
                  </a:lnTo>
                  <a:lnTo>
                    <a:pt x="3" y="77"/>
                  </a:lnTo>
                  <a:lnTo>
                    <a:pt x="0" y="71"/>
                  </a:lnTo>
                  <a:lnTo>
                    <a:pt x="21" y="59"/>
                  </a:lnTo>
                  <a:lnTo>
                    <a:pt x="21" y="56"/>
                  </a:lnTo>
                  <a:lnTo>
                    <a:pt x="19" y="55"/>
                  </a:lnTo>
                  <a:lnTo>
                    <a:pt x="27" y="49"/>
                  </a:lnTo>
                  <a:lnTo>
                    <a:pt x="25" y="43"/>
                  </a:lnTo>
                  <a:lnTo>
                    <a:pt x="46" y="33"/>
                  </a:lnTo>
                  <a:lnTo>
                    <a:pt x="46" y="31"/>
                  </a:lnTo>
                  <a:lnTo>
                    <a:pt x="51" y="19"/>
                  </a:lnTo>
                  <a:lnTo>
                    <a:pt x="49" y="1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5" name="Freeform 64"/>
            <p:cNvSpPr/>
            <p:nvPr/>
          </p:nvSpPr>
          <p:spPr bwMode="auto">
            <a:xfrm>
              <a:off x="9405938" y="5670550"/>
              <a:ext cx="236538" cy="153988"/>
            </a:xfrm>
            <a:custGeom>
              <a:avLst/>
              <a:gdLst>
                <a:gd name="T0" fmla="*/ 64 w 149"/>
                <a:gd name="T1" fmla="*/ 0 h 97"/>
                <a:gd name="T2" fmla="*/ 89 w 149"/>
                <a:gd name="T3" fmla="*/ 20 h 97"/>
                <a:gd name="T4" fmla="*/ 95 w 149"/>
                <a:gd name="T5" fmla="*/ 32 h 97"/>
                <a:gd name="T6" fmla="*/ 110 w 149"/>
                <a:gd name="T7" fmla="*/ 45 h 97"/>
                <a:gd name="T8" fmla="*/ 110 w 149"/>
                <a:gd name="T9" fmla="*/ 45 h 97"/>
                <a:gd name="T10" fmla="*/ 134 w 149"/>
                <a:gd name="T11" fmla="*/ 62 h 97"/>
                <a:gd name="T12" fmla="*/ 149 w 149"/>
                <a:gd name="T13" fmla="*/ 82 h 97"/>
                <a:gd name="T14" fmla="*/ 149 w 149"/>
                <a:gd name="T15" fmla="*/ 82 h 97"/>
                <a:gd name="T16" fmla="*/ 143 w 149"/>
                <a:gd name="T17" fmla="*/ 87 h 97"/>
                <a:gd name="T18" fmla="*/ 132 w 149"/>
                <a:gd name="T19" fmla="*/ 88 h 97"/>
                <a:gd name="T20" fmla="*/ 119 w 149"/>
                <a:gd name="T21" fmla="*/ 84 h 97"/>
                <a:gd name="T22" fmla="*/ 118 w 149"/>
                <a:gd name="T23" fmla="*/ 88 h 97"/>
                <a:gd name="T24" fmla="*/ 107 w 149"/>
                <a:gd name="T25" fmla="*/ 93 h 97"/>
                <a:gd name="T26" fmla="*/ 104 w 149"/>
                <a:gd name="T27" fmla="*/ 90 h 97"/>
                <a:gd name="T28" fmla="*/ 107 w 149"/>
                <a:gd name="T29" fmla="*/ 87 h 97"/>
                <a:gd name="T30" fmla="*/ 101 w 149"/>
                <a:gd name="T31" fmla="*/ 84 h 97"/>
                <a:gd name="T32" fmla="*/ 100 w 149"/>
                <a:gd name="T33" fmla="*/ 87 h 97"/>
                <a:gd name="T34" fmla="*/ 94 w 149"/>
                <a:gd name="T35" fmla="*/ 91 h 97"/>
                <a:gd name="T36" fmla="*/ 83 w 149"/>
                <a:gd name="T37" fmla="*/ 79 h 97"/>
                <a:gd name="T38" fmla="*/ 82 w 149"/>
                <a:gd name="T39" fmla="*/ 82 h 97"/>
                <a:gd name="T40" fmla="*/ 81 w 149"/>
                <a:gd name="T41" fmla="*/ 81 h 97"/>
                <a:gd name="T42" fmla="*/ 79 w 149"/>
                <a:gd name="T43" fmla="*/ 88 h 97"/>
                <a:gd name="T44" fmla="*/ 73 w 149"/>
                <a:gd name="T45" fmla="*/ 97 h 97"/>
                <a:gd name="T46" fmla="*/ 73 w 149"/>
                <a:gd name="T47" fmla="*/ 97 h 97"/>
                <a:gd name="T48" fmla="*/ 33 w 149"/>
                <a:gd name="T49" fmla="*/ 60 h 97"/>
                <a:gd name="T50" fmla="*/ 30 w 149"/>
                <a:gd name="T51" fmla="*/ 53 h 97"/>
                <a:gd name="T52" fmla="*/ 21 w 149"/>
                <a:gd name="T53" fmla="*/ 44 h 97"/>
                <a:gd name="T54" fmla="*/ 17 w 149"/>
                <a:gd name="T55" fmla="*/ 44 h 97"/>
                <a:gd name="T56" fmla="*/ 0 w 149"/>
                <a:gd name="T57" fmla="*/ 29 h 97"/>
                <a:gd name="T58" fmla="*/ 0 w 149"/>
                <a:gd name="T59" fmla="*/ 28 h 97"/>
                <a:gd name="T60" fmla="*/ 0 w 149"/>
                <a:gd name="T61" fmla="*/ 28 h 97"/>
                <a:gd name="T62" fmla="*/ 6 w 149"/>
                <a:gd name="T63" fmla="*/ 20 h 97"/>
                <a:gd name="T64" fmla="*/ 8 w 149"/>
                <a:gd name="T65" fmla="*/ 19 h 97"/>
                <a:gd name="T66" fmla="*/ 9 w 149"/>
                <a:gd name="T67" fmla="*/ 20 h 97"/>
                <a:gd name="T68" fmla="*/ 18 w 149"/>
                <a:gd name="T69" fmla="*/ 12 h 97"/>
                <a:gd name="T70" fmla="*/ 20 w 149"/>
                <a:gd name="T71" fmla="*/ 13 h 97"/>
                <a:gd name="T72" fmla="*/ 21 w 149"/>
                <a:gd name="T73" fmla="*/ 12 h 97"/>
                <a:gd name="T74" fmla="*/ 26 w 149"/>
                <a:gd name="T75" fmla="*/ 22 h 97"/>
                <a:gd name="T76" fmla="*/ 51 w 149"/>
                <a:gd name="T77" fmla="*/ 13 h 97"/>
                <a:gd name="T78" fmla="*/ 48 w 149"/>
                <a:gd name="T79" fmla="*/ 4 h 97"/>
                <a:gd name="T80" fmla="*/ 60 w 149"/>
                <a:gd name="T81" fmla="*/ 3 h 97"/>
                <a:gd name="T82" fmla="*/ 64 w 149"/>
                <a:gd name="T8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97">
                  <a:moveTo>
                    <a:pt x="64" y="0"/>
                  </a:moveTo>
                  <a:lnTo>
                    <a:pt x="89" y="20"/>
                  </a:lnTo>
                  <a:lnTo>
                    <a:pt x="95" y="32"/>
                  </a:lnTo>
                  <a:lnTo>
                    <a:pt x="110" y="45"/>
                  </a:lnTo>
                  <a:lnTo>
                    <a:pt x="110" y="45"/>
                  </a:lnTo>
                  <a:lnTo>
                    <a:pt x="134" y="62"/>
                  </a:lnTo>
                  <a:lnTo>
                    <a:pt x="149" y="82"/>
                  </a:lnTo>
                  <a:lnTo>
                    <a:pt x="149" y="82"/>
                  </a:lnTo>
                  <a:lnTo>
                    <a:pt x="143" y="87"/>
                  </a:lnTo>
                  <a:lnTo>
                    <a:pt x="132" y="88"/>
                  </a:lnTo>
                  <a:lnTo>
                    <a:pt x="119" y="84"/>
                  </a:lnTo>
                  <a:lnTo>
                    <a:pt x="118" y="88"/>
                  </a:lnTo>
                  <a:lnTo>
                    <a:pt x="107" y="93"/>
                  </a:lnTo>
                  <a:lnTo>
                    <a:pt x="104" y="90"/>
                  </a:lnTo>
                  <a:lnTo>
                    <a:pt x="107" y="87"/>
                  </a:lnTo>
                  <a:lnTo>
                    <a:pt x="101" y="84"/>
                  </a:lnTo>
                  <a:lnTo>
                    <a:pt x="100" y="87"/>
                  </a:lnTo>
                  <a:lnTo>
                    <a:pt x="94" y="91"/>
                  </a:lnTo>
                  <a:lnTo>
                    <a:pt x="83" y="79"/>
                  </a:lnTo>
                  <a:lnTo>
                    <a:pt x="82" y="82"/>
                  </a:lnTo>
                  <a:lnTo>
                    <a:pt x="81" y="81"/>
                  </a:lnTo>
                  <a:lnTo>
                    <a:pt x="79" y="88"/>
                  </a:lnTo>
                  <a:lnTo>
                    <a:pt x="73" y="97"/>
                  </a:lnTo>
                  <a:lnTo>
                    <a:pt x="73" y="97"/>
                  </a:lnTo>
                  <a:lnTo>
                    <a:pt x="33" y="60"/>
                  </a:lnTo>
                  <a:lnTo>
                    <a:pt x="30" y="53"/>
                  </a:lnTo>
                  <a:lnTo>
                    <a:pt x="21" y="44"/>
                  </a:lnTo>
                  <a:lnTo>
                    <a:pt x="17" y="44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6" y="20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18" y="12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6" y="22"/>
                  </a:lnTo>
                  <a:lnTo>
                    <a:pt x="51" y="13"/>
                  </a:lnTo>
                  <a:lnTo>
                    <a:pt x="48" y="4"/>
                  </a:lnTo>
                  <a:lnTo>
                    <a:pt x="60" y="3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6" name="Freeform 65"/>
            <p:cNvSpPr/>
            <p:nvPr/>
          </p:nvSpPr>
          <p:spPr bwMode="auto">
            <a:xfrm>
              <a:off x="10394950" y="3390900"/>
              <a:ext cx="196850" cy="115888"/>
            </a:xfrm>
            <a:custGeom>
              <a:avLst/>
              <a:gdLst>
                <a:gd name="T0" fmla="*/ 0 w 124"/>
                <a:gd name="T1" fmla="*/ 37 h 73"/>
                <a:gd name="T2" fmla="*/ 0 w 124"/>
                <a:gd name="T3" fmla="*/ 34 h 73"/>
                <a:gd name="T4" fmla="*/ 9 w 124"/>
                <a:gd name="T5" fmla="*/ 25 h 73"/>
                <a:gd name="T6" fmla="*/ 13 w 124"/>
                <a:gd name="T7" fmla="*/ 13 h 73"/>
                <a:gd name="T8" fmla="*/ 13 w 124"/>
                <a:gd name="T9" fmla="*/ 6 h 73"/>
                <a:gd name="T10" fmla="*/ 22 w 124"/>
                <a:gd name="T11" fmla="*/ 0 h 73"/>
                <a:gd name="T12" fmla="*/ 32 w 124"/>
                <a:gd name="T13" fmla="*/ 6 h 73"/>
                <a:gd name="T14" fmla="*/ 46 w 124"/>
                <a:gd name="T15" fmla="*/ 6 h 73"/>
                <a:gd name="T16" fmla="*/ 67 w 124"/>
                <a:gd name="T17" fmla="*/ 7 h 73"/>
                <a:gd name="T18" fmla="*/ 80 w 124"/>
                <a:gd name="T19" fmla="*/ 3 h 73"/>
                <a:gd name="T20" fmla="*/ 90 w 124"/>
                <a:gd name="T21" fmla="*/ 1 h 73"/>
                <a:gd name="T22" fmla="*/ 80 w 124"/>
                <a:gd name="T23" fmla="*/ 6 h 73"/>
                <a:gd name="T24" fmla="*/ 77 w 124"/>
                <a:gd name="T25" fmla="*/ 12 h 73"/>
                <a:gd name="T26" fmla="*/ 72 w 124"/>
                <a:gd name="T27" fmla="*/ 19 h 73"/>
                <a:gd name="T28" fmla="*/ 81 w 124"/>
                <a:gd name="T29" fmla="*/ 32 h 73"/>
                <a:gd name="T30" fmla="*/ 99 w 124"/>
                <a:gd name="T31" fmla="*/ 31 h 73"/>
                <a:gd name="T32" fmla="*/ 95 w 124"/>
                <a:gd name="T33" fmla="*/ 23 h 73"/>
                <a:gd name="T34" fmla="*/ 105 w 124"/>
                <a:gd name="T35" fmla="*/ 14 h 73"/>
                <a:gd name="T36" fmla="*/ 112 w 124"/>
                <a:gd name="T37" fmla="*/ 19 h 73"/>
                <a:gd name="T38" fmla="*/ 118 w 124"/>
                <a:gd name="T39" fmla="*/ 17 h 73"/>
                <a:gd name="T40" fmla="*/ 124 w 124"/>
                <a:gd name="T41" fmla="*/ 23 h 73"/>
                <a:gd name="T42" fmla="*/ 117 w 124"/>
                <a:gd name="T43" fmla="*/ 29 h 73"/>
                <a:gd name="T44" fmla="*/ 108 w 124"/>
                <a:gd name="T45" fmla="*/ 29 h 73"/>
                <a:gd name="T46" fmla="*/ 102 w 124"/>
                <a:gd name="T47" fmla="*/ 32 h 73"/>
                <a:gd name="T48" fmla="*/ 112 w 124"/>
                <a:gd name="T49" fmla="*/ 62 h 73"/>
                <a:gd name="T50" fmla="*/ 108 w 124"/>
                <a:gd name="T51" fmla="*/ 63 h 73"/>
                <a:gd name="T52" fmla="*/ 102 w 124"/>
                <a:gd name="T53" fmla="*/ 59 h 73"/>
                <a:gd name="T54" fmla="*/ 92 w 124"/>
                <a:gd name="T55" fmla="*/ 62 h 73"/>
                <a:gd name="T56" fmla="*/ 86 w 124"/>
                <a:gd name="T57" fmla="*/ 67 h 73"/>
                <a:gd name="T58" fmla="*/ 78 w 124"/>
                <a:gd name="T59" fmla="*/ 69 h 73"/>
                <a:gd name="T60" fmla="*/ 70 w 124"/>
                <a:gd name="T61" fmla="*/ 66 h 73"/>
                <a:gd name="T62" fmla="*/ 53 w 124"/>
                <a:gd name="T63" fmla="*/ 69 h 73"/>
                <a:gd name="T64" fmla="*/ 31 w 124"/>
                <a:gd name="T65" fmla="*/ 66 h 73"/>
                <a:gd name="T66" fmla="*/ 38 w 124"/>
                <a:gd name="T67" fmla="*/ 56 h 73"/>
                <a:gd name="T68" fmla="*/ 32 w 124"/>
                <a:gd name="T69" fmla="*/ 44 h 73"/>
                <a:gd name="T70" fmla="*/ 19 w 124"/>
                <a:gd name="T71" fmla="*/ 44 h 73"/>
                <a:gd name="T72" fmla="*/ 10 w 124"/>
                <a:gd name="T7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4" h="73">
                  <a:moveTo>
                    <a:pt x="0" y="38"/>
                  </a:moveTo>
                  <a:lnTo>
                    <a:pt x="0" y="37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9" y="25"/>
                  </a:lnTo>
                  <a:lnTo>
                    <a:pt x="9" y="14"/>
                  </a:lnTo>
                  <a:lnTo>
                    <a:pt x="13" y="13"/>
                  </a:lnTo>
                  <a:lnTo>
                    <a:pt x="10" y="7"/>
                  </a:lnTo>
                  <a:lnTo>
                    <a:pt x="13" y="6"/>
                  </a:lnTo>
                  <a:lnTo>
                    <a:pt x="13" y="4"/>
                  </a:lnTo>
                  <a:lnTo>
                    <a:pt x="22" y="0"/>
                  </a:lnTo>
                  <a:lnTo>
                    <a:pt x="27" y="4"/>
                  </a:lnTo>
                  <a:lnTo>
                    <a:pt x="32" y="6"/>
                  </a:lnTo>
                  <a:lnTo>
                    <a:pt x="40" y="0"/>
                  </a:lnTo>
                  <a:lnTo>
                    <a:pt x="46" y="6"/>
                  </a:lnTo>
                  <a:lnTo>
                    <a:pt x="58" y="9"/>
                  </a:lnTo>
                  <a:lnTo>
                    <a:pt x="67" y="7"/>
                  </a:lnTo>
                  <a:lnTo>
                    <a:pt x="71" y="9"/>
                  </a:lnTo>
                  <a:lnTo>
                    <a:pt x="80" y="3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0" y="4"/>
                  </a:lnTo>
                  <a:lnTo>
                    <a:pt x="80" y="6"/>
                  </a:lnTo>
                  <a:lnTo>
                    <a:pt x="80" y="13"/>
                  </a:lnTo>
                  <a:lnTo>
                    <a:pt x="77" y="12"/>
                  </a:lnTo>
                  <a:lnTo>
                    <a:pt x="77" y="17"/>
                  </a:lnTo>
                  <a:lnTo>
                    <a:pt x="72" y="19"/>
                  </a:lnTo>
                  <a:lnTo>
                    <a:pt x="72" y="22"/>
                  </a:lnTo>
                  <a:lnTo>
                    <a:pt x="81" y="32"/>
                  </a:lnTo>
                  <a:lnTo>
                    <a:pt x="90" y="35"/>
                  </a:lnTo>
                  <a:lnTo>
                    <a:pt x="99" y="31"/>
                  </a:lnTo>
                  <a:lnTo>
                    <a:pt x="101" y="25"/>
                  </a:lnTo>
                  <a:lnTo>
                    <a:pt x="95" y="23"/>
                  </a:lnTo>
                  <a:lnTo>
                    <a:pt x="102" y="14"/>
                  </a:lnTo>
                  <a:lnTo>
                    <a:pt x="105" y="14"/>
                  </a:lnTo>
                  <a:lnTo>
                    <a:pt x="108" y="19"/>
                  </a:lnTo>
                  <a:lnTo>
                    <a:pt x="112" y="19"/>
                  </a:lnTo>
                  <a:lnTo>
                    <a:pt x="117" y="22"/>
                  </a:lnTo>
                  <a:lnTo>
                    <a:pt x="118" y="17"/>
                  </a:lnTo>
                  <a:lnTo>
                    <a:pt x="120" y="17"/>
                  </a:lnTo>
                  <a:lnTo>
                    <a:pt x="124" y="23"/>
                  </a:lnTo>
                  <a:lnTo>
                    <a:pt x="118" y="25"/>
                  </a:lnTo>
                  <a:lnTo>
                    <a:pt x="117" y="29"/>
                  </a:lnTo>
                  <a:lnTo>
                    <a:pt x="114" y="26"/>
                  </a:lnTo>
                  <a:lnTo>
                    <a:pt x="108" y="29"/>
                  </a:lnTo>
                  <a:lnTo>
                    <a:pt x="105" y="28"/>
                  </a:lnTo>
                  <a:lnTo>
                    <a:pt x="102" y="32"/>
                  </a:lnTo>
                  <a:lnTo>
                    <a:pt x="104" y="42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8" y="63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93" y="67"/>
                  </a:lnTo>
                  <a:lnTo>
                    <a:pt x="92" y="62"/>
                  </a:lnTo>
                  <a:lnTo>
                    <a:pt x="87" y="62"/>
                  </a:lnTo>
                  <a:lnTo>
                    <a:pt x="86" y="67"/>
                  </a:lnTo>
                  <a:lnTo>
                    <a:pt x="80" y="65"/>
                  </a:lnTo>
                  <a:lnTo>
                    <a:pt x="78" y="69"/>
                  </a:lnTo>
                  <a:lnTo>
                    <a:pt x="75" y="70"/>
                  </a:lnTo>
                  <a:lnTo>
                    <a:pt x="70" y="66"/>
                  </a:lnTo>
                  <a:lnTo>
                    <a:pt x="62" y="72"/>
                  </a:lnTo>
                  <a:lnTo>
                    <a:pt x="53" y="69"/>
                  </a:lnTo>
                  <a:lnTo>
                    <a:pt x="40" y="73"/>
                  </a:lnTo>
                  <a:lnTo>
                    <a:pt x="31" y="66"/>
                  </a:lnTo>
                  <a:lnTo>
                    <a:pt x="32" y="60"/>
                  </a:lnTo>
                  <a:lnTo>
                    <a:pt x="38" y="56"/>
                  </a:lnTo>
                  <a:lnTo>
                    <a:pt x="38" y="50"/>
                  </a:lnTo>
                  <a:lnTo>
                    <a:pt x="32" y="44"/>
                  </a:lnTo>
                  <a:lnTo>
                    <a:pt x="34" y="37"/>
                  </a:lnTo>
                  <a:lnTo>
                    <a:pt x="19" y="44"/>
                  </a:lnTo>
                  <a:lnTo>
                    <a:pt x="18" y="4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7" name="Freeform 66"/>
            <p:cNvSpPr/>
            <p:nvPr/>
          </p:nvSpPr>
          <p:spPr bwMode="auto">
            <a:xfrm>
              <a:off x="9593263" y="1333500"/>
              <a:ext cx="114300" cy="198438"/>
            </a:xfrm>
            <a:custGeom>
              <a:avLst/>
              <a:gdLst>
                <a:gd name="T0" fmla="*/ 17 w 72"/>
                <a:gd name="T1" fmla="*/ 3 h 125"/>
                <a:gd name="T2" fmla="*/ 28 w 72"/>
                <a:gd name="T3" fmla="*/ 3 h 125"/>
                <a:gd name="T4" fmla="*/ 32 w 72"/>
                <a:gd name="T5" fmla="*/ 7 h 125"/>
                <a:gd name="T6" fmla="*/ 37 w 72"/>
                <a:gd name="T7" fmla="*/ 14 h 125"/>
                <a:gd name="T8" fmla="*/ 41 w 72"/>
                <a:gd name="T9" fmla="*/ 14 h 125"/>
                <a:gd name="T10" fmla="*/ 44 w 72"/>
                <a:gd name="T11" fmla="*/ 20 h 125"/>
                <a:gd name="T12" fmla="*/ 47 w 72"/>
                <a:gd name="T13" fmla="*/ 22 h 125"/>
                <a:gd name="T14" fmla="*/ 48 w 72"/>
                <a:gd name="T15" fmla="*/ 25 h 125"/>
                <a:gd name="T16" fmla="*/ 53 w 72"/>
                <a:gd name="T17" fmla="*/ 36 h 125"/>
                <a:gd name="T18" fmla="*/ 44 w 72"/>
                <a:gd name="T19" fmla="*/ 41 h 125"/>
                <a:gd name="T20" fmla="*/ 45 w 72"/>
                <a:gd name="T21" fmla="*/ 48 h 125"/>
                <a:gd name="T22" fmla="*/ 47 w 72"/>
                <a:gd name="T23" fmla="*/ 54 h 125"/>
                <a:gd name="T24" fmla="*/ 47 w 72"/>
                <a:gd name="T25" fmla="*/ 66 h 125"/>
                <a:gd name="T26" fmla="*/ 53 w 72"/>
                <a:gd name="T27" fmla="*/ 76 h 125"/>
                <a:gd name="T28" fmla="*/ 60 w 72"/>
                <a:gd name="T29" fmla="*/ 79 h 125"/>
                <a:gd name="T30" fmla="*/ 68 w 72"/>
                <a:gd name="T31" fmla="*/ 79 h 125"/>
                <a:gd name="T32" fmla="*/ 72 w 72"/>
                <a:gd name="T33" fmla="*/ 86 h 125"/>
                <a:gd name="T34" fmla="*/ 71 w 72"/>
                <a:gd name="T35" fmla="*/ 95 h 125"/>
                <a:gd name="T36" fmla="*/ 68 w 72"/>
                <a:gd name="T37" fmla="*/ 98 h 125"/>
                <a:gd name="T38" fmla="*/ 59 w 72"/>
                <a:gd name="T39" fmla="*/ 100 h 125"/>
                <a:gd name="T40" fmla="*/ 47 w 72"/>
                <a:gd name="T41" fmla="*/ 104 h 125"/>
                <a:gd name="T42" fmla="*/ 47 w 72"/>
                <a:gd name="T43" fmla="*/ 113 h 125"/>
                <a:gd name="T44" fmla="*/ 47 w 72"/>
                <a:gd name="T45" fmla="*/ 119 h 125"/>
                <a:gd name="T46" fmla="*/ 44 w 72"/>
                <a:gd name="T47" fmla="*/ 122 h 125"/>
                <a:gd name="T48" fmla="*/ 34 w 72"/>
                <a:gd name="T49" fmla="*/ 122 h 125"/>
                <a:gd name="T50" fmla="*/ 29 w 72"/>
                <a:gd name="T51" fmla="*/ 120 h 125"/>
                <a:gd name="T52" fmla="*/ 17 w 72"/>
                <a:gd name="T53" fmla="*/ 119 h 125"/>
                <a:gd name="T54" fmla="*/ 17 w 72"/>
                <a:gd name="T55" fmla="*/ 113 h 125"/>
                <a:gd name="T56" fmla="*/ 17 w 72"/>
                <a:gd name="T57" fmla="*/ 106 h 125"/>
                <a:gd name="T58" fmla="*/ 19 w 72"/>
                <a:gd name="T59" fmla="*/ 101 h 125"/>
                <a:gd name="T60" fmla="*/ 10 w 72"/>
                <a:gd name="T61" fmla="*/ 103 h 125"/>
                <a:gd name="T62" fmla="*/ 3 w 72"/>
                <a:gd name="T63" fmla="*/ 94 h 125"/>
                <a:gd name="T64" fmla="*/ 0 w 72"/>
                <a:gd name="T65" fmla="*/ 79 h 125"/>
                <a:gd name="T66" fmla="*/ 3 w 72"/>
                <a:gd name="T67" fmla="*/ 73 h 125"/>
                <a:gd name="T68" fmla="*/ 3 w 72"/>
                <a:gd name="T69" fmla="*/ 66 h 125"/>
                <a:gd name="T70" fmla="*/ 7 w 72"/>
                <a:gd name="T71" fmla="*/ 63 h 125"/>
                <a:gd name="T72" fmla="*/ 13 w 72"/>
                <a:gd name="T73" fmla="*/ 53 h 125"/>
                <a:gd name="T74" fmla="*/ 17 w 72"/>
                <a:gd name="T75" fmla="*/ 48 h 125"/>
                <a:gd name="T76" fmla="*/ 1 w 72"/>
                <a:gd name="T77" fmla="*/ 33 h 125"/>
                <a:gd name="T78" fmla="*/ 8 w 72"/>
                <a:gd name="T79" fmla="*/ 23 h 125"/>
                <a:gd name="T80" fmla="*/ 16 w 72"/>
                <a:gd name="T81" fmla="*/ 5 h 125"/>
                <a:gd name="T82" fmla="*/ 16 w 72"/>
                <a:gd name="T83" fmla="*/ 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125">
                  <a:moveTo>
                    <a:pt x="16" y="5"/>
                  </a:moveTo>
                  <a:lnTo>
                    <a:pt x="17" y="3"/>
                  </a:lnTo>
                  <a:lnTo>
                    <a:pt x="20" y="0"/>
                  </a:lnTo>
                  <a:lnTo>
                    <a:pt x="28" y="3"/>
                  </a:lnTo>
                  <a:lnTo>
                    <a:pt x="34" y="1"/>
                  </a:lnTo>
                  <a:lnTo>
                    <a:pt x="32" y="7"/>
                  </a:lnTo>
                  <a:lnTo>
                    <a:pt x="34" y="11"/>
                  </a:lnTo>
                  <a:lnTo>
                    <a:pt x="37" y="14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44" y="14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51" y="23"/>
                  </a:lnTo>
                  <a:lnTo>
                    <a:pt x="48" y="25"/>
                  </a:lnTo>
                  <a:lnTo>
                    <a:pt x="48" y="29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44" y="41"/>
                  </a:lnTo>
                  <a:lnTo>
                    <a:pt x="47" y="42"/>
                  </a:lnTo>
                  <a:lnTo>
                    <a:pt x="45" y="48"/>
                  </a:lnTo>
                  <a:lnTo>
                    <a:pt x="50" y="51"/>
                  </a:lnTo>
                  <a:lnTo>
                    <a:pt x="47" y="54"/>
                  </a:lnTo>
                  <a:lnTo>
                    <a:pt x="50" y="61"/>
                  </a:lnTo>
                  <a:lnTo>
                    <a:pt x="47" y="66"/>
                  </a:lnTo>
                  <a:lnTo>
                    <a:pt x="51" y="70"/>
                  </a:lnTo>
                  <a:lnTo>
                    <a:pt x="53" y="76"/>
                  </a:lnTo>
                  <a:lnTo>
                    <a:pt x="57" y="75"/>
                  </a:lnTo>
                  <a:lnTo>
                    <a:pt x="60" y="79"/>
                  </a:lnTo>
                  <a:lnTo>
                    <a:pt x="66" y="81"/>
                  </a:lnTo>
                  <a:lnTo>
                    <a:pt x="68" y="79"/>
                  </a:lnTo>
                  <a:lnTo>
                    <a:pt x="69" y="81"/>
                  </a:lnTo>
                  <a:lnTo>
                    <a:pt x="72" y="86"/>
                  </a:lnTo>
                  <a:lnTo>
                    <a:pt x="69" y="91"/>
                  </a:lnTo>
                  <a:lnTo>
                    <a:pt x="71" y="95"/>
                  </a:lnTo>
                  <a:lnTo>
                    <a:pt x="68" y="95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59" y="100"/>
                  </a:lnTo>
                  <a:lnTo>
                    <a:pt x="59" y="107"/>
                  </a:lnTo>
                  <a:lnTo>
                    <a:pt x="47" y="104"/>
                  </a:lnTo>
                  <a:lnTo>
                    <a:pt x="44" y="109"/>
                  </a:lnTo>
                  <a:lnTo>
                    <a:pt x="47" y="113"/>
                  </a:lnTo>
                  <a:lnTo>
                    <a:pt x="45" y="116"/>
                  </a:lnTo>
                  <a:lnTo>
                    <a:pt x="47" y="119"/>
                  </a:lnTo>
                  <a:lnTo>
                    <a:pt x="44" y="122"/>
                  </a:lnTo>
                  <a:lnTo>
                    <a:pt x="44" y="122"/>
                  </a:lnTo>
                  <a:lnTo>
                    <a:pt x="38" y="120"/>
                  </a:lnTo>
                  <a:lnTo>
                    <a:pt x="34" y="122"/>
                  </a:lnTo>
                  <a:lnTo>
                    <a:pt x="34" y="125"/>
                  </a:lnTo>
                  <a:lnTo>
                    <a:pt x="29" y="120"/>
                  </a:lnTo>
                  <a:lnTo>
                    <a:pt x="26" y="123"/>
                  </a:lnTo>
                  <a:lnTo>
                    <a:pt x="17" y="119"/>
                  </a:lnTo>
                  <a:lnTo>
                    <a:pt x="20" y="114"/>
                  </a:lnTo>
                  <a:lnTo>
                    <a:pt x="17" y="113"/>
                  </a:lnTo>
                  <a:lnTo>
                    <a:pt x="20" y="109"/>
                  </a:lnTo>
                  <a:lnTo>
                    <a:pt x="17" y="106"/>
                  </a:lnTo>
                  <a:lnTo>
                    <a:pt x="19" y="104"/>
                  </a:lnTo>
                  <a:lnTo>
                    <a:pt x="19" y="101"/>
                  </a:lnTo>
                  <a:lnTo>
                    <a:pt x="14" y="101"/>
                  </a:lnTo>
                  <a:lnTo>
                    <a:pt x="10" y="103"/>
                  </a:lnTo>
                  <a:lnTo>
                    <a:pt x="4" y="98"/>
                  </a:lnTo>
                  <a:lnTo>
                    <a:pt x="3" y="94"/>
                  </a:lnTo>
                  <a:lnTo>
                    <a:pt x="5" y="88"/>
                  </a:lnTo>
                  <a:lnTo>
                    <a:pt x="0" y="79"/>
                  </a:lnTo>
                  <a:lnTo>
                    <a:pt x="3" y="76"/>
                  </a:lnTo>
                  <a:lnTo>
                    <a:pt x="3" y="73"/>
                  </a:lnTo>
                  <a:lnTo>
                    <a:pt x="5" y="70"/>
                  </a:lnTo>
                  <a:lnTo>
                    <a:pt x="3" y="66"/>
                  </a:lnTo>
                  <a:lnTo>
                    <a:pt x="3" y="66"/>
                  </a:lnTo>
                  <a:lnTo>
                    <a:pt x="7" y="63"/>
                  </a:lnTo>
                  <a:lnTo>
                    <a:pt x="11" y="63"/>
                  </a:lnTo>
                  <a:lnTo>
                    <a:pt x="13" y="53"/>
                  </a:lnTo>
                  <a:lnTo>
                    <a:pt x="17" y="51"/>
                  </a:lnTo>
                  <a:lnTo>
                    <a:pt x="17" y="48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8" y="23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5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8" name="Freeform 67"/>
            <p:cNvSpPr>
              <a:spLocks noEditPoints="1"/>
            </p:cNvSpPr>
            <p:nvPr/>
          </p:nvSpPr>
          <p:spPr bwMode="auto">
            <a:xfrm>
              <a:off x="9853613" y="1479550"/>
              <a:ext cx="269875" cy="171450"/>
            </a:xfrm>
            <a:custGeom>
              <a:avLst/>
              <a:gdLst>
                <a:gd name="T0" fmla="*/ 122 w 170"/>
                <a:gd name="T1" fmla="*/ 56 h 108"/>
                <a:gd name="T2" fmla="*/ 105 w 170"/>
                <a:gd name="T3" fmla="*/ 52 h 108"/>
                <a:gd name="T4" fmla="*/ 132 w 170"/>
                <a:gd name="T5" fmla="*/ 37 h 108"/>
                <a:gd name="T6" fmla="*/ 153 w 170"/>
                <a:gd name="T7" fmla="*/ 40 h 108"/>
                <a:gd name="T8" fmla="*/ 156 w 170"/>
                <a:gd name="T9" fmla="*/ 48 h 108"/>
                <a:gd name="T10" fmla="*/ 162 w 170"/>
                <a:gd name="T11" fmla="*/ 50 h 108"/>
                <a:gd name="T12" fmla="*/ 170 w 170"/>
                <a:gd name="T13" fmla="*/ 59 h 108"/>
                <a:gd name="T14" fmla="*/ 162 w 170"/>
                <a:gd name="T15" fmla="*/ 59 h 108"/>
                <a:gd name="T16" fmla="*/ 162 w 170"/>
                <a:gd name="T17" fmla="*/ 70 h 108"/>
                <a:gd name="T18" fmla="*/ 159 w 170"/>
                <a:gd name="T19" fmla="*/ 75 h 108"/>
                <a:gd name="T20" fmla="*/ 154 w 170"/>
                <a:gd name="T21" fmla="*/ 78 h 108"/>
                <a:gd name="T22" fmla="*/ 150 w 170"/>
                <a:gd name="T23" fmla="*/ 75 h 108"/>
                <a:gd name="T24" fmla="*/ 132 w 170"/>
                <a:gd name="T25" fmla="*/ 58 h 108"/>
                <a:gd name="T26" fmla="*/ 122 w 170"/>
                <a:gd name="T27" fmla="*/ 49 h 108"/>
                <a:gd name="T28" fmla="*/ 132 w 170"/>
                <a:gd name="T29" fmla="*/ 45 h 108"/>
                <a:gd name="T30" fmla="*/ 132 w 170"/>
                <a:gd name="T31" fmla="*/ 37 h 108"/>
                <a:gd name="T32" fmla="*/ 53 w 170"/>
                <a:gd name="T33" fmla="*/ 3 h 108"/>
                <a:gd name="T34" fmla="*/ 73 w 170"/>
                <a:gd name="T35" fmla="*/ 6 h 108"/>
                <a:gd name="T36" fmla="*/ 83 w 170"/>
                <a:gd name="T37" fmla="*/ 6 h 108"/>
                <a:gd name="T38" fmla="*/ 86 w 170"/>
                <a:gd name="T39" fmla="*/ 31 h 108"/>
                <a:gd name="T40" fmla="*/ 77 w 170"/>
                <a:gd name="T41" fmla="*/ 36 h 108"/>
                <a:gd name="T42" fmla="*/ 73 w 170"/>
                <a:gd name="T43" fmla="*/ 37 h 108"/>
                <a:gd name="T44" fmla="*/ 93 w 170"/>
                <a:gd name="T45" fmla="*/ 55 h 108"/>
                <a:gd name="T46" fmla="*/ 86 w 170"/>
                <a:gd name="T47" fmla="*/ 52 h 108"/>
                <a:gd name="T48" fmla="*/ 85 w 170"/>
                <a:gd name="T49" fmla="*/ 62 h 108"/>
                <a:gd name="T50" fmla="*/ 93 w 170"/>
                <a:gd name="T51" fmla="*/ 75 h 108"/>
                <a:gd name="T52" fmla="*/ 93 w 170"/>
                <a:gd name="T53" fmla="*/ 81 h 108"/>
                <a:gd name="T54" fmla="*/ 95 w 170"/>
                <a:gd name="T55" fmla="*/ 86 h 108"/>
                <a:gd name="T56" fmla="*/ 77 w 170"/>
                <a:gd name="T57" fmla="*/ 86 h 108"/>
                <a:gd name="T58" fmla="*/ 73 w 170"/>
                <a:gd name="T59" fmla="*/ 90 h 108"/>
                <a:gd name="T60" fmla="*/ 61 w 170"/>
                <a:gd name="T61" fmla="*/ 103 h 108"/>
                <a:gd name="T62" fmla="*/ 59 w 170"/>
                <a:gd name="T63" fmla="*/ 102 h 108"/>
                <a:gd name="T64" fmla="*/ 47 w 170"/>
                <a:gd name="T65" fmla="*/ 98 h 108"/>
                <a:gd name="T66" fmla="*/ 36 w 170"/>
                <a:gd name="T67" fmla="*/ 101 h 108"/>
                <a:gd name="T68" fmla="*/ 22 w 170"/>
                <a:gd name="T69" fmla="*/ 103 h 108"/>
                <a:gd name="T70" fmla="*/ 16 w 170"/>
                <a:gd name="T71" fmla="*/ 108 h 108"/>
                <a:gd name="T72" fmla="*/ 12 w 170"/>
                <a:gd name="T73" fmla="*/ 102 h 108"/>
                <a:gd name="T74" fmla="*/ 9 w 170"/>
                <a:gd name="T75" fmla="*/ 92 h 108"/>
                <a:gd name="T76" fmla="*/ 3 w 170"/>
                <a:gd name="T77" fmla="*/ 77 h 108"/>
                <a:gd name="T78" fmla="*/ 2 w 170"/>
                <a:gd name="T79" fmla="*/ 74 h 108"/>
                <a:gd name="T80" fmla="*/ 9 w 170"/>
                <a:gd name="T81" fmla="*/ 77 h 108"/>
                <a:gd name="T82" fmla="*/ 12 w 170"/>
                <a:gd name="T83" fmla="*/ 75 h 108"/>
                <a:gd name="T84" fmla="*/ 15 w 170"/>
                <a:gd name="T85" fmla="*/ 74 h 108"/>
                <a:gd name="T86" fmla="*/ 24 w 170"/>
                <a:gd name="T87" fmla="*/ 67 h 108"/>
                <a:gd name="T88" fmla="*/ 24 w 170"/>
                <a:gd name="T89" fmla="*/ 55 h 108"/>
                <a:gd name="T90" fmla="*/ 28 w 170"/>
                <a:gd name="T91" fmla="*/ 52 h 108"/>
                <a:gd name="T92" fmla="*/ 22 w 170"/>
                <a:gd name="T93" fmla="*/ 46 h 108"/>
                <a:gd name="T94" fmla="*/ 21 w 170"/>
                <a:gd name="T95" fmla="*/ 39 h 108"/>
                <a:gd name="T96" fmla="*/ 27 w 170"/>
                <a:gd name="T97" fmla="*/ 40 h 108"/>
                <a:gd name="T98" fmla="*/ 31 w 170"/>
                <a:gd name="T99" fmla="*/ 43 h 108"/>
                <a:gd name="T100" fmla="*/ 36 w 170"/>
                <a:gd name="T101" fmla="*/ 37 h 108"/>
                <a:gd name="T102" fmla="*/ 36 w 170"/>
                <a:gd name="T103" fmla="*/ 25 h 108"/>
                <a:gd name="T104" fmla="*/ 34 w 170"/>
                <a:gd name="T105" fmla="*/ 20 h 108"/>
                <a:gd name="T106" fmla="*/ 37 w 170"/>
                <a:gd name="T107" fmla="*/ 22 h 108"/>
                <a:gd name="T108" fmla="*/ 43 w 170"/>
                <a:gd name="T109" fmla="*/ 20 h 108"/>
                <a:gd name="T110" fmla="*/ 42 w 170"/>
                <a:gd name="T111" fmla="*/ 24 h 108"/>
                <a:gd name="T112" fmla="*/ 44 w 170"/>
                <a:gd name="T113" fmla="*/ 12 h 108"/>
                <a:gd name="T114" fmla="*/ 37 w 170"/>
                <a:gd name="T115" fmla="*/ 5 h 108"/>
                <a:gd name="T116" fmla="*/ 42 w 170"/>
                <a:gd name="T117" fmla="*/ 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0" h="108">
                  <a:moveTo>
                    <a:pt x="113" y="49"/>
                  </a:moveTo>
                  <a:lnTo>
                    <a:pt x="122" y="56"/>
                  </a:lnTo>
                  <a:lnTo>
                    <a:pt x="108" y="59"/>
                  </a:lnTo>
                  <a:lnTo>
                    <a:pt x="105" y="52"/>
                  </a:lnTo>
                  <a:lnTo>
                    <a:pt x="113" y="49"/>
                  </a:lnTo>
                  <a:close/>
                  <a:moveTo>
                    <a:pt x="132" y="37"/>
                  </a:moveTo>
                  <a:lnTo>
                    <a:pt x="135" y="43"/>
                  </a:lnTo>
                  <a:lnTo>
                    <a:pt x="153" y="40"/>
                  </a:lnTo>
                  <a:lnTo>
                    <a:pt x="156" y="45"/>
                  </a:lnTo>
                  <a:lnTo>
                    <a:pt x="156" y="48"/>
                  </a:lnTo>
                  <a:lnTo>
                    <a:pt x="159" y="50"/>
                  </a:lnTo>
                  <a:lnTo>
                    <a:pt x="162" y="50"/>
                  </a:lnTo>
                  <a:lnTo>
                    <a:pt x="169" y="55"/>
                  </a:lnTo>
                  <a:lnTo>
                    <a:pt x="170" y="59"/>
                  </a:lnTo>
                  <a:lnTo>
                    <a:pt x="169" y="62"/>
                  </a:lnTo>
                  <a:lnTo>
                    <a:pt x="162" y="59"/>
                  </a:lnTo>
                  <a:lnTo>
                    <a:pt x="157" y="65"/>
                  </a:lnTo>
                  <a:lnTo>
                    <a:pt x="162" y="70"/>
                  </a:lnTo>
                  <a:lnTo>
                    <a:pt x="162" y="75"/>
                  </a:lnTo>
                  <a:lnTo>
                    <a:pt x="159" y="75"/>
                  </a:lnTo>
                  <a:lnTo>
                    <a:pt x="157" y="80"/>
                  </a:lnTo>
                  <a:lnTo>
                    <a:pt x="154" y="78"/>
                  </a:lnTo>
                  <a:lnTo>
                    <a:pt x="156" y="75"/>
                  </a:lnTo>
                  <a:lnTo>
                    <a:pt x="150" y="75"/>
                  </a:lnTo>
                  <a:lnTo>
                    <a:pt x="144" y="75"/>
                  </a:lnTo>
                  <a:lnTo>
                    <a:pt x="132" y="58"/>
                  </a:lnTo>
                  <a:lnTo>
                    <a:pt x="125" y="56"/>
                  </a:lnTo>
                  <a:lnTo>
                    <a:pt x="122" y="49"/>
                  </a:lnTo>
                  <a:lnTo>
                    <a:pt x="126" y="43"/>
                  </a:lnTo>
                  <a:lnTo>
                    <a:pt x="132" y="45"/>
                  </a:lnTo>
                  <a:lnTo>
                    <a:pt x="130" y="40"/>
                  </a:lnTo>
                  <a:lnTo>
                    <a:pt x="132" y="37"/>
                  </a:lnTo>
                  <a:close/>
                  <a:moveTo>
                    <a:pt x="50" y="0"/>
                  </a:moveTo>
                  <a:lnTo>
                    <a:pt x="53" y="3"/>
                  </a:lnTo>
                  <a:lnTo>
                    <a:pt x="61" y="0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83" y="6"/>
                  </a:lnTo>
                  <a:lnTo>
                    <a:pt x="87" y="12"/>
                  </a:lnTo>
                  <a:lnTo>
                    <a:pt x="86" y="31"/>
                  </a:lnTo>
                  <a:lnTo>
                    <a:pt x="82" y="37"/>
                  </a:lnTo>
                  <a:lnTo>
                    <a:pt x="77" y="36"/>
                  </a:lnTo>
                  <a:lnTo>
                    <a:pt x="76" y="34"/>
                  </a:lnTo>
                  <a:lnTo>
                    <a:pt x="73" y="37"/>
                  </a:lnTo>
                  <a:lnTo>
                    <a:pt x="98" y="52"/>
                  </a:lnTo>
                  <a:lnTo>
                    <a:pt x="93" y="55"/>
                  </a:lnTo>
                  <a:lnTo>
                    <a:pt x="87" y="50"/>
                  </a:lnTo>
                  <a:lnTo>
                    <a:pt x="86" y="52"/>
                  </a:lnTo>
                  <a:lnTo>
                    <a:pt x="89" y="56"/>
                  </a:lnTo>
                  <a:lnTo>
                    <a:pt x="85" y="62"/>
                  </a:lnTo>
                  <a:lnTo>
                    <a:pt x="89" y="67"/>
                  </a:lnTo>
                  <a:lnTo>
                    <a:pt x="93" y="75"/>
                  </a:lnTo>
                  <a:lnTo>
                    <a:pt x="96" y="75"/>
                  </a:lnTo>
                  <a:lnTo>
                    <a:pt x="93" y="81"/>
                  </a:lnTo>
                  <a:lnTo>
                    <a:pt x="95" y="83"/>
                  </a:lnTo>
                  <a:lnTo>
                    <a:pt x="95" y="86"/>
                  </a:lnTo>
                  <a:lnTo>
                    <a:pt x="87" y="78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73" y="90"/>
                  </a:lnTo>
                  <a:lnTo>
                    <a:pt x="71" y="95"/>
                  </a:lnTo>
                  <a:lnTo>
                    <a:pt x="61" y="103"/>
                  </a:lnTo>
                  <a:lnTo>
                    <a:pt x="59" y="102"/>
                  </a:lnTo>
                  <a:lnTo>
                    <a:pt x="59" y="102"/>
                  </a:lnTo>
                  <a:lnTo>
                    <a:pt x="50" y="101"/>
                  </a:lnTo>
                  <a:lnTo>
                    <a:pt x="47" y="98"/>
                  </a:lnTo>
                  <a:lnTo>
                    <a:pt x="40" y="102"/>
                  </a:lnTo>
                  <a:lnTo>
                    <a:pt x="36" y="101"/>
                  </a:lnTo>
                  <a:lnTo>
                    <a:pt x="31" y="106"/>
                  </a:lnTo>
                  <a:lnTo>
                    <a:pt x="22" y="103"/>
                  </a:lnTo>
                  <a:lnTo>
                    <a:pt x="19" y="108"/>
                  </a:lnTo>
                  <a:lnTo>
                    <a:pt x="16" y="108"/>
                  </a:lnTo>
                  <a:lnTo>
                    <a:pt x="15" y="103"/>
                  </a:lnTo>
                  <a:lnTo>
                    <a:pt x="12" y="102"/>
                  </a:lnTo>
                  <a:lnTo>
                    <a:pt x="13" y="98"/>
                  </a:lnTo>
                  <a:lnTo>
                    <a:pt x="9" y="92"/>
                  </a:lnTo>
                  <a:lnTo>
                    <a:pt x="0" y="84"/>
                  </a:lnTo>
                  <a:lnTo>
                    <a:pt x="3" y="77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6" y="74"/>
                  </a:lnTo>
                  <a:lnTo>
                    <a:pt x="9" y="77"/>
                  </a:lnTo>
                  <a:lnTo>
                    <a:pt x="12" y="73"/>
                  </a:lnTo>
                  <a:lnTo>
                    <a:pt x="12" y="75"/>
                  </a:lnTo>
                  <a:lnTo>
                    <a:pt x="13" y="75"/>
                  </a:lnTo>
                  <a:lnTo>
                    <a:pt x="15" y="74"/>
                  </a:lnTo>
                  <a:lnTo>
                    <a:pt x="12" y="71"/>
                  </a:lnTo>
                  <a:lnTo>
                    <a:pt x="24" y="67"/>
                  </a:lnTo>
                  <a:lnTo>
                    <a:pt x="21" y="56"/>
                  </a:lnTo>
                  <a:lnTo>
                    <a:pt x="24" y="55"/>
                  </a:lnTo>
                  <a:lnTo>
                    <a:pt x="25" y="56"/>
                  </a:lnTo>
                  <a:lnTo>
                    <a:pt x="28" y="52"/>
                  </a:lnTo>
                  <a:lnTo>
                    <a:pt x="21" y="50"/>
                  </a:lnTo>
                  <a:lnTo>
                    <a:pt x="22" y="46"/>
                  </a:lnTo>
                  <a:lnTo>
                    <a:pt x="18" y="42"/>
                  </a:lnTo>
                  <a:lnTo>
                    <a:pt x="21" y="39"/>
                  </a:lnTo>
                  <a:lnTo>
                    <a:pt x="24" y="43"/>
                  </a:lnTo>
                  <a:lnTo>
                    <a:pt x="27" y="40"/>
                  </a:lnTo>
                  <a:lnTo>
                    <a:pt x="30" y="40"/>
                  </a:lnTo>
                  <a:lnTo>
                    <a:pt x="31" y="43"/>
                  </a:lnTo>
                  <a:lnTo>
                    <a:pt x="33" y="40"/>
                  </a:lnTo>
                  <a:lnTo>
                    <a:pt x="36" y="37"/>
                  </a:lnTo>
                  <a:lnTo>
                    <a:pt x="30" y="27"/>
                  </a:lnTo>
                  <a:lnTo>
                    <a:pt x="36" y="25"/>
                  </a:lnTo>
                  <a:lnTo>
                    <a:pt x="34" y="25"/>
                  </a:lnTo>
                  <a:lnTo>
                    <a:pt x="34" y="20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42" y="18"/>
                  </a:lnTo>
                  <a:lnTo>
                    <a:pt x="43" y="20"/>
                  </a:lnTo>
                  <a:lnTo>
                    <a:pt x="40" y="22"/>
                  </a:lnTo>
                  <a:lnTo>
                    <a:pt x="42" y="24"/>
                  </a:lnTo>
                  <a:lnTo>
                    <a:pt x="46" y="18"/>
                  </a:lnTo>
                  <a:lnTo>
                    <a:pt x="44" y="12"/>
                  </a:lnTo>
                  <a:lnTo>
                    <a:pt x="40" y="11"/>
                  </a:lnTo>
                  <a:lnTo>
                    <a:pt x="37" y="5"/>
                  </a:lnTo>
                  <a:lnTo>
                    <a:pt x="39" y="0"/>
                  </a:lnTo>
                  <a:lnTo>
                    <a:pt x="42" y="3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  <p:sp>
          <p:nvSpPr>
            <p:cNvPr id="79" name="Freeform 68"/>
            <p:cNvSpPr/>
            <p:nvPr/>
          </p:nvSpPr>
          <p:spPr bwMode="auto">
            <a:xfrm>
              <a:off x="9837738" y="5349875"/>
              <a:ext cx="250825" cy="300038"/>
            </a:xfrm>
            <a:custGeom>
              <a:avLst/>
              <a:gdLst>
                <a:gd name="T0" fmla="*/ 120 w 158"/>
                <a:gd name="T1" fmla="*/ 172 h 189"/>
                <a:gd name="T2" fmla="*/ 112 w 158"/>
                <a:gd name="T3" fmla="*/ 184 h 189"/>
                <a:gd name="T4" fmla="*/ 103 w 158"/>
                <a:gd name="T5" fmla="*/ 178 h 189"/>
                <a:gd name="T6" fmla="*/ 93 w 158"/>
                <a:gd name="T7" fmla="*/ 153 h 189"/>
                <a:gd name="T8" fmla="*/ 90 w 158"/>
                <a:gd name="T9" fmla="*/ 138 h 189"/>
                <a:gd name="T10" fmla="*/ 87 w 158"/>
                <a:gd name="T11" fmla="*/ 133 h 189"/>
                <a:gd name="T12" fmla="*/ 90 w 158"/>
                <a:gd name="T13" fmla="*/ 128 h 189"/>
                <a:gd name="T14" fmla="*/ 80 w 158"/>
                <a:gd name="T15" fmla="*/ 124 h 189"/>
                <a:gd name="T16" fmla="*/ 71 w 158"/>
                <a:gd name="T17" fmla="*/ 125 h 189"/>
                <a:gd name="T18" fmla="*/ 65 w 158"/>
                <a:gd name="T19" fmla="*/ 125 h 189"/>
                <a:gd name="T20" fmla="*/ 59 w 158"/>
                <a:gd name="T21" fmla="*/ 121 h 189"/>
                <a:gd name="T22" fmla="*/ 53 w 158"/>
                <a:gd name="T23" fmla="*/ 124 h 189"/>
                <a:gd name="T24" fmla="*/ 46 w 158"/>
                <a:gd name="T25" fmla="*/ 121 h 189"/>
                <a:gd name="T26" fmla="*/ 41 w 158"/>
                <a:gd name="T27" fmla="*/ 106 h 189"/>
                <a:gd name="T28" fmla="*/ 31 w 158"/>
                <a:gd name="T29" fmla="*/ 103 h 189"/>
                <a:gd name="T30" fmla="*/ 41 w 158"/>
                <a:gd name="T31" fmla="*/ 62 h 189"/>
                <a:gd name="T32" fmla="*/ 3 w 158"/>
                <a:gd name="T33" fmla="*/ 46 h 189"/>
                <a:gd name="T34" fmla="*/ 13 w 158"/>
                <a:gd name="T35" fmla="*/ 37 h 189"/>
                <a:gd name="T36" fmla="*/ 16 w 158"/>
                <a:gd name="T37" fmla="*/ 16 h 189"/>
                <a:gd name="T38" fmla="*/ 23 w 158"/>
                <a:gd name="T39" fmla="*/ 4 h 189"/>
                <a:gd name="T40" fmla="*/ 26 w 158"/>
                <a:gd name="T41" fmla="*/ 4 h 189"/>
                <a:gd name="T42" fmla="*/ 40 w 158"/>
                <a:gd name="T43" fmla="*/ 13 h 189"/>
                <a:gd name="T44" fmla="*/ 41 w 158"/>
                <a:gd name="T45" fmla="*/ 16 h 189"/>
                <a:gd name="T46" fmla="*/ 46 w 158"/>
                <a:gd name="T47" fmla="*/ 28 h 189"/>
                <a:gd name="T48" fmla="*/ 54 w 158"/>
                <a:gd name="T49" fmla="*/ 29 h 189"/>
                <a:gd name="T50" fmla="*/ 62 w 158"/>
                <a:gd name="T51" fmla="*/ 37 h 189"/>
                <a:gd name="T52" fmla="*/ 69 w 158"/>
                <a:gd name="T53" fmla="*/ 43 h 189"/>
                <a:gd name="T54" fmla="*/ 81 w 158"/>
                <a:gd name="T55" fmla="*/ 63 h 189"/>
                <a:gd name="T56" fmla="*/ 87 w 158"/>
                <a:gd name="T57" fmla="*/ 69 h 189"/>
                <a:gd name="T58" fmla="*/ 92 w 158"/>
                <a:gd name="T59" fmla="*/ 66 h 189"/>
                <a:gd name="T60" fmla="*/ 95 w 158"/>
                <a:gd name="T61" fmla="*/ 72 h 189"/>
                <a:gd name="T62" fmla="*/ 102 w 158"/>
                <a:gd name="T63" fmla="*/ 68 h 189"/>
                <a:gd name="T64" fmla="*/ 115 w 158"/>
                <a:gd name="T65" fmla="*/ 63 h 189"/>
                <a:gd name="T66" fmla="*/ 126 w 158"/>
                <a:gd name="T67" fmla="*/ 85 h 189"/>
                <a:gd name="T68" fmla="*/ 121 w 158"/>
                <a:gd name="T69" fmla="*/ 96 h 189"/>
                <a:gd name="T70" fmla="*/ 111 w 158"/>
                <a:gd name="T71" fmla="*/ 91 h 189"/>
                <a:gd name="T72" fmla="*/ 95 w 158"/>
                <a:gd name="T73" fmla="*/ 106 h 189"/>
                <a:gd name="T74" fmla="*/ 100 w 158"/>
                <a:gd name="T75" fmla="*/ 118 h 189"/>
                <a:gd name="T76" fmla="*/ 126 w 158"/>
                <a:gd name="T77" fmla="*/ 124 h 189"/>
                <a:gd name="T78" fmla="*/ 149 w 158"/>
                <a:gd name="T79" fmla="*/ 140 h 189"/>
                <a:gd name="T80" fmla="*/ 155 w 158"/>
                <a:gd name="T81" fmla="*/ 133 h 189"/>
                <a:gd name="T82" fmla="*/ 158 w 158"/>
                <a:gd name="T83" fmla="*/ 150 h 189"/>
                <a:gd name="T84" fmla="*/ 155 w 158"/>
                <a:gd name="T85" fmla="*/ 156 h 189"/>
                <a:gd name="T86" fmla="*/ 146 w 158"/>
                <a:gd name="T87" fmla="*/ 168 h 189"/>
                <a:gd name="T88" fmla="*/ 142 w 158"/>
                <a:gd name="T89" fmla="*/ 162 h 189"/>
                <a:gd name="T90" fmla="*/ 148 w 158"/>
                <a:gd name="T91" fmla="*/ 180 h 189"/>
                <a:gd name="T92" fmla="*/ 124 w 158"/>
                <a:gd name="T93" fmla="*/ 189 h 189"/>
                <a:gd name="T94" fmla="*/ 126 w 158"/>
                <a:gd name="T95" fmla="*/ 16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89">
                  <a:moveTo>
                    <a:pt x="123" y="169"/>
                  </a:moveTo>
                  <a:lnTo>
                    <a:pt x="118" y="171"/>
                  </a:lnTo>
                  <a:lnTo>
                    <a:pt x="120" y="172"/>
                  </a:lnTo>
                  <a:lnTo>
                    <a:pt x="118" y="181"/>
                  </a:lnTo>
                  <a:lnTo>
                    <a:pt x="115" y="184"/>
                  </a:lnTo>
                  <a:lnTo>
                    <a:pt x="112" y="184"/>
                  </a:lnTo>
                  <a:lnTo>
                    <a:pt x="105" y="175"/>
                  </a:lnTo>
                  <a:lnTo>
                    <a:pt x="103" y="178"/>
                  </a:lnTo>
                  <a:lnTo>
                    <a:pt x="103" y="178"/>
                  </a:lnTo>
                  <a:lnTo>
                    <a:pt x="90" y="161"/>
                  </a:lnTo>
                  <a:lnTo>
                    <a:pt x="90" y="161"/>
                  </a:lnTo>
                  <a:lnTo>
                    <a:pt x="93" y="153"/>
                  </a:lnTo>
                  <a:lnTo>
                    <a:pt x="93" y="141"/>
                  </a:lnTo>
                  <a:lnTo>
                    <a:pt x="90" y="140"/>
                  </a:lnTo>
                  <a:lnTo>
                    <a:pt x="90" y="138"/>
                  </a:lnTo>
                  <a:lnTo>
                    <a:pt x="89" y="140"/>
                  </a:lnTo>
                  <a:lnTo>
                    <a:pt x="87" y="135"/>
                  </a:lnTo>
                  <a:lnTo>
                    <a:pt x="87" y="133"/>
                  </a:lnTo>
                  <a:lnTo>
                    <a:pt x="90" y="133"/>
                  </a:lnTo>
                  <a:lnTo>
                    <a:pt x="89" y="131"/>
                  </a:lnTo>
                  <a:lnTo>
                    <a:pt x="90" y="128"/>
                  </a:lnTo>
                  <a:lnTo>
                    <a:pt x="87" y="124"/>
                  </a:lnTo>
                  <a:lnTo>
                    <a:pt x="83" y="122"/>
                  </a:lnTo>
                  <a:lnTo>
                    <a:pt x="80" y="124"/>
                  </a:lnTo>
                  <a:lnTo>
                    <a:pt x="78" y="121"/>
                  </a:lnTo>
                  <a:lnTo>
                    <a:pt x="77" y="124"/>
                  </a:lnTo>
                  <a:lnTo>
                    <a:pt x="71" y="125"/>
                  </a:lnTo>
                  <a:lnTo>
                    <a:pt x="71" y="127"/>
                  </a:lnTo>
                  <a:lnTo>
                    <a:pt x="66" y="130"/>
                  </a:lnTo>
                  <a:lnTo>
                    <a:pt x="65" y="125"/>
                  </a:lnTo>
                  <a:lnTo>
                    <a:pt x="63" y="125"/>
                  </a:lnTo>
                  <a:lnTo>
                    <a:pt x="63" y="124"/>
                  </a:lnTo>
                  <a:lnTo>
                    <a:pt x="59" y="121"/>
                  </a:lnTo>
                  <a:lnTo>
                    <a:pt x="57" y="122"/>
                  </a:lnTo>
                  <a:lnTo>
                    <a:pt x="53" y="122"/>
                  </a:lnTo>
                  <a:lnTo>
                    <a:pt x="53" y="124"/>
                  </a:lnTo>
                  <a:lnTo>
                    <a:pt x="50" y="121"/>
                  </a:lnTo>
                  <a:lnTo>
                    <a:pt x="47" y="124"/>
                  </a:lnTo>
                  <a:lnTo>
                    <a:pt x="46" y="121"/>
                  </a:lnTo>
                  <a:lnTo>
                    <a:pt x="46" y="115"/>
                  </a:lnTo>
                  <a:lnTo>
                    <a:pt x="43" y="113"/>
                  </a:lnTo>
                  <a:lnTo>
                    <a:pt x="41" y="106"/>
                  </a:lnTo>
                  <a:lnTo>
                    <a:pt x="38" y="105"/>
                  </a:lnTo>
                  <a:lnTo>
                    <a:pt x="37" y="106"/>
                  </a:lnTo>
                  <a:lnTo>
                    <a:pt x="31" y="103"/>
                  </a:lnTo>
                  <a:lnTo>
                    <a:pt x="25" y="97"/>
                  </a:lnTo>
                  <a:lnTo>
                    <a:pt x="35" y="90"/>
                  </a:lnTo>
                  <a:lnTo>
                    <a:pt x="41" y="62"/>
                  </a:lnTo>
                  <a:lnTo>
                    <a:pt x="23" y="53"/>
                  </a:lnTo>
                  <a:lnTo>
                    <a:pt x="13" y="44"/>
                  </a:lnTo>
                  <a:lnTo>
                    <a:pt x="3" y="4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3" y="37"/>
                  </a:lnTo>
                  <a:lnTo>
                    <a:pt x="12" y="32"/>
                  </a:lnTo>
                  <a:lnTo>
                    <a:pt x="16" y="26"/>
                  </a:lnTo>
                  <a:lnTo>
                    <a:pt x="16" y="1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4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6" y="4"/>
                  </a:lnTo>
                  <a:lnTo>
                    <a:pt x="35" y="4"/>
                  </a:lnTo>
                  <a:lnTo>
                    <a:pt x="40" y="9"/>
                  </a:lnTo>
                  <a:lnTo>
                    <a:pt x="40" y="13"/>
                  </a:lnTo>
                  <a:lnTo>
                    <a:pt x="38" y="15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0" y="21"/>
                  </a:lnTo>
                  <a:lnTo>
                    <a:pt x="41" y="24"/>
                  </a:lnTo>
                  <a:lnTo>
                    <a:pt x="46" y="28"/>
                  </a:lnTo>
                  <a:lnTo>
                    <a:pt x="50" y="28"/>
                  </a:lnTo>
                  <a:lnTo>
                    <a:pt x="52" y="25"/>
                  </a:lnTo>
                  <a:lnTo>
                    <a:pt x="54" y="29"/>
                  </a:lnTo>
                  <a:lnTo>
                    <a:pt x="57" y="28"/>
                  </a:lnTo>
                  <a:lnTo>
                    <a:pt x="57" y="35"/>
                  </a:lnTo>
                  <a:lnTo>
                    <a:pt x="62" y="37"/>
                  </a:lnTo>
                  <a:lnTo>
                    <a:pt x="62" y="41"/>
                  </a:lnTo>
                  <a:lnTo>
                    <a:pt x="63" y="43"/>
                  </a:lnTo>
                  <a:lnTo>
                    <a:pt x="69" y="43"/>
                  </a:lnTo>
                  <a:lnTo>
                    <a:pt x="69" y="54"/>
                  </a:lnTo>
                  <a:lnTo>
                    <a:pt x="78" y="57"/>
                  </a:lnTo>
                  <a:lnTo>
                    <a:pt x="81" y="63"/>
                  </a:lnTo>
                  <a:lnTo>
                    <a:pt x="80" y="68"/>
                  </a:lnTo>
                  <a:lnTo>
                    <a:pt x="83" y="71"/>
                  </a:lnTo>
                  <a:lnTo>
                    <a:pt x="87" y="69"/>
                  </a:lnTo>
                  <a:lnTo>
                    <a:pt x="84" y="68"/>
                  </a:lnTo>
                  <a:lnTo>
                    <a:pt x="86" y="63"/>
                  </a:lnTo>
                  <a:lnTo>
                    <a:pt x="92" y="66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5" y="72"/>
                  </a:lnTo>
                  <a:lnTo>
                    <a:pt x="96" y="71"/>
                  </a:lnTo>
                  <a:lnTo>
                    <a:pt x="97" y="65"/>
                  </a:lnTo>
                  <a:lnTo>
                    <a:pt x="102" y="68"/>
                  </a:lnTo>
                  <a:lnTo>
                    <a:pt x="100" y="71"/>
                  </a:lnTo>
                  <a:lnTo>
                    <a:pt x="103" y="71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8" y="77"/>
                  </a:lnTo>
                  <a:lnTo>
                    <a:pt x="126" y="85"/>
                  </a:lnTo>
                  <a:lnTo>
                    <a:pt x="121" y="90"/>
                  </a:lnTo>
                  <a:lnTo>
                    <a:pt x="124" y="94"/>
                  </a:lnTo>
                  <a:lnTo>
                    <a:pt x="121" y="96"/>
                  </a:lnTo>
                  <a:lnTo>
                    <a:pt x="117" y="93"/>
                  </a:lnTo>
                  <a:lnTo>
                    <a:pt x="112" y="97"/>
                  </a:lnTo>
                  <a:lnTo>
                    <a:pt x="111" y="91"/>
                  </a:lnTo>
                  <a:lnTo>
                    <a:pt x="106" y="96"/>
                  </a:lnTo>
                  <a:lnTo>
                    <a:pt x="99" y="100"/>
                  </a:lnTo>
                  <a:lnTo>
                    <a:pt x="95" y="106"/>
                  </a:lnTo>
                  <a:lnTo>
                    <a:pt x="95" y="112"/>
                  </a:lnTo>
                  <a:lnTo>
                    <a:pt x="100" y="118"/>
                  </a:lnTo>
                  <a:lnTo>
                    <a:pt x="100" y="118"/>
                  </a:lnTo>
                  <a:lnTo>
                    <a:pt x="108" y="121"/>
                  </a:lnTo>
                  <a:lnTo>
                    <a:pt x="112" y="128"/>
                  </a:lnTo>
                  <a:lnTo>
                    <a:pt x="126" y="124"/>
                  </a:lnTo>
                  <a:lnTo>
                    <a:pt x="133" y="133"/>
                  </a:lnTo>
                  <a:lnTo>
                    <a:pt x="136" y="133"/>
                  </a:lnTo>
                  <a:lnTo>
                    <a:pt x="149" y="140"/>
                  </a:lnTo>
                  <a:lnTo>
                    <a:pt x="151" y="135"/>
                  </a:lnTo>
                  <a:lnTo>
                    <a:pt x="155" y="133"/>
                  </a:lnTo>
                  <a:lnTo>
                    <a:pt x="155" y="133"/>
                  </a:lnTo>
                  <a:lnTo>
                    <a:pt x="158" y="138"/>
                  </a:lnTo>
                  <a:lnTo>
                    <a:pt x="155" y="147"/>
                  </a:lnTo>
                  <a:lnTo>
                    <a:pt x="158" y="150"/>
                  </a:lnTo>
                  <a:lnTo>
                    <a:pt x="157" y="152"/>
                  </a:lnTo>
                  <a:lnTo>
                    <a:pt x="155" y="152"/>
                  </a:lnTo>
                  <a:lnTo>
                    <a:pt x="155" y="156"/>
                  </a:lnTo>
                  <a:lnTo>
                    <a:pt x="152" y="156"/>
                  </a:lnTo>
                  <a:lnTo>
                    <a:pt x="148" y="158"/>
                  </a:lnTo>
                  <a:lnTo>
                    <a:pt x="146" y="168"/>
                  </a:lnTo>
                  <a:lnTo>
                    <a:pt x="140" y="166"/>
                  </a:lnTo>
                  <a:lnTo>
                    <a:pt x="143" y="163"/>
                  </a:lnTo>
                  <a:lnTo>
                    <a:pt x="142" y="162"/>
                  </a:lnTo>
                  <a:lnTo>
                    <a:pt x="137" y="165"/>
                  </a:lnTo>
                  <a:lnTo>
                    <a:pt x="139" y="172"/>
                  </a:lnTo>
                  <a:lnTo>
                    <a:pt x="148" y="180"/>
                  </a:lnTo>
                  <a:lnTo>
                    <a:pt x="146" y="181"/>
                  </a:lnTo>
                  <a:lnTo>
                    <a:pt x="133" y="187"/>
                  </a:lnTo>
                  <a:lnTo>
                    <a:pt x="124" y="189"/>
                  </a:lnTo>
                  <a:lnTo>
                    <a:pt x="126" y="186"/>
                  </a:lnTo>
                  <a:lnTo>
                    <a:pt x="121" y="177"/>
                  </a:lnTo>
                  <a:lnTo>
                    <a:pt x="126" y="166"/>
                  </a:lnTo>
                  <a:lnTo>
                    <a:pt x="121" y="165"/>
                  </a:lnTo>
                  <a:lnTo>
                    <a:pt x="123" y="169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prstDash val="sysDash"/>
              <a:round/>
            </a:ln>
          </p:spPr>
          <p:txBody>
            <a:bodyPr vert="horz" wrap="square" lIns="51435" tIns="25718" rIns="51435" bIns="25718" numCol="1" anchor="t" anchorCtr="0" compatLnSpc="1"/>
            <a:lstStyle/>
            <a:p>
              <a:endParaRPr lang="en-US" sz="1015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560" y="161309"/>
            <a:ext cx="4800642" cy="121029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CÁC MỎ NƯỚC KHOÁNG Ở VIỆT NAM?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46" y="161309"/>
            <a:ext cx="2031110" cy="1240162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80" name="Group 79"/>
          <p:cNvGrpSpPr/>
          <p:nvPr/>
        </p:nvGrpSpPr>
        <p:grpSpPr>
          <a:xfrm>
            <a:off x="529260" y="977003"/>
            <a:ext cx="1883477" cy="461665"/>
            <a:chOff x="529260" y="977003"/>
            <a:chExt cx="1883477" cy="461665"/>
          </a:xfrm>
        </p:grpSpPr>
        <p:pic>
          <p:nvPicPr>
            <p:cNvPr id="9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29260" y="977003"/>
              <a:ext cx="1883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Kim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Bôi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762362" y="5177097"/>
            <a:ext cx="1481873" cy="461665"/>
            <a:chOff x="1494145" y="1071196"/>
            <a:chExt cx="1481873" cy="461665"/>
          </a:xfrm>
        </p:grpSpPr>
        <p:pic>
          <p:nvPicPr>
            <p:cNvPr id="83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1602047" y="1071196"/>
              <a:ext cx="13739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Vĩnh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Hảo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388207" y="545128"/>
            <a:ext cx="2373828" cy="461665"/>
            <a:chOff x="1494145" y="957353"/>
            <a:chExt cx="2373828" cy="461665"/>
          </a:xfrm>
        </p:grpSpPr>
        <p:pic>
          <p:nvPicPr>
            <p:cNvPr id="86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/>
            <p:cNvSpPr txBox="1"/>
            <p:nvPr/>
          </p:nvSpPr>
          <p:spPr>
            <a:xfrm>
              <a:off x="1658694" y="957353"/>
              <a:ext cx="2209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Mỹ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Lâm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131416" y="893652"/>
            <a:ext cx="2583739" cy="461665"/>
            <a:chOff x="1494145" y="943624"/>
            <a:chExt cx="2583739" cy="461665"/>
          </a:xfrm>
        </p:grpSpPr>
        <p:pic>
          <p:nvPicPr>
            <p:cNvPr id="89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1697691" y="943624"/>
              <a:ext cx="23801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Quang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Hanh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872182" y="1240250"/>
            <a:ext cx="2864420" cy="461665"/>
            <a:chOff x="1494145" y="1089782"/>
            <a:chExt cx="2864420" cy="461665"/>
          </a:xfrm>
        </p:grpSpPr>
        <p:sp>
          <p:nvSpPr>
            <p:cNvPr id="93" name="TextBox 92"/>
            <p:cNvSpPr txBox="1"/>
            <p:nvPr/>
          </p:nvSpPr>
          <p:spPr>
            <a:xfrm>
              <a:off x="1564955" y="1089782"/>
              <a:ext cx="27936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Kênh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Gà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pic>
          <p:nvPicPr>
            <p:cNvPr id="92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Group 93"/>
          <p:cNvGrpSpPr/>
          <p:nvPr/>
        </p:nvGrpSpPr>
        <p:grpSpPr>
          <a:xfrm>
            <a:off x="1896810" y="2714443"/>
            <a:ext cx="1588715" cy="461665"/>
            <a:chOff x="1494145" y="1071196"/>
            <a:chExt cx="1588715" cy="461665"/>
          </a:xfrm>
        </p:grpSpPr>
        <p:pic>
          <p:nvPicPr>
            <p:cNvPr id="95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TextBox 95"/>
            <p:cNvSpPr txBox="1"/>
            <p:nvPr/>
          </p:nvSpPr>
          <p:spPr>
            <a:xfrm>
              <a:off x="1602047" y="1071196"/>
              <a:ext cx="1480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Suối</a:t>
              </a:r>
              <a:r>
                <a:rPr lang="en-US" sz="2400" dirty="0" smtClean="0">
                  <a:solidFill>
                    <a:srgbClr val="C00000"/>
                  </a:solidFill>
                </a:rPr>
                <a:t> Bang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2773687" y="3915935"/>
            <a:ext cx="1675941" cy="461665"/>
            <a:chOff x="1494145" y="1071196"/>
            <a:chExt cx="1675941" cy="461665"/>
          </a:xfrm>
        </p:grpSpPr>
        <p:pic>
          <p:nvPicPr>
            <p:cNvPr id="98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Box 98"/>
            <p:cNvSpPr txBox="1"/>
            <p:nvPr/>
          </p:nvSpPr>
          <p:spPr>
            <a:xfrm>
              <a:off x="1602048" y="1071196"/>
              <a:ext cx="1568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Hội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Vân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230810" y="5504752"/>
            <a:ext cx="1636463" cy="461665"/>
            <a:chOff x="1494145" y="1071196"/>
            <a:chExt cx="1636463" cy="461665"/>
          </a:xfrm>
        </p:grpSpPr>
        <p:pic>
          <p:nvPicPr>
            <p:cNvPr id="101" name="Picture 2" descr="Mineral water icon. Blue drops with mineral... - Stock Illustration  [52961509] - PIXTA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6" t="22893" r="22879" b="21103"/>
            <a:stretch>
              <a:fillRect/>
            </a:stretch>
          </p:blipFill>
          <p:spPr bwMode="auto">
            <a:xfrm>
              <a:off x="1494145" y="1098309"/>
              <a:ext cx="199780" cy="21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TextBox 101"/>
            <p:cNvSpPr txBox="1"/>
            <p:nvPr/>
          </p:nvSpPr>
          <p:spPr>
            <a:xfrm>
              <a:off x="1602048" y="1071196"/>
              <a:ext cx="1528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C00000"/>
                  </a:solidFill>
                </a:rPr>
                <a:t>Bình</a:t>
              </a:r>
              <a:r>
                <a:rPr lang="en-US" sz="2400" dirty="0" smtClean="0">
                  <a:solidFill>
                    <a:srgbClr val="C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</a:rPr>
                <a:t>Châu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24" y="1559926"/>
            <a:ext cx="7375271" cy="3924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4" name="TextBox 103"/>
          <p:cNvSpPr txBox="1"/>
          <p:nvPr/>
        </p:nvSpPr>
        <p:spPr>
          <a:xfrm>
            <a:off x="4610198" y="5722777"/>
            <a:ext cx="73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363B62"/>
                </a:solidFill>
              </a:rPr>
              <a:t>Là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nguồn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cung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cấp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nước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khoáng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cho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ngành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công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nghiệp</a:t>
            </a:r>
            <a:r>
              <a:rPr lang="en-US" sz="2800" dirty="0" smtClean="0">
                <a:solidFill>
                  <a:srgbClr val="363B62"/>
                </a:solidFill>
              </a:rPr>
              <a:t>, </a:t>
            </a:r>
            <a:r>
              <a:rPr lang="en-US" sz="2800" dirty="0" err="1" smtClean="0">
                <a:solidFill>
                  <a:srgbClr val="363B62"/>
                </a:solidFill>
              </a:rPr>
              <a:t>có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tác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dụng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tốt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với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sức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r>
              <a:rPr lang="en-US" sz="2800" dirty="0" err="1" smtClean="0">
                <a:solidFill>
                  <a:srgbClr val="363B62"/>
                </a:solidFill>
              </a:rPr>
              <a:t>khỏe</a:t>
            </a:r>
            <a:r>
              <a:rPr lang="en-US" sz="2800" dirty="0" smtClean="0">
                <a:solidFill>
                  <a:srgbClr val="363B62"/>
                </a:solidFill>
              </a:rPr>
              <a:t> </a:t>
            </a:r>
            <a:endParaRPr lang="en-US" sz="2800" dirty="0">
              <a:solidFill>
                <a:srgbClr val="363B6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#9Slide07 IcielKoni"/>
        <a:ea typeface=""/>
        <a:cs typeface=""/>
      </a:majorFont>
      <a:minorFont>
        <a:latin typeface="#9Slide07 IcielBaliho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2053</Words>
  <Application>WPS Presentation</Application>
  <PresentationFormat>Widescreen</PresentationFormat>
  <Paragraphs>236</Paragraphs>
  <Slides>21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SimSun</vt:lpstr>
      <vt:lpstr>Wingdings</vt:lpstr>
      <vt:lpstr>#9Slide07 IcielKoni</vt:lpstr>
      <vt:lpstr>Segoe Print</vt:lpstr>
      <vt:lpstr>#9Slide07 IcielBaliho Script</vt:lpstr>
      <vt:lpstr>Microsoft YaHei</vt:lpstr>
      <vt:lpstr>Arial Unicode MS</vt:lpstr>
      <vt:lpstr>Calibri</vt:lpstr>
      <vt:lpstr>#9Slide03 Nokia</vt:lpstr>
      <vt:lpstr>Open Sans</vt:lpstr>
      <vt:lpstr>Calibri Light</vt:lpstr>
      <vt:lpstr>Times New Roman</vt:lpstr>
      <vt:lpstr>Open Sans Semibold</vt:lpstr>
      <vt:lpstr>Yu Gothic UI Semibold</vt:lpstr>
      <vt:lpstr>Office Theme</vt:lpstr>
      <vt:lpstr>Bài 8:  ĐẶC ĐIỂM THUỶ VĂN </vt:lpstr>
      <vt:lpstr>HỒ?  </vt:lpstr>
      <vt:lpstr>3/ VAI TRÒ CỦA HỒ, ĐẦM VÀ NƯỚC NGẦM </vt:lpstr>
      <vt:lpstr>3/ VAI TRÒ CỦA HỒ, ĐẦM VÀ NƯỚC NGẦM </vt:lpstr>
      <vt:lpstr>PowerPoint 演示文稿</vt:lpstr>
      <vt:lpstr>A) VAI TRÒ CỦA HỒ, ĐẦM</vt:lpstr>
      <vt:lpstr>PowerPoint 演示文稿</vt:lpstr>
      <vt:lpstr>B) VAI TRÒ CỦA NƯỚC NGẦM</vt:lpstr>
      <vt:lpstr>CÁC MỎ NƯỚC KHOÁNG Ở VIỆT NAM?</vt:lpstr>
      <vt:lpstr>DU LỊCH NGHỈ DƯỠNG, CHỮA BỆNH  Ở SUỐI NƯỚC NÓNG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DUNG</cp:lastModifiedBy>
  <cp:revision>180</cp:revision>
  <dcterms:created xsi:type="dcterms:W3CDTF">2023-07-12T02:51:00Z</dcterms:created>
  <dcterms:modified xsi:type="dcterms:W3CDTF">2023-12-12T00:53:45Z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FECEDD427ED24E1FBC73AFDEF7A4786F_12</vt:lpwstr>
  </property>
  <property fmtid="{D5CDD505-2E9C-101B-9397-08002B2CF9AE}" pid="3" name="KSOProductBuildVer">
    <vt:lpwstr>1033-12.2.0.13359</vt:lpwstr>
  </property>
</Properties>
</file>